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47"/>
  </p:handoutMasterIdLst>
  <p:sldIdLst>
    <p:sldId id="267" r:id="rId2"/>
    <p:sldId id="258" r:id="rId3"/>
    <p:sldId id="257" r:id="rId4"/>
    <p:sldId id="259" r:id="rId5"/>
    <p:sldId id="262" r:id="rId6"/>
    <p:sldId id="272" r:id="rId7"/>
    <p:sldId id="302" r:id="rId8"/>
    <p:sldId id="265" r:id="rId9"/>
    <p:sldId id="270" r:id="rId10"/>
    <p:sldId id="304" r:id="rId11"/>
    <p:sldId id="305" r:id="rId12"/>
    <p:sldId id="306" r:id="rId13"/>
    <p:sldId id="276" r:id="rId14"/>
    <p:sldId id="278" r:id="rId15"/>
    <p:sldId id="282" r:id="rId16"/>
    <p:sldId id="311" r:id="rId17"/>
    <p:sldId id="261" r:id="rId18"/>
    <p:sldId id="268" r:id="rId19"/>
    <p:sldId id="320" r:id="rId20"/>
    <p:sldId id="269" r:id="rId21"/>
    <p:sldId id="310" r:id="rId22"/>
    <p:sldId id="294" r:id="rId23"/>
    <p:sldId id="295" r:id="rId24"/>
    <p:sldId id="300" r:id="rId25"/>
    <p:sldId id="273" r:id="rId26"/>
    <p:sldId id="285" r:id="rId27"/>
    <p:sldId id="292" r:id="rId28"/>
    <p:sldId id="298" r:id="rId29"/>
    <p:sldId id="321" r:id="rId30"/>
    <p:sldId id="299" r:id="rId31"/>
    <p:sldId id="322" r:id="rId32"/>
    <p:sldId id="313" r:id="rId33"/>
    <p:sldId id="288" r:id="rId34"/>
    <p:sldId id="290" r:id="rId35"/>
    <p:sldId id="291" r:id="rId36"/>
    <p:sldId id="323" r:id="rId37"/>
    <p:sldId id="312" r:id="rId38"/>
    <p:sldId id="260" r:id="rId39"/>
    <p:sldId id="263" r:id="rId40"/>
    <p:sldId id="264" r:id="rId41"/>
    <p:sldId id="307" r:id="rId42"/>
    <p:sldId id="280" r:id="rId43"/>
    <p:sldId id="318" r:id="rId44"/>
    <p:sldId id="279" r:id="rId45"/>
    <p:sldId id="301" r:id="rId4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15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92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832" y="14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85" d="100"/>
          <a:sy n="85" d="100"/>
        </p:scale>
        <p:origin x="298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SALES GRAPH BY NEW USERS</a:t>
            </a:r>
          </a:p>
        </c:rich>
      </c:tx>
      <c:layout>
        <c:manualLayout>
          <c:xMode val="edge"/>
          <c:yMode val="edge"/>
          <c:x val="0.27582206519208985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>
        <c:manualLayout>
          <c:layoutTarget val="inner"/>
          <c:xMode val="edge"/>
          <c:yMode val="edge"/>
          <c:x val="4.7785639501567535E-2"/>
          <c:y val="9.7372671314731069E-2"/>
          <c:w val="0.93439698515214464"/>
          <c:h val="0.7211444705756856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Site Enterance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Sheet1!$A$2:$A$9</c:f>
              <c:numCache>
                <c:formatCode>General</c:formatCode>
                <c:ptCount val="8"/>
                <c:pt idx="0">
                  <c:v>10</c:v>
                </c:pt>
                <c:pt idx="1">
                  <c:v>11</c:v>
                </c:pt>
                <c:pt idx="2">
                  <c:v>12</c:v>
                </c:pt>
                <c:pt idx="3">
                  <c:v>13</c:v>
                </c:pt>
                <c:pt idx="4">
                  <c:v>14</c:v>
                </c:pt>
                <c:pt idx="5">
                  <c:v>15</c:v>
                </c:pt>
                <c:pt idx="6">
                  <c:v>16</c:v>
                </c:pt>
                <c:pt idx="7">
                  <c:v>17</c:v>
                </c:pt>
              </c:numCache>
            </c:numRef>
          </c:cat>
          <c:val>
            <c:numRef>
              <c:f>Sheet1!$B$2:$B$9</c:f>
              <c:numCache>
                <c:formatCode>0%</c:formatCode>
                <c:ptCount val="8"/>
                <c:pt idx="0">
                  <c:v>0.06</c:v>
                </c:pt>
                <c:pt idx="1">
                  <c:v>0.24</c:v>
                </c:pt>
                <c:pt idx="2">
                  <c:v>0.22</c:v>
                </c:pt>
                <c:pt idx="3">
                  <c:v>0.38</c:v>
                </c:pt>
                <c:pt idx="4">
                  <c:v>0.28499999999999998</c:v>
                </c:pt>
                <c:pt idx="5">
                  <c:v>0.38</c:v>
                </c:pt>
                <c:pt idx="6">
                  <c:v>0.32</c:v>
                </c:pt>
                <c:pt idx="7">
                  <c:v>0.53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614C-F548-B104-2CE3CE6D40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69885400"/>
        <c:axId val="169883440"/>
      </c:lineChart>
      <c:catAx>
        <c:axId val="169885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69883440"/>
        <c:crosses val="autoZero"/>
        <c:auto val="1"/>
        <c:lblAlgn val="ctr"/>
        <c:lblOffset val="100"/>
        <c:noMultiLvlLbl val="0"/>
      </c:catAx>
      <c:valAx>
        <c:axId val="169883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69885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defRPr>
            </a:pPr>
            <a:r>
              <a: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Pie Diagram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defRPr>
          </a:pPr>
          <a:endParaRPr lang="fr-FR"/>
        </a:p>
      </c:txPr>
    </c:title>
    <c:autoTitleDeleted val="0"/>
    <c:plotArea>
      <c:layout/>
      <c:ofPieChart>
        <c:ofPieType val="pie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36-4DA7-809C-7621D598949A}"/>
              </c:ext>
            </c:extLst>
          </c:dPt>
          <c:dPt>
            <c:idx val="1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F36-4DA7-809C-7621D598949A}"/>
              </c:ext>
            </c:extLst>
          </c:dPt>
          <c:dPt>
            <c:idx val="2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F36-4DA7-809C-7621D598949A}"/>
              </c:ext>
            </c:extLst>
          </c:dPt>
          <c:dPt>
            <c:idx val="3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F36-4DA7-809C-7621D598949A}"/>
              </c:ext>
            </c:extLst>
          </c:dPt>
          <c:dPt>
            <c:idx val="4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AF36-4DA7-809C-7621D598949A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AF36-4DA7-809C-7621D59894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50"/>
        <c:splitType val="pos"/>
        <c:splitPos val="3"/>
        <c:secondPieSize val="60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panose="00000500000000000000" pitchFamily="2" charset="0"/>
              </a:rPr>
              <a:t>Line Chart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Y-Values</c:v>
                </c:pt>
              </c:strCache>
            </c:strRef>
          </c:tx>
          <c:spPr>
            <a:ln w="38100" cap="rnd">
              <a:gradFill flip="none" rotWithShape="1">
                <a:gsLst>
                  <a:gs pos="0">
                    <a:schemeClr val="accent6"/>
                  </a:gs>
                  <a:gs pos="100000">
                    <a:schemeClr val="accent6">
                      <a:lumMod val="75000"/>
                    </a:schemeClr>
                  </a:gs>
                </a:gsLst>
                <a:lin ang="10800000" scaled="1"/>
                <a:tileRect/>
              </a:gra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noFill/>
              </a:ln>
              <a:effectLst/>
            </c:spPr>
          </c:marker>
          <c:xVal>
            <c:numRef>
              <c:f>Sheet1!$A$2:$A$7</c:f>
              <c:numCache>
                <c:formatCode>General</c:formatCode>
                <c:ptCount val="6"/>
                <c:pt idx="0">
                  <c:v>0.7</c:v>
                </c:pt>
                <c:pt idx="1">
                  <c:v>1.8</c:v>
                </c:pt>
                <c:pt idx="2">
                  <c:v>2.6</c:v>
                </c:pt>
                <c:pt idx="3">
                  <c:v>3</c:v>
                </c:pt>
                <c:pt idx="4">
                  <c:v>3.5</c:v>
                </c:pt>
                <c:pt idx="5">
                  <c:v>4</c:v>
                </c:pt>
              </c:numCache>
            </c:numRef>
          </c:xVal>
          <c:yVal>
            <c:numRef>
              <c:f>Sheet1!$B$2:$B$7</c:f>
              <c:numCache>
                <c:formatCode>General</c:formatCode>
                <c:ptCount val="6"/>
                <c:pt idx="0">
                  <c:v>2.7</c:v>
                </c:pt>
                <c:pt idx="1">
                  <c:v>3.2</c:v>
                </c:pt>
                <c:pt idx="2">
                  <c:v>0.8</c:v>
                </c:pt>
                <c:pt idx="3">
                  <c:v>1.4</c:v>
                </c:pt>
                <c:pt idx="4">
                  <c:v>2</c:v>
                </c:pt>
                <c:pt idx="5">
                  <c:v>2.6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794F-4F0B-B157-9F490B9CE1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95494808"/>
        <c:axId val="395495792"/>
      </c:scatterChart>
      <c:valAx>
        <c:axId val="3954948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95495792"/>
        <c:crosses val="autoZero"/>
        <c:crossBetween val="midCat"/>
      </c:valAx>
      <c:valAx>
        <c:axId val="3954957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9549480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Jour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0.45</c:v>
                </c:pt>
                <c:pt idx="1">
                  <c:v>0.25</c:v>
                </c:pt>
                <c:pt idx="2">
                  <c:v>0.18</c:v>
                </c:pt>
                <c:pt idx="3">
                  <c:v>0.15</c:v>
                </c:pt>
                <c:pt idx="4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1B0-F247-8862-4F106679DEC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Semqine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0.65</c:v>
                </c:pt>
                <c:pt idx="1">
                  <c:v>0.35</c:v>
                </c:pt>
                <c:pt idx="2">
                  <c:v>0.28999999999999998</c:v>
                </c:pt>
                <c:pt idx="3">
                  <c:v>0.35</c:v>
                </c:pt>
                <c:pt idx="4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1B0-F247-8862-4F106679DEC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Mois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Sheet1!$D$2:$D$6</c:f>
              <c:numCache>
                <c:formatCode>0%</c:formatCode>
                <c:ptCount val="5"/>
                <c:pt idx="0">
                  <c:v>0.35</c:v>
                </c:pt>
                <c:pt idx="1">
                  <c:v>0.39</c:v>
                </c:pt>
                <c:pt idx="2">
                  <c:v>0.52</c:v>
                </c:pt>
                <c:pt idx="3">
                  <c:v>0.45</c:v>
                </c:pt>
                <c:pt idx="4">
                  <c:v>0.42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1B0-F247-8862-4F106679DEC8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Année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Voiture</c:v>
                </c:pt>
                <c:pt idx="1">
                  <c:v>Avion</c:v>
                </c:pt>
                <c:pt idx="2">
                  <c:v>Train</c:v>
                </c:pt>
                <c:pt idx="3">
                  <c:v>Car</c:v>
                </c:pt>
                <c:pt idx="4">
                  <c:v>A pied</c:v>
                </c:pt>
              </c:strCache>
            </c:strRef>
          </c:cat>
          <c:val>
            <c:numRef>
              <c:f>Sheet1!$E$2:$E$6</c:f>
              <c:numCache>
                <c:formatCode>0%</c:formatCode>
                <c:ptCount val="5"/>
                <c:pt idx="0">
                  <c:v>0.25</c:v>
                </c:pt>
                <c:pt idx="1">
                  <c:v>0.66</c:v>
                </c:pt>
                <c:pt idx="2">
                  <c:v>0.33</c:v>
                </c:pt>
                <c:pt idx="3">
                  <c:v>0.25</c:v>
                </c:pt>
                <c:pt idx="4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1B0-F247-8862-4F106679DE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7"/>
        <c:axId val="300255096"/>
        <c:axId val="293931040"/>
      </c:barChart>
      <c:catAx>
        <c:axId val="300255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293931040"/>
        <c:crosses val="autoZero"/>
        <c:auto val="1"/>
        <c:lblAlgn val="ctr"/>
        <c:lblOffset val="100"/>
        <c:noMultiLvlLbl val="0"/>
      </c:catAx>
      <c:valAx>
        <c:axId val="293931040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pPr>
            <a:endParaRPr lang="fr-FR"/>
          </a:p>
        </c:txPr>
        <c:crossAx val="30025509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90101050825558537"/>
          <c:y val="0.34128693986591208"/>
          <c:w val="9.7646942314090282E-2"/>
          <c:h val="0.3378770189030996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/>
              </a:solidFill>
              <a:latin typeface="Lato" panose="020F0502020204030203" pitchFamily="34" charset="0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2"/>
          </a:solidFill>
          <a:latin typeface="Lato" panose="020F0502020204030203" pitchFamily="34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0.34844</cdr:x>
      <cdr:y>0.17094</cdr:y>
    </cdr:from>
    <cdr:to>
      <cdr:x>0.49395</cdr:x>
      <cdr:y>0.3305</cdr:y>
    </cdr:to>
    <cdr:grpSp>
      <cdr:nvGrpSpPr>
        <cdr:cNvPr id="2" name="Group 5">
          <a:extLst xmlns:a="http://schemas.openxmlformats.org/drawingml/2006/main">
            <a:ext uri="{FF2B5EF4-FFF2-40B4-BE49-F238E27FC236}">
              <a16:creationId xmlns:a16="http://schemas.microsoft.com/office/drawing/2014/main" id="{4476261F-7129-1640-B685-53CDA7578B98}"/>
            </a:ext>
          </a:extLst>
        </cdr:cNvPr>
        <cdr:cNvGrpSpPr/>
      </cdr:nvGrpSpPr>
      <cdr:grpSpPr>
        <a:xfrm xmlns:a="http://schemas.openxmlformats.org/drawingml/2006/main">
          <a:off x="1904120" y="574779"/>
          <a:ext cx="795223" cy="536475"/>
          <a:chOff x="3529113" y="2238206"/>
          <a:chExt cx="3556256" cy="2955266"/>
        </a:xfrm>
      </cdr:grpSpPr>
      <cdr:grpSp>
        <cdr:nvGrpSpPr>
          <cdr:cNvPr id="3" name="Group 6">
            <a:extLst xmlns:a="http://schemas.openxmlformats.org/drawingml/2006/main">
              <a:ext uri="{FF2B5EF4-FFF2-40B4-BE49-F238E27FC236}">
                <a16:creationId xmlns:a16="http://schemas.microsoft.com/office/drawing/2014/main" id="{25741532-26D3-F047-BB7B-F71342D3B331}"/>
              </a:ext>
            </a:extLst>
          </cdr:cNvPr>
          <cdr:cNvGrpSpPr/>
        </cdr:nvGrpSpPr>
        <cdr:grpSpPr>
          <a:xfrm xmlns:a="http://schemas.openxmlformats.org/drawingml/2006/main">
            <a:off x="3529113" y="2238206"/>
            <a:ext cx="3556256" cy="2955266"/>
            <a:chOff x="-14997025" y="-1129634"/>
            <a:chExt cx="24638920" cy="20527465"/>
          </a:xfrm>
        </cdr:grpSpPr>
        <cdr:sp macro="" textlink="">
          <cdr:nvSpPr>
            <cdr:cNvPr id="5" name="Rectangle 4">
              <a:extLst xmlns:a="http://schemas.openxmlformats.org/drawingml/2006/main">
                <a:ext uri="{FF2B5EF4-FFF2-40B4-BE49-F238E27FC236}">
                  <a16:creationId xmlns:a16="http://schemas.microsoft.com/office/drawing/2014/main" id="{9B431681-F385-9842-9008-17A403E01A38}"/>
                </a:ext>
              </a:extLst>
            </cdr:cNvPr>
            <cdr:cNvSpPr/>
          </cdr:nvSpPr>
          <cdr:spPr>
            <a:xfrm xmlns:a="http://schemas.openxmlformats.org/drawingml/2006/main">
              <a:off x="-14997025" y="-1129634"/>
              <a:ext cx="24638920" cy="12663576"/>
            </a:xfrm>
            <a:prstGeom xmlns:a="http://schemas.openxmlformats.org/drawingml/2006/main" prst="rect">
              <a:avLst/>
            </a:prstGeom>
            <a:solidFill xmlns:a="http://schemas.openxmlformats.org/drawingml/2006/main">
              <a:schemeClr val="accent1"/>
            </a:solidFill>
            <a:ln xmlns:a="http://schemas.openxmlformats.org/drawingml/2006/main">
              <a:noFill/>
            </a:ln>
          </cdr:spPr>
          <cdr:style>
            <a:lnRef xmlns:a="http://schemas.openxmlformats.org/drawingml/2006/main" idx="2">
              <a:schemeClr val="accent1">
                <a:shade val="50000"/>
              </a:schemeClr>
            </a:lnRef>
            <a:fillRef xmlns:a="http://schemas.openxmlformats.org/drawingml/2006/main" idx="1">
              <a:schemeClr val="accent1"/>
            </a:fillRef>
            <a:effectRef xmlns:a="http://schemas.openxmlformats.org/drawingml/2006/main" idx="0">
              <a:schemeClr val="accent1"/>
            </a:effectRef>
            <a:fontRef xmlns:a="http://schemas.openxmlformats.org/drawingml/2006/main" idx="minor">
              <a:schemeClr val="lt1"/>
            </a:fontRef>
          </cdr:style>
          <cdr:txBody>
            <a:bodyPr xmlns:a="http://schemas.openxmlformats.org/drawingml/2006/main" rtlCol="0" anchor="ctr"/>
            <a:lstStyle xmlns:a="http://schemas.openxmlformats.org/drawingml/2006/main"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 xmlns:a="http://schemas.openxmlformats.org/drawingml/2006/main">
              <a:pPr algn="ctr"/>
              <a:endParaRPr lang="en-US" sz="950" b="1">
                <a:latin typeface="Lato" panose="020F0502020204030203" pitchFamily="34" charset="0"/>
              </a:endParaRPr>
            </a:p>
          </cdr:txBody>
        </cdr:sp>
        <cdr:sp macro="" textlink="">
          <cdr:nvSpPr>
            <cdr:cNvPr id="6" name="Right Triangle 9">
              <a:extLst xmlns:a="http://schemas.openxmlformats.org/drawingml/2006/main">
                <a:ext uri="{FF2B5EF4-FFF2-40B4-BE49-F238E27FC236}">
                  <a16:creationId xmlns:a16="http://schemas.microsoft.com/office/drawing/2014/main" id="{97F91784-692A-9242-AA0C-23FED374ABC6}"/>
                </a:ext>
              </a:extLst>
            </cdr:cNvPr>
            <cdr:cNvSpPr/>
          </cdr:nvSpPr>
          <cdr:spPr>
            <a:xfrm xmlns:a="http://schemas.openxmlformats.org/drawingml/2006/main" rot="10800000">
              <a:off x="1798062" y="11533928"/>
              <a:ext cx="7843833" cy="7863903"/>
            </a:xfrm>
            <a:prstGeom xmlns:a="http://schemas.openxmlformats.org/drawingml/2006/main" prst="rtTriangle">
              <a:avLst/>
            </a:prstGeom>
            <a:solidFill xmlns:a="http://schemas.openxmlformats.org/drawingml/2006/main">
              <a:schemeClr val="accent1">
                <a:lumMod val="75000"/>
              </a:schemeClr>
            </a:solidFill>
            <a:ln xmlns:a="http://schemas.openxmlformats.org/drawingml/2006/main">
              <a:noFill/>
            </a:ln>
          </cdr:spPr>
          <cdr:style>
            <a:lnRef xmlns:a="http://schemas.openxmlformats.org/drawingml/2006/main" idx="2">
              <a:schemeClr val="accent1">
                <a:shade val="50000"/>
              </a:schemeClr>
            </a:lnRef>
            <a:fillRef xmlns:a="http://schemas.openxmlformats.org/drawingml/2006/main" idx="1">
              <a:schemeClr val="accent1"/>
            </a:fillRef>
            <a:effectRef xmlns:a="http://schemas.openxmlformats.org/drawingml/2006/main" idx="0">
              <a:schemeClr val="accent1"/>
            </a:effectRef>
            <a:fontRef xmlns:a="http://schemas.openxmlformats.org/drawingml/2006/main" idx="minor">
              <a:schemeClr val="lt1"/>
            </a:fontRef>
          </cdr:style>
          <cdr:txBody>
            <a:bodyPr xmlns:a="http://schemas.openxmlformats.org/drawingml/2006/main" rtlCol="0" anchor="ctr"/>
            <a:lstStyle xmlns:a="http://schemas.openxmlformats.org/drawingml/2006/main"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 xmlns:a="http://schemas.openxmlformats.org/drawingml/2006/main">
              <a:pPr algn="ctr"/>
              <a:endParaRPr lang="en-US" sz="950" b="1">
                <a:latin typeface="Lato" panose="020F0502020204030203" pitchFamily="34" charset="0"/>
              </a:endParaRPr>
            </a:p>
          </cdr:txBody>
        </cdr:sp>
      </cdr:grpSp>
      <cdr:sp macro="" textlink="">
        <cdr:nvSpPr>
          <cdr:cNvPr id="4" name="TextBox 7">
            <a:extLst xmlns:a="http://schemas.openxmlformats.org/drawingml/2006/main">
              <a:ext uri="{FF2B5EF4-FFF2-40B4-BE49-F238E27FC236}">
                <a16:creationId xmlns:a16="http://schemas.microsoft.com/office/drawing/2014/main" id="{B8169FBD-37A3-CA45-A8A7-C6986687B26A}"/>
              </a:ext>
            </a:extLst>
          </cdr:cNvPr>
          <cdr:cNvSpPr txBox="1"/>
        </cdr:nvSpPr>
        <cdr:spPr>
          <a:xfrm xmlns:a="http://schemas.openxmlformats.org/drawingml/2006/main">
            <a:off x="4387932" y="2242388"/>
            <a:ext cx="2000534" cy="638961"/>
          </a:xfrm>
          <a:prstGeom xmlns:a="http://schemas.openxmlformats.org/drawingml/2006/main" prst="rect">
            <a:avLst/>
          </a:prstGeom>
          <a:noFill xmlns:a="http://schemas.openxmlformats.org/drawingml/2006/main"/>
        </cdr:spPr>
        <cdr:txBody>
          <a:bodyPr xmlns:a="http://schemas.openxmlformats.org/drawingml/2006/main" wrap="square" lIns="0" tIns="0" rIns="0" bIns="0" rtlCol="0">
            <a:spAutoFit/>
          </a:bodyPr>
          <a:lstStyle xmlns:a="http://schemas.openxmlformats.org/drawingml/2006/main"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algn="ctr"/>
            <a:r>
              <a:rPr lang="en-US" sz="950" b="1" dirty="0">
                <a:solidFill>
                  <a:schemeClr val="bg1"/>
                </a:solidFill>
                <a:latin typeface="Lato" panose="020F0502020204030203" pitchFamily="34" charset="0"/>
              </a:rPr>
              <a:t>38.3%</a:t>
            </a:r>
          </a:p>
        </cdr:txBody>
      </cdr:sp>
    </cdr:grp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19F9159-0A9B-48A3-AE5E-3DF54741625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05D34E-E557-4028-8DA0-6EC1D6DF291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B95840-4A21-40D0-83D8-BE671CF9450E}" type="datetimeFigureOut">
              <a:rPr lang="en-ID" smtClean="0"/>
              <a:t>06/10/19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D0BF28-7FCF-4597-BA0A-593C401725F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979FA3-E667-49C1-AD76-E4A11CD4F48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D5C043-5ED0-421A-8984-985ADF5CB6DE}" type="slidenum">
              <a:rPr lang="en-ID" smtClean="0"/>
              <a:t>‹N°›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407389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0478667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370E83B-D94A-46C0-9BC4-31D51D82BDC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4597400"/>
            <a:ext cx="12192000" cy="2260600"/>
          </a:xfrm>
          <a:custGeom>
            <a:avLst/>
            <a:gdLst>
              <a:gd name="connsiteX0" fmla="*/ 0 w 12192000"/>
              <a:gd name="connsiteY0" fmla="*/ 0 h 2260600"/>
              <a:gd name="connsiteX1" fmla="*/ 12192000 w 12192000"/>
              <a:gd name="connsiteY1" fmla="*/ 0 h 2260600"/>
              <a:gd name="connsiteX2" fmla="*/ 12192000 w 12192000"/>
              <a:gd name="connsiteY2" fmla="*/ 2260600 h 2260600"/>
              <a:gd name="connsiteX3" fmla="*/ 0 w 12192000"/>
              <a:gd name="connsiteY3" fmla="*/ 2260600 h 226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260600">
                <a:moveTo>
                  <a:pt x="0" y="0"/>
                </a:moveTo>
                <a:lnTo>
                  <a:pt x="12192000" y="0"/>
                </a:lnTo>
                <a:lnTo>
                  <a:pt x="12192000" y="2260600"/>
                </a:lnTo>
                <a:lnTo>
                  <a:pt x="0" y="22606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ID" dirty="0"/>
              <a:t>Add Image Here</a:t>
            </a:r>
          </a:p>
        </p:txBody>
      </p:sp>
    </p:spTree>
    <p:extLst>
      <p:ext uri="{BB962C8B-B14F-4D97-AF65-F5344CB8AC3E}">
        <p14:creationId xmlns:p14="http://schemas.microsoft.com/office/powerpoint/2010/main" val="3046710294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AA6B0AD-4F5F-47C3-A60D-4494D602D1B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773419" y="4154026"/>
            <a:ext cx="3600000" cy="2035954"/>
          </a:xfrm>
          <a:custGeom>
            <a:avLst/>
            <a:gdLst>
              <a:gd name="connsiteX0" fmla="*/ 339332 w 3600000"/>
              <a:gd name="connsiteY0" fmla="*/ 0 h 2035954"/>
              <a:gd name="connsiteX1" fmla="*/ 3260668 w 3600000"/>
              <a:gd name="connsiteY1" fmla="*/ 0 h 2035954"/>
              <a:gd name="connsiteX2" fmla="*/ 3600000 w 3600000"/>
              <a:gd name="connsiteY2" fmla="*/ 339332 h 2035954"/>
              <a:gd name="connsiteX3" fmla="*/ 3600000 w 3600000"/>
              <a:gd name="connsiteY3" fmla="*/ 1696622 h 2035954"/>
              <a:gd name="connsiteX4" fmla="*/ 3260668 w 3600000"/>
              <a:gd name="connsiteY4" fmla="*/ 2035954 h 2035954"/>
              <a:gd name="connsiteX5" fmla="*/ 339332 w 3600000"/>
              <a:gd name="connsiteY5" fmla="*/ 2035954 h 2035954"/>
              <a:gd name="connsiteX6" fmla="*/ 0 w 3600000"/>
              <a:gd name="connsiteY6" fmla="*/ 1696622 h 2035954"/>
              <a:gd name="connsiteX7" fmla="*/ 0 w 3600000"/>
              <a:gd name="connsiteY7" fmla="*/ 339332 h 2035954"/>
              <a:gd name="connsiteX8" fmla="*/ 339332 w 3600000"/>
              <a:gd name="connsiteY8" fmla="*/ 0 h 2035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00000" h="2035954">
                <a:moveTo>
                  <a:pt x="339332" y="0"/>
                </a:moveTo>
                <a:lnTo>
                  <a:pt x="3260668" y="0"/>
                </a:lnTo>
                <a:cubicBezTo>
                  <a:pt x="3448076" y="0"/>
                  <a:pt x="3600000" y="151924"/>
                  <a:pt x="3600000" y="339332"/>
                </a:cubicBezTo>
                <a:lnTo>
                  <a:pt x="3600000" y="1696622"/>
                </a:lnTo>
                <a:cubicBezTo>
                  <a:pt x="3600000" y="1884030"/>
                  <a:pt x="3448076" y="2035954"/>
                  <a:pt x="3260668" y="2035954"/>
                </a:cubicBezTo>
                <a:lnTo>
                  <a:pt x="339332" y="2035954"/>
                </a:lnTo>
                <a:cubicBezTo>
                  <a:pt x="151924" y="2035954"/>
                  <a:pt x="0" y="1884030"/>
                  <a:pt x="0" y="1696622"/>
                </a:cubicBezTo>
                <a:lnTo>
                  <a:pt x="0" y="339332"/>
                </a:lnTo>
                <a:cubicBezTo>
                  <a:pt x="0" y="151924"/>
                  <a:pt x="151924" y="0"/>
                  <a:pt x="339332" y="0"/>
                </a:cubicBezTo>
                <a:close/>
              </a:path>
            </a:pathLst>
          </a:custGeom>
          <a:pattFill prst="pct20">
            <a:fgClr>
              <a:schemeClr val="accent6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ID" dirty="0"/>
              <a:t>Add Image Here</a:t>
            </a:r>
          </a:p>
        </p:txBody>
      </p:sp>
    </p:spTree>
    <p:extLst>
      <p:ext uri="{BB962C8B-B14F-4D97-AF65-F5344CB8AC3E}">
        <p14:creationId xmlns:p14="http://schemas.microsoft.com/office/powerpoint/2010/main" val="1342995914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CB42465-FF64-4870-B8BB-900FE91BA88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773419" y="4154026"/>
            <a:ext cx="3600000" cy="2035954"/>
          </a:xfrm>
          <a:custGeom>
            <a:avLst/>
            <a:gdLst>
              <a:gd name="connsiteX0" fmla="*/ 339332 w 3600000"/>
              <a:gd name="connsiteY0" fmla="*/ 0 h 2035954"/>
              <a:gd name="connsiteX1" fmla="*/ 3260668 w 3600000"/>
              <a:gd name="connsiteY1" fmla="*/ 0 h 2035954"/>
              <a:gd name="connsiteX2" fmla="*/ 3600000 w 3600000"/>
              <a:gd name="connsiteY2" fmla="*/ 339332 h 2035954"/>
              <a:gd name="connsiteX3" fmla="*/ 3600000 w 3600000"/>
              <a:gd name="connsiteY3" fmla="*/ 1696622 h 2035954"/>
              <a:gd name="connsiteX4" fmla="*/ 3260668 w 3600000"/>
              <a:gd name="connsiteY4" fmla="*/ 2035954 h 2035954"/>
              <a:gd name="connsiteX5" fmla="*/ 339332 w 3600000"/>
              <a:gd name="connsiteY5" fmla="*/ 2035954 h 2035954"/>
              <a:gd name="connsiteX6" fmla="*/ 0 w 3600000"/>
              <a:gd name="connsiteY6" fmla="*/ 1696622 h 2035954"/>
              <a:gd name="connsiteX7" fmla="*/ 0 w 3600000"/>
              <a:gd name="connsiteY7" fmla="*/ 339332 h 2035954"/>
              <a:gd name="connsiteX8" fmla="*/ 339332 w 3600000"/>
              <a:gd name="connsiteY8" fmla="*/ 0 h 2035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00000" h="2035954">
                <a:moveTo>
                  <a:pt x="339332" y="0"/>
                </a:moveTo>
                <a:lnTo>
                  <a:pt x="3260668" y="0"/>
                </a:lnTo>
                <a:cubicBezTo>
                  <a:pt x="3448076" y="0"/>
                  <a:pt x="3600000" y="151924"/>
                  <a:pt x="3600000" y="339332"/>
                </a:cubicBezTo>
                <a:lnTo>
                  <a:pt x="3600000" y="1696622"/>
                </a:lnTo>
                <a:cubicBezTo>
                  <a:pt x="3600000" y="1884030"/>
                  <a:pt x="3448076" y="2035954"/>
                  <a:pt x="3260668" y="2035954"/>
                </a:cubicBezTo>
                <a:lnTo>
                  <a:pt x="339332" y="2035954"/>
                </a:lnTo>
                <a:cubicBezTo>
                  <a:pt x="151924" y="2035954"/>
                  <a:pt x="0" y="1884030"/>
                  <a:pt x="0" y="1696622"/>
                </a:cubicBezTo>
                <a:lnTo>
                  <a:pt x="0" y="339332"/>
                </a:lnTo>
                <a:cubicBezTo>
                  <a:pt x="0" y="151924"/>
                  <a:pt x="151924" y="0"/>
                  <a:pt x="339332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ID" dirty="0"/>
              <a:t>Add Image Here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0F2050D-E1BB-4CEC-B9EC-D7F1760B6B5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818582" y="668020"/>
            <a:ext cx="3600000" cy="2035954"/>
          </a:xfrm>
          <a:custGeom>
            <a:avLst/>
            <a:gdLst>
              <a:gd name="connsiteX0" fmla="*/ 339332 w 3600000"/>
              <a:gd name="connsiteY0" fmla="*/ 0 h 2035954"/>
              <a:gd name="connsiteX1" fmla="*/ 3260668 w 3600000"/>
              <a:gd name="connsiteY1" fmla="*/ 0 h 2035954"/>
              <a:gd name="connsiteX2" fmla="*/ 3600000 w 3600000"/>
              <a:gd name="connsiteY2" fmla="*/ 339332 h 2035954"/>
              <a:gd name="connsiteX3" fmla="*/ 3600000 w 3600000"/>
              <a:gd name="connsiteY3" fmla="*/ 1696622 h 2035954"/>
              <a:gd name="connsiteX4" fmla="*/ 3260668 w 3600000"/>
              <a:gd name="connsiteY4" fmla="*/ 2035954 h 2035954"/>
              <a:gd name="connsiteX5" fmla="*/ 339332 w 3600000"/>
              <a:gd name="connsiteY5" fmla="*/ 2035954 h 2035954"/>
              <a:gd name="connsiteX6" fmla="*/ 0 w 3600000"/>
              <a:gd name="connsiteY6" fmla="*/ 1696622 h 2035954"/>
              <a:gd name="connsiteX7" fmla="*/ 0 w 3600000"/>
              <a:gd name="connsiteY7" fmla="*/ 339332 h 2035954"/>
              <a:gd name="connsiteX8" fmla="*/ 339332 w 3600000"/>
              <a:gd name="connsiteY8" fmla="*/ 0 h 2035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00000" h="2035954">
                <a:moveTo>
                  <a:pt x="339332" y="0"/>
                </a:moveTo>
                <a:lnTo>
                  <a:pt x="3260668" y="0"/>
                </a:lnTo>
                <a:cubicBezTo>
                  <a:pt x="3448076" y="0"/>
                  <a:pt x="3600000" y="151924"/>
                  <a:pt x="3600000" y="339332"/>
                </a:cubicBezTo>
                <a:lnTo>
                  <a:pt x="3600000" y="1696622"/>
                </a:lnTo>
                <a:cubicBezTo>
                  <a:pt x="3600000" y="1884030"/>
                  <a:pt x="3448076" y="2035954"/>
                  <a:pt x="3260668" y="2035954"/>
                </a:cubicBezTo>
                <a:lnTo>
                  <a:pt x="339332" y="2035954"/>
                </a:lnTo>
                <a:cubicBezTo>
                  <a:pt x="151924" y="2035954"/>
                  <a:pt x="0" y="1884030"/>
                  <a:pt x="0" y="1696622"/>
                </a:cubicBezTo>
                <a:lnTo>
                  <a:pt x="0" y="339332"/>
                </a:lnTo>
                <a:cubicBezTo>
                  <a:pt x="0" y="151924"/>
                  <a:pt x="151924" y="0"/>
                  <a:pt x="339332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ID" dirty="0"/>
              <a:t>Add Image Here</a:t>
            </a:r>
          </a:p>
        </p:txBody>
      </p:sp>
    </p:spTree>
    <p:extLst>
      <p:ext uri="{BB962C8B-B14F-4D97-AF65-F5344CB8AC3E}">
        <p14:creationId xmlns:p14="http://schemas.microsoft.com/office/powerpoint/2010/main" val="2327821102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2DBA030-AFCD-48F4-9404-4500FB90CFF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407109" y="3100902"/>
            <a:ext cx="3537282" cy="3537282"/>
          </a:xfrm>
          <a:custGeom>
            <a:avLst/>
            <a:gdLst>
              <a:gd name="connsiteX0" fmla="*/ 2063750 w 4127500"/>
              <a:gd name="connsiteY0" fmla="*/ 0 h 4127500"/>
              <a:gd name="connsiteX1" fmla="*/ 4127500 w 4127500"/>
              <a:gd name="connsiteY1" fmla="*/ 2063750 h 4127500"/>
              <a:gd name="connsiteX2" fmla="*/ 2063750 w 4127500"/>
              <a:gd name="connsiteY2" fmla="*/ 4127500 h 4127500"/>
              <a:gd name="connsiteX3" fmla="*/ 0 w 4127500"/>
              <a:gd name="connsiteY3" fmla="*/ 2063750 h 4127500"/>
              <a:gd name="connsiteX4" fmla="*/ 2063750 w 4127500"/>
              <a:gd name="connsiteY4" fmla="*/ 0 h 412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27500" h="4127500">
                <a:moveTo>
                  <a:pt x="2063750" y="0"/>
                </a:moveTo>
                <a:cubicBezTo>
                  <a:pt x="3203528" y="0"/>
                  <a:pt x="4127500" y="923972"/>
                  <a:pt x="4127500" y="2063750"/>
                </a:cubicBezTo>
                <a:cubicBezTo>
                  <a:pt x="4127500" y="3203528"/>
                  <a:pt x="3203528" y="4127500"/>
                  <a:pt x="2063750" y="4127500"/>
                </a:cubicBezTo>
                <a:cubicBezTo>
                  <a:pt x="923972" y="4127500"/>
                  <a:pt x="0" y="3203528"/>
                  <a:pt x="0" y="2063750"/>
                </a:cubicBezTo>
                <a:cubicBezTo>
                  <a:pt x="0" y="923972"/>
                  <a:pt x="923972" y="0"/>
                  <a:pt x="2063750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ID" dirty="0"/>
              <a:t>Add Image Here</a:t>
            </a:r>
          </a:p>
        </p:txBody>
      </p:sp>
    </p:spTree>
    <p:extLst>
      <p:ext uri="{BB962C8B-B14F-4D97-AF65-F5344CB8AC3E}">
        <p14:creationId xmlns:p14="http://schemas.microsoft.com/office/powerpoint/2010/main" val="4076929380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9D137C-8084-4EC3-A289-AEE09BCD3B1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819900" y="0"/>
            <a:ext cx="5372100" cy="6858000"/>
          </a:xfrm>
          <a:custGeom>
            <a:avLst/>
            <a:gdLst>
              <a:gd name="connsiteX0" fmla="*/ 0 w 5372100"/>
              <a:gd name="connsiteY0" fmla="*/ 0 h 6858000"/>
              <a:gd name="connsiteX1" fmla="*/ 5372100 w 5372100"/>
              <a:gd name="connsiteY1" fmla="*/ 0 h 6858000"/>
              <a:gd name="connsiteX2" fmla="*/ 5372100 w 5372100"/>
              <a:gd name="connsiteY2" fmla="*/ 6858000 h 6858000"/>
              <a:gd name="connsiteX3" fmla="*/ 0 w 53721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72100" h="6858000">
                <a:moveTo>
                  <a:pt x="0" y="0"/>
                </a:moveTo>
                <a:lnTo>
                  <a:pt x="5372100" y="0"/>
                </a:lnTo>
                <a:lnTo>
                  <a:pt x="5372100" y="6858000"/>
                </a:lnTo>
                <a:lnTo>
                  <a:pt x="0" y="68580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ID" dirty="0"/>
              <a:t>Add Image Here</a:t>
            </a:r>
          </a:p>
        </p:txBody>
      </p:sp>
    </p:spTree>
    <p:extLst>
      <p:ext uri="{BB962C8B-B14F-4D97-AF65-F5344CB8AC3E}">
        <p14:creationId xmlns:p14="http://schemas.microsoft.com/office/powerpoint/2010/main" val="3680193598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401A2F9-9DB4-4B69-A2D2-18B087E3DFA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ID" dirty="0"/>
              <a:t>Add Image Here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E115415-264F-42AE-9E68-C6F921413CA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ID" dirty="0"/>
              <a:t>Add Image Here</a:t>
            </a:r>
          </a:p>
        </p:txBody>
      </p:sp>
    </p:spTree>
    <p:extLst>
      <p:ext uri="{BB962C8B-B14F-4D97-AF65-F5344CB8AC3E}">
        <p14:creationId xmlns:p14="http://schemas.microsoft.com/office/powerpoint/2010/main" val="1756908905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A6B2DAF1-7EAC-478E-BCCF-701E576207D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788588" y="872561"/>
            <a:ext cx="2929900" cy="2929900"/>
          </a:xfrm>
          <a:custGeom>
            <a:avLst/>
            <a:gdLst>
              <a:gd name="connsiteX0" fmla="*/ 1766888 w 3533776"/>
              <a:gd name="connsiteY0" fmla="*/ 0 h 3533776"/>
              <a:gd name="connsiteX1" fmla="*/ 3533776 w 3533776"/>
              <a:gd name="connsiteY1" fmla="*/ 1766888 h 3533776"/>
              <a:gd name="connsiteX2" fmla="*/ 1766888 w 3533776"/>
              <a:gd name="connsiteY2" fmla="*/ 3533776 h 3533776"/>
              <a:gd name="connsiteX3" fmla="*/ 0 w 3533776"/>
              <a:gd name="connsiteY3" fmla="*/ 1766888 h 3533776"/>
              <a:gd name="connsiteX4" fmla="*/ 1766888 w 3533776"/>
              <a:gd name="connsiteY4" fmla="*/ 0 h 353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3776" h="3533776">
                <a:moveTo>
                  <a:pt x="1766888" y="0"/>
                </a:moveTo>
                <a:cubicBezTo>
                  <a:pt x="2742713" y="0"/>
                  <a:pt x="3533776" y="791063"/>
                  <a:pt x="3533776" y="1766888"/>
                </a:cubicBezTo>
                <a:cubicBezTo>
                  <a:pt x="3533776" y="2742713"/>
                  <a:pt x="2742713" y="3533776"/>
                  <a:pt x="1766888" y="3533776"/>
                </a:cubicBezTo>
                <a:cubicBezTo>
                  <a:pt x="791063" y="3533776"/>
                  <a:pt x="0" y="2742713"/>
                  <a:pt x="0" y="1766888"/>
                </a:cubicBezTo>
                <a:cubicBezTo>
                  <a:pt x="0" y="791063"/>
                  <a:pt x="791063" y="0"/>
                  <a:pt x="1766888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ID" dirty="0"/>
              <a:t>Add Image Here</a:t>
            </a:r>
          </a:p>
        </p:txBody>
      </p:sp>
    </p:spTree>
    <p:extLst>
      <p:ext uri="{BB962C8B-B14F-4D97-AF65-F5344CB8AC3E}">
        <p14:creationId xmlns:p14="http://schemas.microsoft.com/office/powerpoint/2010/main" val="3075713070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9525C04-C26B-4C34-B214-A97FAD3433E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278978" y="3429000"/>
            <a:ext cx="2929900" cy="2929900"/>
          </a:xfrm>
          <a:custGeom>
            <a:avLst/>
            <a:gdLst>
              <a:gd name="connsiteX0" fmla="*/ 1766888 w 3533776"/>
              <a:gd name="connsiteY0" fmla="*/ 0 h 3533776"/>
              <a:gd name="connsiteX1" fmla="*/ 3533776 w 3533776"/>
              <a:gd name="connsiteY1" fmla="*/ 1766888 h 3533776"/>
              <a:gd name="connsiteX2" fmla="*/ 1766888 w 3533776"/>
              <a:gd name="connsiteY2" fmla="*/ 3533776 h 3533776"/>
              <a:gd name="connsiteX3" fmla="*/ 0 w 3533776"/>
              <a:gd name="connsiteY3" fmla="*/ 1766888 h 3533776"/>
              <a:gd name="connsiteX4" fmla="*/ 1766888 w 3533776"/>
              <a:gd name="connsiteY4" fmla="*/ 0 h 353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3776" h="3533776">
                <a:moveTo>
                  <a:pt x="1766888" y="0"/>
                </a:moveTo>
                <a:cubicBezTo>
                  <a:pt x="2742713" y="0"/>
                  <a:pt x="3533776" y="791063"/>
                  <a:pt x="3533776" y="1766888"/>
                </a:cubicBezTo>
                <a:cubicBezTo>
                  <a:pt x="3533776" y="2742713"/>
                  <a:pt x="2742713" y="3533776"/>
                  <a:pt x="1766888" y="3533776"/>
                </a:cubicBezTo>
                <a:cubicBezTo>
                  <a:pt x="791063" y="3533776"/>
                  <a:pt x="0" y="2742713"/>
                  <a:pt x="0" y="1766888"/>
                </a:cubicBezTo>
                <a:cubicBezTo>
                  <a:pt x="0" y="791063"/>
                  <a:pt x="791063" y="0"/>
                  <a:pt x="1766888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ID" dirty="0"/>
              <a:t>Add Image Here</a:t>
            </a:r>
          </a:p>
        </p:txBody>
      </p:sp>
    </p:spTree>
    <p:extLst>
      <p:ext uri="{BB962C8B-B14F-4D97-AF65-F5344CB8AC3E}">
        <p14:creationId xmlns:p14="http://schemas.microsoft.com/office/powerpoint/2010/main" val="642210720"/>
      </p:ext>
    </p:extLst>
  </p:cSld>
  <p:clrMapOvr>
    <a:masterClrMapping/>
  </p:clrMapOvr>
  <p:transition spd="slow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DB4CB868-8B47-46EE-B972-2584F8D9F91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34762" y="495137"/>
            <a:ext cx="5867726" cy="5867726"/>
          </a:xfrm>
          <a:custGeom>
            <a:avLst/>
            <a:gdLst>
              <a:gd name="connsiteX0" fmla="*/ 2933863 w 5867726"/>
              <a:gd name="connsiteY0" fmla="*/ 0 h 5867726"/>
              <a:gd name="connsiteX1" fmla="*/ 5867726 w 5867726"/>
              <a:gd name="connsiteY1" fmla="*/ 2933863 h 5867726"/>
              <a:gd name="connsiteX2" fmla="*/ 2933863 w 5867726"/>
              <a:gd name="connsiteY2" fmla="*/ 5867726 h 5867726"/>
              <a:gd name="connsiteX3" fmla="*/ 0 w 5867726"/>
              <a:gd name="connsiteY3" fmla="*/ 2933863 h 5867726"/>
              <a:gd name="connsiteX4" fmla="*/ 2933863 w 5867726"/>
              <a:gd name="connsiteY4" fmla="*/ 0 h 5867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67726" h="5867726">
                <a:moveTo>
                  <a:pt x="2933863" y="0"/>
                </a:moveTo>
                <a:cubicBezTo>
                  <a:pt x="4554191" y="0"/>
                  <a:pt x="5867726" y="1313535"/>
                  <a:pt x="5867726" y="2933863"/>
                </a:cubicBezTo>
                <a:cubicBezTo>
                  <a:pt x="5867726" y="4554191"/>
                  <a:pt x="4554191" y="5867726"/>
                  <a:pt x="2933863" y="5867726"/>
                </a:cubicBezTo>
                <a:cubicBezTo>
                  <a:pt x="1313535" y="5867726"/>
                  <a:pt x="0" y="4554191"/>
                  <a:pt x="0" y="2933863"/>
                </a:cubicBezTo>
                <a:cubicBezTo>
                  <a:pt x="0" y="1313535"/>
                  <a:pt x="1313535" y="0"/>
                  <a:pt x="2933863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ID" dirty="0"/>
              <a:t>Add Image Here</a:t>
            </a:r>
          </a:p>
        </p:txBody>
      </p:sp>
    </p:spTree>
    <p:extLst>
      <p:ext uri="{BB962C8B-B14F-4D97-AF65-F5344CB8AC3E}">
        <p14:creationId xmlns:p14="http://schemas.microsoft.com/office/powerpoint/2010/main" val="1293356868"/>
      </p:ext>
    </p:extLst>
  </p:cSld>
  <p:clrMapOvr>
    <a:masterClrMapping/>
  </p:clrMapOvr>
  <p:transition spd="slow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77FB478-FE49-4D20-BFD2-BB97A781736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230142" y="1167441"/>
            <a:ext cx="2585048" cy="2585050"/>
          </a:xfrm>
          <a:custGeom>
            <a:avLst/>
            <a:gdLst>
              <a:gd name="connsiteX0" fmla="*/ 1292524 w 2585048"/>
              <a:gd name="connsiteY0" fmla="*/ 0 h 2585050"/>
              <a:gd name="connsiteX1" fmla="*/ 2585048 w 2585048"/>
              <a:gd name="connsiteY1" fmla="*/ 1292525 h 2585050"/>
              <a:gd name="connsiteX2" fmla="*/ 1292524 w 2585048"/>
              <a:gd name="connsiteY2" fmla="*/ 2585050 h 2585050"/>
              <a:gd name="connsiteX3" fmla="*/ 0 w 2585048"/>
              <a:gd name="connsiteY3" fmla="*/ 1292525 h 2585050"/>
              <a:gd name="connsiteX4" fmla="*/ 1292524 w 2585048"/>
              <a:gd name="connsiteY4" fmla="*/ 0 h 2585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5048" h="2585050">
                <a:moveTo>
                  <a:pt x="1292524" y="0"/>
                </a:moveTo>
                <a:cubicBezTo>
                  <a:pt x="2006365" y="0"/>
                  <a:pt x="2585048" y="578683"/>
                  <a:pt x="2585048" y="1292525"/>
                </a:cubicBezTo>
                <a:cubicBezTo>
                  <a:pt x="2585048" y="2006367"/>
                  <a:pt x="2006365" y="2585050"/>
                  <a:pt x="1292524" y="2585050"/>
                </a:cubicBezTo>
                <a:cubicBezTo>
                  <a:pt x="578683" y="2585050"/>
                  <a:pt x="0" y="2006367"/>
                  <a:pt x="0" y="1292525"/>
                </a:cubicBezTo>
                <a:cubicBezTo>
                  <a:pt x="0" y="578683"/>
                  <a:pt x="578683" y="0"/>
                  <a:pt x="1292524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ID" dirty="0"/>
              <a:t>Add Image Here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A41481E8-B51B-4C07-9D26-0ECE7868B50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1886309"/>
            <a:ext cx="2027206" cy="2027208"/>
          </a:xfrm>
          <a:custGeom>
            <a:avLst/>
            <a:gdLst>
              <a:gd name="connsiteX0" fmla="*/ 1013603 w 2027206"/>
              <a:gd name="connsiteY0" fmla="*/ 0 h 2027208"/>
              <a:gd name="connsiteX1" fmla="*/ 2027206 w 2027206"/>
              <a:gd name="connsiteY1" fmla="*/ 1013604 h 2027208"/>
              <a:gd name="connsiteX2" fmla="*/ 1013603 w 2027206"/>
              <a:gd name="connsiteY2" fmla="*/ 2027208 h 2027208"/>
              <a:gd name="connsiteX3" fmla="*/ 0 w 2027206"/>
              <a:gd name="connsiteY3" fmla="*/ 1013604 h 2027208"/>
              <a:gd name="connsiteX4" fmla="*/ 1013603 w 2027206"/>
              <a:gd name="connsiteY4" fmla="*/ 0 h 2027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7206" h="2027208">
                <a:moveTo>
                  <a:pt x="1013603" y="0"/>
                </a:moveTo>
                <a:cubicBezTo>
                  <a:pt x="1573400" y="0"/>
                  <a:pt x="2027206" y="453806"/>
                  <a:pt x="2027206" y="1013604"/>
                </a:cubicBezTo>
                <a:cubicBezTo>
                  <a:pt x="2027206" y="1573402"/>
                  <a:pt x="1573400" y="2027208"/>
                  <a:pt x="1013603" y="2027208"/>
                </a:cubicBezTo>
                <a:cubicBezTo>
                  <a:pt x="453806" y="2027208"/>
                  <a:pt x="0" y="1573402"/>
                  <a:pt x="0" y="1013604"/>
                </a:cubicBezTo>
                <a:cubicBezTo>
                  <a:pt x="0" y="453806"/>
                  <a:pt x="453806" y="0"/>
                  <a:pt x="1013603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ID" dirty="0"/>
              <a:t>Add Image Here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F5A3F2E2-9197-4549-9EE8-E860C7AA3D3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211138" y="3661913"/>
            <a:ext cx="2099092" cy="2099094"/>
          </a:xfrm>
          <a:custGeom>
            <a:avLst/>
            <a:gdLst>
              <a:gd name="connsiteX0" fmla="*/ 1049546 w 2099092"/>
              <a:gd name="connsiteY0" fmla="*/ 0 h 2099094"/>
              <a:gd name="connsiteX1" fmla="*/ 2099092 w 2099092"/>
              <a:gd name="connsiteY1" fmla="*/ 1049547 h 2099094"/>
              <a:gd name="connsiteX2" fmla="*/ 1049546 w 2099092"/>
              <a:gd name="connsiteY2" fmla="*/ 2099094 h 2099094"/>
              <a:gd name="connsiteX3" fmla="*/ 0 w 2099092"/>
              <a:gd name="connsiteY3" fmla="*/ 1049547 h 2099094"/>
              <a:gd name="connsiteX4" fmla="*/ 1049546 w 2099092"/>
              <a:gd name="connsiteY4" fmla="*/ 0 h 2099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9092" h="2099094">
                <a:moveTo>
                  <a:pt x="1049546" y="0"/>
                </a:moveTo>
                <a:cubicBezTo>
                  <a:pt x="1629194" y="0"/>
                  <a:pt x="2099092" y="469898"/>
                  <a:pt x="2099092" y="1049547"/>
                </a:cubicBezTo>
                <a:cubicBezTo>
                  <a:pt x="2099092" y="1629196"/>
                  <a:pt x="1629194" y="2099094"/>
                  <a:pt x="1049546" y="2099094"/>
                </a:cubicBezTo>
                <a:cubicBezTo>
                  <a:pt x="469898" y="2099094"/>
                  <a:pt x="0" y="1629196"/>
                  <a:pt x="0" y="1049547"/>
                </a:cubicBezTo>
                <a:cubicBezTo>
                  <a:pt x="0" y="469898"/>
                  <a:pt x="469898" y="0"/>
                  <a:pt x="1049546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ID" dirty="0"/>
              <a:t>Add Image Here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CF0708E1-9A40-4B80-AD47-4EBA07B2D64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266017" y="3124200"/>
            <a:ext cx="1777586" cy="1777588"/>
          </a:xfrm>
          <a:custGeom>
            <a:avLst/>
            <a:gdLst>
              <a:gd name="connsiteX0" fmla="*/ 888793 w 1777586"/>
              <a:gd name="connsiteY0" fmla="*/ 0 h 1777588"/>
              <a:gd name="connsiteX1" fmla="*/ 1777586 w 1777586"/>
              <a:gd name="connsiteY1" fmla="*/ 888794 h 1777588"/>
              <a:gd name="connsiteX2" fmla="*/ 888793 w 1777586"/>
              <a:gd name="connsiteY2" fmla="*/ 1777588 h 1777588"/>
              <a:gd name="connsiteX3" fmla="*/ 0 w 1777586"/>
              <a:gd name="connsiteY3" fmla="*/ 888794 h 1777588"/>
              <a:gd name="connsiteX4" fmla="*/ 888793 w 1777586"/>
              <a:gd name="connsiteY4" fmla="*/ 0 h 1777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7586" h="1777588">
                <a:moveTo>
                  <a:pt x="888793" y="0"/>
                </a:moveTo>
                <a:cubicBezTo>
                  <a:pt x="1379660" y="0"/>
                  <a:pt x="1777586" y="397927"/>
                  <a:pt x="1777586" y="888794"/>
                </a:cubicBezTo>
                <a:cubicBezTo>
                  <a:pt x="1777586" y="1379661"/>
                  <a:pt x="1379660" y="1777588"/>
                  <a:pt x="888793" y="1777588"/>
                </a:cubicBezTo>
                <a:cubicBezTo>
                  <a:pt x="397926" y="1777588"/>
                  <a:pt x="0" y="1379661"/>
                  <a:pt x="0" y="888794"/>
                </a:cubicBezTo>
                <a:cubicBezTo>
                  <a:pt x="0" y="397927"/>
                  <a:pt x="397926" y="0"/>
                  <a:pt x="888793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ID" dirty="0"/>
              <a:t>Add Image Here</a:t>
            </a:r>
          </a:p>
        </p:txBody>
      </p:sp>
    </p:spTree>
    <p:extLst>
      <p:ext uri="{BB962C8B-B14F-4D97-AF65-F5344CB8AC3E}">
        <p14:creationId xmlns:p14="http://schemas.microsoft.com/office/powerpoint/2010/main" val="2061622782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11E8F6D-E6A9-4170-8E7C-EC57CDF6064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220587" y="495137"/>
            <a:ext cx="5867726" cy="5867726"/>
          </a:xfrm>
          <a:custGeom>
            <a:avLst/>
            <a:gdLst>
              <a:gd name="connsiteX0" fmla="*/ 2933863 w 5867726"/>
              <a:gd name="connsiteY0" fmla="*/ 0 h 5867726"/>
              <a:gd name="connsiteX1" fmla="*/ 5867726 w 5867726"/>
              <a:gd name="connsiteY1" fmla="*/ 2933863 h 5867726"/>
              <a:gd name="connsiteX2" fmla="*/ 2933863 w 5867726"/>
              <a:gd name="connsiteY2" fmla="*/ 5867726 h 5867726"/>
              <a:gd name="connsiteX3" fmla="*/ 0 w 5867726"/>
              <a:gd name="connsiteY3" fmla="*/ 2933863 h 5867726"/>
              <a:gd name="connsiteX4" fmla="*/ 2933863 w 5867726"/>
              <a:gd name="connsiteY4" fmla="*/ 0 h 5867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67726" h="5867726">
                <a:moveTo>
                  <a:pt x="2933863" y="0"/>
                </a:moveTo>
                <a:cubicBezTo>
                  <a:pt x="4554191" y="0"/>
                  <a:pt x="5867726" y="1313535"/>
                  <a:pt x="5867726" y="2933863"/>
                </a:cubicBezTo>
                <a:cubicBezTo>
                  <a:pt x="5867726" y="4554191"/>
                  <a:pt x="4554191" y="5867726"/>
                  <a:pt x="2933863" y="5867726"/>
                </a:cubicBezTo>
                <a:cubicBezTo>
                  <a:pt x="1313535" y="5867726"/>
                  <a:pt x="0" y="4554191"/>
                  <a:pt x="0" y="2933863"/>
                </a:cubicBezTo>
                <a:cubicBezTo>
                  <a:pt x="0" y="1313535"/>
                  <a:pt x="1313535" y="0"/>
                  <a:pt x="2933863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ID" dirty="0"/>
              <a:t>Add Image Here</a:t>
            </a:r>
          </a:p>
        </p:txBody>
      </p:sp>
    </p:spTree>
    <p:extLst>
      <p:ext uri="{BB962C8B-B14F-4D97-AF65-F5344CB8AC3E}">
        <p14:creationId xmlns:p14="http://schemas.microsoft.com/office/powerpoint/2010/main" val="1751374337"/>
      </p:ext>
    </p:extLst>
  </p:cSld>
  <p:clrMapOvr>
    <a:masterClrMapping/>
  </p:clrMapOvr>
  <p:transition spd="slow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B074CA3-BB42-4ED8-9170-54FBBB2A134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493044" y="4169916"/>
            <a:ext cx="2347912" cy="1325294"/>
          </a:xfrm>
          <a:custGeom>
            <a:avLst/>
            <a:gdLst>
              <a:gd name="connsiteX0" fmla="*/ 220887 w 2347912"/>
              <a:gd name="connsiteY0" fmla="*/ 0 h 1325294"/>
              <a:gd name="connsiteX1" fmla="*/ 2127025 w 2347912"/>
              <a:gd name="connsiteY1" fmla="*/ 0 h 1325294"/>
              <a:gd name="connsiteX2" fmla="*/ 2347912 w 2347912"/>
              <a:gd name="connsiteY2" fmla="*/ 220887 h 1325294"/>
              <a:gd name="connsiteX3" fmla="*/ 2347912 w 2347912"/>
              <a:gd name="connsiteY3" fmla="*/ 1104407 h 1325294"/>
              <a:gd name="connsiteX4" fmla="*/ 2127025 w 2347912"/>
              <a:gd name="connsiteY4" fmla="*/ 1325294 h 1325294"/>
              <a:gd name="connsiteX5" fmla="*/ 220887 w 2347912"/>
              <a:gd name="connsiteY5" fmla="*/ 1325294 h 1325294"/>
              <a:gd name="connsiteX6" fmla="*/ 0 w 2347912"/>
              <a:gd name="connsiteY6" fmla="*/ 1104407 h 1325294"/>
              <a:gd name="connsiteX7" fmla="*/ 0 w 2347912"/>
              <a:gd name="connsiteY7" fmla="*/ 220887 h 1325294"/>
              <a:gd name="connsiteX8" fmla="*/ 220887 w 2347912"/>
              <a:gd name="connsiteY8" fmla="*/ 0 h 1325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47912" h="1325294">
                <a:moveTo>
                  <a:pt x="220887" y="0"/>
                </a:moveTo>
                <a:lnTo>
                  <a:pt x="2127025" y="0"/>
                </a:lnTo>
                <a:cubicBezTo>
                  <a:pt x="2249018" y="0"/>
                  <a:pt x="2347912" y="98894"/>
                  <a:pt x="2347912" y="220887"/>
                </a:cubicBezTo>
                <a:lnTo>
                  <a:pt x="2347912" y="1104407"/>
                </a:lnTo>
                <a:cubicBezTo>
                  <a:pt x="2347912" y="1226400"/>
                  <a:pt x="2249018" y="1325294"/>
                  <a:pt x="2127025" y="1325294"/>
                </a:cubicBezTo>
                <a:lnTo>
                  <a:pt x="220887" y="1325294"/>
                </a:lnTo>
                <a:cubicBezTo>
                  <a:pt x="98894" y="1325294"/>
                  <a:pt x="0" y="1226400"/>
                  <a:pt x="0" y="1104407"/>
                </a:cubicBezTo>
                <a:lnTo>
                  <a:pt x="0" y="220887"/>
                </a:lnTo>
                <a:cubicBezTo>
                  <a:pt x="0" y="98894"/>
                  <a:pt x="98894" y="0"/>
                  <a:pt x="220887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ID" dirty="0"/>
              <a:t>Add Image Here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41FB3BAD-72E9-4804-B6E0-1E2EFBBD3AD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22044" y="4169916"/>
            <a:ext cx="2347912" cy="1325294"/>
          </a:xfrm>
          <a:custGeom>
            <a:avLst/>
            <a:gdLst>
              <a:gd name="connsiteX0" fmla="*/ 220887 w 2347912"/>
              <a:gd name="connsiteY0" fmla="*/ 0 h 1325294"/>
              <a:gd name="connsiteX1" fmla="*/ 2127025 w 2347912"/>
              <a:gd name="connsiteY1" fmla="*/ 0 h 1325294"/>
              <a:gd name="connsiteX2" fmla="*/ 2347912 w 2347912"/>
              <a:gd name="connsiteY2" fmla="*/ 220887 h 1325294"/>
              <a:gd name="connsiteX3" fmla="*/ 2347912 w 2347912"/>
              <a:gd name="connsiteY3" fmla="*/ 1104407 h 1325294"/>
              <a:gd name="connsiteX4" fmla="*/ 2127025 w 2347912"/>
              <a:gd name="connsiteY4" fmla="*/ 1325294 h 1325294"/>
              <a:gd name="connsiteX5" fmla="*/ 220887 w 2347912"/>
              <a:gd name="connsiteY5" fmla="*/ 1325294 h 1325294"/>
              <a:gd name="connsiteX6" fmla="*/ 0 w 2347912"/>
              <a:gd name="connsiteY6" fmla="*/ 1104407 h 1325294"/>
              <a:gd name="connsiteX7" fmla="*/ 0 w 2347912"/>
              <a:gd name="connsiteY7" fmla="*/ 220887 h 1325294"/>
              <a:gd name="connsiteX8" fmla="*/ 220887 w 2347912"/>
              <a:gd name="connsiteY8" fmla="*/ 0 h 1325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47912" h="1325294">
                <a:moveTo>
                  <a:pt x="220887" y="0"/>
                </a:moveTo>
                <a:lnTo>
                  <a:pt x="2127025" y="0"/>
                </a:lnTo>
                <a:cubicBezTo>
                  <a:pt x="2249018" y="0"/>
                  <a:pt x="2347912" y="98894"/>
                  <a:pt x="2347912" y="220887"/>
                </a:cubicBezTo>
                <a:lnTo>
                  <a:pt x="2347912" y="1104407"/>
                </a:lnTo>
                <a:cubicBezTo>
                  <a:pt x="2347912" y="1226400"/>
                  <a:pt x="2249018" y="1325294"/>
                  <a:pt x="2127025" y="1325294"/>
                </a:cubicBezTo>
                <a:lnTo>
                  <a:pt x="220887" y="1325294"/>
                </a:lnTo>
                <a:cubicBezTo>
                  <a:pt x="98894" y="1325294"/>
                  <a:pt x="0" y="1226400"/>
                  <a:pt x="0" y="1104407"/>
                </a:cubicBezTo>
                <a:lnTo>
                  <a:pt x="0" y="220887"/>
                </a:lnTo>
                <a:cubicBezTo>
                  <a:pt x="0" y="98894"/>
                  <a:pt x="98894" y="0"/>
                  <a:pt x="220887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ID" dirty="0"/>
              <a:t>Add Image Here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4F7FEB4E-AD2A-4357-8E66-A96DFF1A865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51044" y="4169916"/>
            <a:ext cx="2347912" cy="1325294"/>
          </a:xfrm>
          <a:custGeom>
            <a:avLst/>
            <a:gdLst>
              <a:gd name="connsiteX0" fmla="*/ 220887 w 2347912"/>
              <a:gd name="connsiteY0" fmla="*/ 0 h 1325294"/>
              <a:gd name="connsiteX1" fmla="*/ 2127025 w 2347912"/>
              <a:gd name="connsiteY1" fmla="*/ 0 h 1325294"/>
              <a:gd name="connsiteX2" fmla="*/ 2347912 w 2347912"/>
              <a:gd name="connsiteY2" fmla="*/ 220887 h 1325294"/>
              <a:gd name="connsiteX3" fmla="*/ 2347912 w 2347912"/>
              <a:gd name="connsiteY3" fmla="*/ 1104407 h 1325294"/>
              <a:gd name="connsiteX4" fmla="*/ 2127025 w 2347912"/>
              <a:gd name="connsiteY4" fmla="*/ 1325294 h 1325294"/>
              <a:gd name="connsiteX5" fmla="*/ 220887 w 2347912"/>
              <a:gd name="connsiteY5" fmla="*/ 1325294 h 1325294"/>
              <a:gd name="connsiteX6" fmla="*/ 0 w 2347912"/>
              <a:gd name="connsiteY6" fmla="*/ 1104407 h 1325294"/>
              <a:gd name="connsiteX7" fmla="*/ 0 w 2347912"/>
              <a:gd name="connsiteY7" fmla="*/ 220887 h 1325294"/>
              <a:gd name="connsiteX8" fmla="*/ 220887 w 2347912"/>
              <a:gd name="connsiteY8" fmla="*/ 0 h 1325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47912" h="1325294">
                <a:moveTo>
                  <a:pt x="220887" y="0"/>
                </a:moveTo>
                <a:lnTo>
                  <a:pt x="2127025" y="0"/>
                </a:lnTo>
                <a:cubicBezTo>
                  <a:pt x="2249018" y="0"/>
                  <a:pt x="2347912" y="98894"/>
                  <a:pt x="2347912" y="220887"/>
                </a:cubicBezTo>
                <a:lnTo>
                  <a:pt x="2347912" y="1104407"/>
                </a:lnTo>
                <a:cubicBezTo>
                  <a:pt x="2347912" y="1226400"/>
                  <a:pt x="2249018" y="1325294"/>
                  <a:pt x="2127025" y="1325294"/>
                </a:cubicBezTo>
                <a:lnTo>
                  <a:pt x="220887" y="1325294"/>
                </a:lnTo>
                <a:cubicBezTo>
                  <a:pt x="98894" y="1325294"/>
                  <a:pt x="0" y="1226400"/>
                  <a:pt x="0" y="1104407"/>
                </a:cubicBezTo>
                <a:lnTo>
                  <a:pt x="0" y="220887"/>
                </a:lnTo>
                <a:cubicBezTo>
                  <a:pt x="0" y="98894"/>
                  <a:pt x="98894" y="0"/>
                  <a:pt x="220887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ID" dirty="0"/>
              <a:t>Add Image Here</a:t>
            </a:r>
          </a:p>
        </p:txBody>
      </p:sp>
    </p:spTree>
    <p:extLst>
      <p:ext uri="{BB962C8B-B14F-4D97-AF65-F5344CB8AC3E}">
        <p14:creationId xmlns:p14="http://schemas.microsoft.com/office/powerpoint/2010/main" val="1897662676"/>
      </p:ext>
    </p:extLst>
  </p:cSld>
  <p:clrMapOvr>
    <a:masterClrMapping/>
  </p:clrMapOvr>
  <p:transition spd="slow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C4C095-7C20-4B93-8491-FC4E814D7C6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163759" y="616972"/>
            <a:ext cx="1819812" cy="1819812"/>
          </a:xfrm>
          <a:custGeom>
            <a:avLst/>
            <a:gdLst>
              <a:gd name="connsiteX0" fmla="*/ 303308 w 1819812"/>
              <a:gd name="connsiteY0" fmla="*/ 0 h 1819812"/>
              <a:gd name="connsiteX1" fmla="*/ 1516504 w 1819812"/>
              <a:gd name="connsiteY1" fmla="*/ 0 h 1819812"/>
              <a:gd name="connsiteX2" fmla="*/ 1819812 w 1819812"/>
              <a:gd name="connsiteY2" fmla="*/ 303308 h 1819812"/>
              <a:gd name="connsiteX3" fmla="*/ 1819812 w 1819812"/>
              <a:gd name="connsiteY3" fmla="*/ 1516504 h 1819812"/>
              <a:gd name="connsiteX4" fmla="*/ 1516504 w 1819812"/>
              <a:gd name="connsiteY4" fmla="*/ 1819812 h 1819812"/>
              <a:gd name="connsiteX5" fmla="*/ 303308 w 1819812"/>
              <a:gd name="connsiteY5" fmla="*/ 1819812 h 1819812"/>
              <a:gd name="connsiteX6" fmla="*/ 0 w 1819812"/>
              <a:gd name="connsiteY6" fmla="*/ 1516504 h 1819812"/>
              <a:gd name="connsiteX7" fmla="*/ 0 w 1819812"/>
              <a:gd name="connsiteY7" fmla="*/ 303308 h 1819812"/>
              <a:gd name="connsiteX8" fmla="*/ 303308 w 1819812"/>
              <a:gd name="connsiteY8" fmla="*/ 0 h 1819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19812" h="1819812">
                <a:moveTo>
                  <a:pt x="303308" y="0"/>
                </a:moveTo>
                <a:lnTo>
                  <a:pt x="1516504" y="0"/>
                </a:lnTo>
                <a:cubicBezTo>
                  <a:pt x="1684016" y="0"/>
                  <a:pt x="1819812" y="135796"/>
                  <a:pt x="1819812" y="303308"/>
                </a:cubicBezTo>
                <a:lnTo>
                  <a:pt x="1819812" y="1516504"/>
                </a:lnTo>
                <a:cubicBezTo>
                  <a:pt x="1819812" y="1684016"/>
                  <a:pt x="1684016" y="1819812"/>
                  <a:pt x="1516504" y="1819812"/>
                </a:cubicBezTo>
                <a:lnTo>
                  <a:pt x="303308" y="1819812"/>
                </a:lnTo>
                <a:cubicBezTo>
                  <a:pt x="135796" y="1819812"/>
                  <a:pt x="0" y="1684016"/>
                  <a:pt x="0" y="1516504"/>
                </a:cubicBezTo>
                <a:lnTo>
                  <a:pt x="0" y="303308"/>
                </a:lnTo>
                <a:cubicBezTo>
                  <a:pt x="0" y="135796"/>
                  <a:pt x="135796" y="0"/>
                  <a:pt x="303308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ID" dirty="0"/>
              <a:t>Add Image Here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C6975E1-D2ED-48E4-AFE8-A6EE32A7ADE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257763" y="616972"/>
            <a:ext cx="1819812" cy="1819812"/>
          </a:xfrm>
          <a:custGeom>
            <a:avLst/>
            <a:gdLst>
              <a:gd name="connsiteX0" fmla="*/ 303308 w 1819812"/>
              <a:gd name="connsiteY0" fmla="*/ 0 h 1819812"/>
              <a:gd name="connsiteX1" fmla="*/ 1516504 w 1819812"/>
              <a:gd name="connsiteY1" fmla="*/ 0 h 1819812"/>
              <a:gd name="connsiteX2" fmla="*/ 1819812 w 1819812"/>
              <a:gd name="connsiteY2" fmla="*/ 303308 h 1819812"/>
              <a:gd name="connsiteX3" fmla="*/ 1819812 w 1819812"/>
              <a:gd name="connsiteY3" fmla="*/ 1516504 h 1819812"/>
              <a:gd name="connsiteX4" fmla="*/ 1516504 w 1819812"/>
              <a:gd name="connsiteY4" fmla="*/ 1819812 h 1819812"/>
              <a:gd name="connsiteX5" fmla="*/ 303308 w 1819812"/>
              <a:gd name="connsiteY5" fmla="*/ 1819812 h 1819812"/>
              <a:gd name="connsiteX6" fmla="*/ 0 w 1819812"/>
              <a:gd name="connsiteY6" fmla="*/ 1516504 h 1819812"/>
              <a:gd name="connsiteX7" fmla="*/ 0 w 1819812"/>
              <a:gd name="connsiteY7" fmla="*/ 303308 h 1819812"/>
              <a:gd name="connsiteX8" fmla="*/ 303308 w 1819812"/>
              <a:gd name="connsiteY8" fmla="*/ 0 h 1819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19812" h="1819812">
                <a:moveTo>
                  <a:pt x="303308" y="0"/>
                </a:moveTo>
                <a:lnTo>
                  <a:pt x="1516504" y="0"/>
                </a:lnTo>
                <a:cubicBezTo>
                  <a:pt x="1684016" y="0"/>
                  <a:pt x="1819812" y="135796"/>
                  <a:pt x="1819812" y="303308"/>
                </a:cubicBezTo>
                <a:lnTo>
                  <a:pt x="1819812" y="1516504"/>
                </a:lnTo>
                <a:cubicBezTo>
                  <a:pt x="1819812" y="1684016"/>
                  <a:pt x="1684016" y="1819812"/>
                  <a:pt x="1516504" y="1819812"/>
                </a:cubicBezTo>
                <a:lnTo>
                  <a:pt x="303308" y="1819812"/>
                </a:lnTo>
                <a:cubicBezTo>
                  <a:pt x="135796" y="1819812"/>
                  <a:pt x="0" y="1684016"/>
                  <a:pt x="0" y="1516504"/>
                </a:cubicBezTo>
                <a:lnTo>
                  <a:pt x="0" y="303308"/>
                </a:lnTo>
                <a:cubicBezTo>
                  <a:pt x="0" y="135796"/>
                  <a:pt x="135796" y="0"/>
                  <a:pt x="303308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ID" dirty="0"/>
              <a:t>Add Image Here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EEA46BF-5CE6-42A4-AE99-4DB1342AA46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163759" y="3676470"/>
            <a:ext cx="1819812" cy="1819812"/>
          </a:xfrm>
          <a:custGeom>
            <a:avLst/>
            <a:gdLst>
              <a:gd name="connsiteX0" fmla="*/ 303308 w 1819812"/>
              <a:gd name="connsiteY0" fmla="*/ 0 h 1819812"/>
              <a:gd name="connsiteX1" fmla="*/ 1516504 w 1819812"/>
              <a:gd name="connsiteY1" fmla="*/ 0 h 1819812"/>
              <a:gd name="connsiteX2" fmla="*/ 1819812 w 1819812"/>
              <a:gd name="connsiteY2" fmla="*/ 303308 h 1819812"/>
              <a:gd name="connsiteX3" fmla="*/ 1819812 w 1819812"/>
              <a:gd name="connsiteY3" fmla="*/ 1516504 h 1819812"/>
              <a:gd name="connsiteX4" fmla="*/ 1516504 w 1819812"/>
              <a:gd name="connsiteY4" fmla="*/ 1819812 h 1819812"/>
              <a:gd name="connsiteX5" fmla="*/ 303308 w 1819812"/>
              <a:gd name="connsiteY5" fmla="*/ 1819812 h 1819812"/>
              <a:gd name="connsiteX6" fmla="*/ 0 w 1819812"/>
              <a:gd name="connsiteY6" fmla="*/ 1516504 h 1819812"/>
              <a:gd name="connsiteX7" fmla="*/ 0 w 1819812"/>
              <a:gd name="connsiteY7" fmla="*/ 303308 h 1819812"/>
              <a:gd name="connsiteX8" fmla="*/ 303308 w 1819812"/>
              <a:gd name="connsiteY8" fmla="*/ 0 h 1819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19812" h="1819812">
                <a:moveTo>
                  <a:pt x="303308" y="0"/>
                </a:moveTo>
                <a:lnTo>
                  <a:pt x="1516504" y="0"/>
                </a:lnTo>
                <a:cubicBezTo>
                  <a:pt x="1684016" y="0"/>
                  <a:pt x="1819812" y="135796"/>
                  <a:pt x="1819812" y="303308"/>
                </a:cubicBezTo>
                <a:lnTo>
                  <a:pt x="1819812" y="1516504"/>
                </a:lnTo>
                <a:cubicBezTo>
                  <a:pt x="1819812" y="1684016"/>
                  <a:pt x="1684016" y="1819812"/>
                  <a:pt x="1516504" y="1819812"/>
                </a:cubicBezTo>
                <a:lnTo>
                  <a:pt x="303308" y="1819812"/>
                </a:lnTo>
                <a:cubicBezTo>
                  <a:pt x="135796" y="1819812"/>
                  <a:pt x="0" y="1684016"/>
                  <a:pt x="0" y="1516504"/>
                </a:cubicBezTo>
                <a:lnTo>
                  <a:pt x="0" y="303308"/>
                </a:lnTo>
                <a:cubicBezTo>
                  <a:pt x="0" y="135796"/>
                  <a:pt x="135796" y="0"/>
                  <a:pt x="303308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ID" dirty="0"/>
              <a:t>Add Image Here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3ABCCF6E-84F2-4C76-8E1E-D8C334E67CE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257763" y="3676470"/>
            <a:ext cx="1819812" cy="1819812"/>
          </a:xfrm>
          <a:custGeom>
            <a:avLst/>
            <a:gdLst>
              <a:gd name="connsiteX0" fmla="*/ 303308 w 1819812"/>
              <a:gd name="connsiteY0" fmla="*/ 0 h 1819812"/>
              <a:gd name="connsiteX1" fmla="*/ 1516504 w 1819812"/>
              <a:gd name="connsiteY1" fmla="*/ 0 h 1819812"/>
              <a:gd name="connsiteX2" fmla="*/ 1819812 w 1819812"/>
              <a:gd name="connsiteY2" fmla="*/ 303308 h 1819812"/>
              <a:gd name="connsiteX3" fmla="*/ 1819812 w 1819812"/>
              <a:gd name="connsiteY3" fmla="*/ 1516504 h 1819812"/>
              <a:gd name="connsiteX4" fmla="*/ 1516504 w 1819812"/>
              <a:gd name="connsiteY4" fmla="*/ 1819812 h 1819812"/>
              <a:gd name="connsiteX5" fmla="*/ 303308 w 1819812"/>
              <a:gd name="connsiteY5" fmla="*/ 1819812 h 1819812"/>
              <a:gd name="connsiteX6" fmla="*/ 0 w 1819812"/>
              <a:gd name="connsiteY6" fmla="*/ 1516504 h 1819812"/>
              <a:gd name="connsiteX7" fmla="*/ 0 w 1819812"/>
              <a:gd name="connsiteY7" fmla="*/ 303308 h 1819812"/>
              <a:gd name="connsiteX8" fmla="*/ 303308 w 1819812"/>
              <a:gd name="connsiteY8" fmla="*/ 0 h 1819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19812" h="1819812">
                <a:moveTo>
                  <a:pt x="303308" y="0"/>
                </a:moveTo>
                <a:lnTo>
                  <a:pt x="1516504" y="0"/>
                </a:lnTo>
                <a:cubicBezTo>
                  <a:pt x="1684016" y="0"/>
                  <a:pt x="1819812" y="135796"/>
                  <a:pt x="1819812" y="303308"/>
                </a:cubicBezTo>
                <a:lnTo>
                  <a:pt x="1819812" y="1516504"/>
                </a:lnTo>
                <a:cubicBezTo>
                  <a:pt x="1819812" y="1684016"/>
                  <a:pt x="1684016" y="1819812"/>
                  <a:pt x="1516504" y="1819812"/>
                </a:cubicBezTo>
                <a:lnTo>
                  <a:pt x="303308" y="1819812"/>
                </a:lnTo>
                <a:cubicBezTo>
                  <a:pt x="135796" y="1819812"/>
                  <a:pt x="0" y="1684016"/>
                  <a:pt x="0" y="1516504"/>
                </a:cubicBezTo>
                <a:lnTo>
                  <a:pt x="0" y="303308"/>
                </a:lnTo>
                <a:cubicBezTo>
                  <a:pt x="0" y="135796"/>
                  <a:pt x="135796" y="0"/>
                  <a:pt x="303308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ID" dirty="0"/>
              <a:t>Add Image Here</a:t>
            </a:r>
          </a:p>
        </p:txBody>
      </p:sp>
    </p:spTree>
    <p:extLst>
      <p:ext uri="{BB962C8B-B14F-4D97-AF65-F5344CB8AC3E}">
        <p14:creationId xmlns:p14="http://schemas.microsoft.com/office/powerpoint/2010/main" val="3359533637"/>
      </p:ext>
    </p:extLst>
  </p:cSld>
  <p:clrMapOvr>
    <a:masterClrMapping/>
  </p:clrMapOvr>
  <p:transition spd="slow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7399246-D258-49FE-86DC-77934886745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533796" y="890588"/>
            <a:ext cx="3594100" cy="4560263"/>
          </a:xfrm>
          <a:custGeom>
            <a:avLst/>
            <a:gdLst>
              <a:gd name="connsiteX0" fmla="*/ 599029 w 3594100"/>
              <a:gd name="connsiteY0" fmla="*/ 0 h 4560263"/>
              <a:gd name="connsiteX1" fmla="*/ 2995071 w 3594100"/>
              <a:gd name="connsiteY1" fmla="*/ 0 h 4560263"/>
              <a:gd name="connsiteX2" fmla="*/ 3594100 w 3594100"/>
              <a:gd name="connsiteY2" fmla="*/ 599029 h 4560263"/>
              <a:gd name="connsiteX3" fmla="*/ 3594100 w 3594100"/>
              <a:gd name="connsiteY3" fmla="*/ 3961234 h 4560263"/>
              <a:gd name="connsiteX4" fmla="*/ 2995071 w 3594100"/>
              <a:gd name="connsiteY4" fmla="*/ 4560263 h 4560263"/>
              <a:gd name="connsiteX5" fmla="*/ 599029 w 3594100"/>
              <a:gd name="connsiteY5" fmla="*/ 4560263 h 4560263"/>
              <a:gd name="connsiteX6" fmla="*/ 0 w 3594100"/>
              <a:gd name="connsiteY6" fmla="*/ 3961234 h 4560263"/>
              <a:gd name="connsiteX7" fmla="*/ 0 w 3594100"/>
              <a:gd name="connsiteY7" fmla="*/ 599029 h 4560263"/>
              <a:gd name="connsiteX8" fmla="*/ 599029 w 3594100"/>
              <a:gd name="connsiteY8" fmla="*/ 0 h 4560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94100" h="4560263">
                <a:moveTo>
                  <a:pt x="599029" y="0"/>
                </a:moveTo>
                <a:lnTo>
                  <a:pt x="2995071" y="0"/>
                </a:lnTo>
                <a:cubicBezTo>
                  <a:pt x="3325906" y="0"/>
                  <a:pt x="3594100" y="268194"/>
                  <a:pt x="3594100" y="599029"/>
                </a:cubicBezTo>
                <a:lnTo>
                  <a:pt x="3594100" y="3961234"/>
                </a:lnTo>
                <a:cubicBezTo>
                  <a:pt x="3594100" y="4292069"/>
                  <a:pt x="3325906" y="4560263"/>
                  <a:pt x="2995071" y="4560263"/>
                </a:cubicBezTo>
                <a:lnTo>
                  <a:pt x="599029" y="4560263"/>
                </a:lnTo>
                <a:cubicBezTo>
                  <a:pt x="268194" y="4560263"/>
                  <a:pt x="0" y="4292069"/>
                  <a:pt x="0" y="3961234"/>
                </a:cubicBezTo>
                <a:lnTo>
                  <a:pt x="0" y="599029"/>
                </a:lnTo>
                <a:cubicBezTo>
                  <a:pt x="0" y="268194"/>
                  <a:pt x="268194" y="0"/>
                  <a:pt x="599029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ID" dirty="0"/>
              <a:t>Add Image Here</a:t>
            </a:r>
          </a:p>
        </p:txBody>
      </p:sp>
    </p:spTree>
    <p:extLst>
      <p:ext uri="{BB962C8B-B14F-4D97-AF65-F5344CB8AC3E}">
        <p14:creationId xmlns:p14="http://schemas.microsoft.com/office/powerpoint/2010/main" val="970065045"/>
      </p:ext>
    </p:extLst>
  </p:cSld>
  <p:clrMapOvr>
    <a:masterClrMapping/>
  </p:clrMapOvr>
  <p:transition spd="slow">
    <p:push dir="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E171917-1FCB-4771-9898-05DF13FA40D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133462" y="3581401"/>
            <a:ext cx="6397638" cy="2727325"/>
          </a:xfrm>
          <a:custGeom>
            <a:avLst/>
            <a:gdLst>
              <a:gd name="connsiteX0" fmla="*/ 454563 w 6397638"/>
              <a:gd name="connsiteY0" fmla="*/ 0 h 2727325"/>
              <a:gd name="connsiteX1" fmla="*/ 5943075 w 6397638"/>
              <a:gd name="connsiteY1" fmla="*/ 0 h 2727325"/>
              <a:gd name="connsiteX2" fmla="*/ 6397638 w 6397638"/>
              <a:gd name="connsiteY2" fmla="*/ 454563 h 2727325"/>
              <a:gd name="connsiteX3" fmla="*/ 6397638 w 6397638"/>
              <a:gd name="connsiteY3" fmla="*/ 2272762 h 2727325"/>
              <a:gd name="connsiteX4" fmla="*/ 5943075 w 6397638"/>
              <a:gd name="connsiteY4" fmla="*/ 2727325 h 2727325"/>
              <a:gd name="connsiteX5" fmla="*/ 454563 w 6397638"/>
              <a:gd name="connsiteY5" fmla="*/ 2727325 h 2727325"/>
              <a:gd name="connsiteX6" fmla="*/ 0 w 6397638"/>
              <a:gd name="connsiteY6" fmla="*/ 2272762 h 2727325"/>
              <a:gd name="connsiteX7" fmla="*/ 0 w 6397638"/>
              <a:gd name="connsiteY7" fmla="*/ 454563 h 2727325"/>
              <a:gd name="connsiteX8" fmla="*/ 454563 w 6397638"/>
              <a:gd name="connsiteY8" fmla="*/ 0 h 2727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7638" h="2727325">
                <a:moveTo>
                  <a:pt x="454563" y="0"/>
                </a:moveTo>
                <a:lnTo>
                  <a:pt x="5943075" y="0"/>
                </a:lnTo>
                <a:cubicBezTo>
                  <a:pt x="6194123" y="0"/>
                  <a:pt x="6397638" y="203515"/>
                  <a:pt x="6397638" y="454563"/>
                </a:cubicBezTo>
                <a:lnTo>
                  <a:pt x="6397638" y="2272762"/>
                </a:lnTo>
                <a:cubicBezTo>
                  <a:pt x="6397638" y="2523810"/>
                  <a:pt x="6194123" y="2727325"/>
                  <a:pt x="5943075" y="2727325"/>
                </a:cubicBezTo>
                <a:lnTo>
                  <a:pt x="454563" y="2727325"/>
                </a:lnTo>
                <a:cubicBezTo>
                  <a:pt x="203515" y="2727325"/>
                  <a:pt x="0" y="2523810"/>
                  <a:pt x="0" y="2272762"/>
                </a:cubicBezTo>
                <a:lnTo>
                  <a:pt x="0" y="454563"/>
                </a:lnTo>
                <a:cubicBezTo>
                  <a:pt x="0" y="203515"/>
                  <a:pt x="203515" y="0"/>
                  <a:pt x="454563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ID" dirty="0"/>
              <a:t>Add Image Here</a:t>
            </a:r>
          </a:p>
        </p:txBody>
      </p:sp>
    </p:spTree>
    <p:extLst>
      <p:ext uri="{BB962C8B-B14F-4D97-AF65-F5344CB8AC3E}">
        <p14:creationId xmlns:p14="http://schemas.microsoft.com/office/powerpoint/2010/main" val="1173507445"/>
      </p:ext>
    </p:extLst>
  </p:cSld>
  <p:clrMapOvr>
    <a:masterClrMapping/>
  </p:clrMapOvr>
  <p:transition spd="slow">
    <p:push dir="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AADB429-F59A-411E-B50D-3523C939FCE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705100"/>
            <a:ext cx="12192000" cy="4152900"/>
          </a:xfrm>
          <a:custGeom>
            <a:avLst/>
            <a:gdLst>
              <a:gd name="connsiteX0" fmla="*/ 0 w 12192000"/>
              <a:gd name="connsiteY0" fmla="*/ 0 h 4152900"/>
              <a:gd name="connsiteX1" fmla="*/ 12192000 w 12192000"/>
              <a:gd name="connsiteY1" fmla="*/ 0 h 4152900"/>
              <a:gd name="connsiteX2" fmla="*/ 12192000 w 12192000"/>
              <a:gd name="connsiteY2" fmla="*/ 4152900 h 4152900"/>
              <a:gd name="connsiteX3" fmla="*/ 0 w 12192000"/>
              <a:gd name="connsiteY3" fmla="*/ 4152900 h 415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152900">
                <a:moveTo>
                  <a:pt x="0" y="0"/>
                </a:moveTo>
                <a:lnTo>
                  <a:pt x="12192000" y="0"/>
                </a:lnTo>
                <a:lnTo>
                  <a:pt x="12192000" y="4152900"/>
                </a:lnTo>
                <a:lnTo>
                  <a:pt x="0" y="4152900"/>
                </a:lnTo>
                <a:close/>
              </a:path>
            </a:pathLst>
          </a:custGeom>
          <a:pattFill prst="pct20">
            <a:fgClr>
              <a:schemeClr val="accent6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ID" dirty="0"/>
              <a:t>Add Image Here</a:t>
            </a:r>
          </a:p>
        </p:txBody>
      </p:sp>
    </p:spTree>
    <p:extLst>
      <p:ext uri="{BB962C8B-B14F-4D97-AF65-F5344CB8AC3E}">
        <p14:creationId xmlns:p14="http://schemas.microsoft.com/office/powerpoint/2010/main" val="3163180628"/>
      </p:ext>
    </p:extLst>
  </p:cSld>
  <p:clrMapOvr>
    <a:masterClrMapping/>
  </p:clrMapOvr>
  <p:transition spd="slow">
    <p:push dir="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4B08762-E39D-49A2-95C5-58EE562B25E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87486" y="3429000"/>
            <a:ext cx="3136900" cy="3136900"/>
          </a:xfrm>
          <a:custGeom>
            <a:avLst/>
            <a:gdLst>
              <a:gd name="connsiteX0" fmla="*/ 1568450 w 3136900"/>
              <a:gd name="connsiteY0" fmla="*/ 0 h 3136900"/>
              <a:gd name="connsiteX1" fmla="*/ 3136900 w 3136900"/>
              <a:gd name="connsiteY1" fmla="*/ 1568450 h 3136900"/>
              <a:gd name="connsiteX2" fmla="*/ 1568450 w 3136900"/>
              <a:gd name="connsiteY2" fmla="*/ 3136900 h 3136900"/>
              <a:gd name="connsiteX3" fmla="*/ 0 w 3136900"/>
              <a:gd name="connsiteY3" fmla="*/ 1568450 h 3136900"/>
              <a:gd name="connsiteX4" fmla="*/ 1568450 w 3136900"/>
              <a:gd name="connsiteY4" fmla="*/ 0 h 313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900" h="3136900">
                <a:moveTo>
                  <a:pt x="1568450" y="0"/>
                </a:moveTo>
                <a:cubicBezTo>
                  <a:pt x="2434681" y="0"/>
                  <a:pt x="3136900" y="702219"/>
                  <a:pt x="3136900" y="1568450"/>
                </a:cubicBezTo>
                <a:cubicBezTo>
                  <a:pt x="3136900" y="2434681"/>
                  <a:pt x="2434681" y="3136900"/>
                  <a:pt x="1568450" y="3136900"/>
                </a:cubicBezTo>
                <a:cubicBezTo>
                  <a:pt x="702219" y="3136900"/>
                  <a:pt x="0" y="2434681"/>
                  <a:pt x="0" y="1568450"/>
                </a:cubicBezTo>
                <a:cubicBezTo>
                  <a:pt x="0" y="702219"/>
                  <a:pt x="702219" y="0"/>
                  <a:pt x="1568450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ID" dirty="0"/>
              <a:t>Add Image Here</a:t>
            </a:r>
          </a:p>
        </p:txBody>
      </p:sp>
    </p:spTree>
    <p:extLst>
      <p:ext uri="{BB962C8B-B14F-4D97-AF65-F5344CB8AC3E}">
        <p14:creationId xmlns:p14="http://schemas.microsoft.com/office/powerpoint/2010/main" val="2143953022"/>
      </p:ext>
    </p:extLst>
  </p:cSld>
  <p:clrMapOvr>
    <a:masterClrMapping/>
  </p:clrMapOvr>
  <p:transition spd="slow">
    <p:push dir="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9307B63-8362-451B-9C35-7A88E747B9A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9132180" y="563655"/>
            <a:ext cx="2728800" cy="5037705"/>
          </a:xfrm>
          <a:custGeom>
            <a:avLst/>
            <a:gdLst>
              <a:gd name="connsiteX0" fmla="*/ 454563 w 2728800"/>
              <a:gd name="connsiteY0" fmla="*/ 0 h 5037705"/>
              <a:gd name="connsiteX1" fmla="*/ 2274237 w 2728800"/>
              <a:gd name="connsiteY1" fmla="*/ 0 h 5037705"/>
              <a:gd name="connsiteX2" fmla="*/ 2728800 w 2728800"/>
              <a:gd name="connsiteY2" fmla="*/ 454563 h 5037705"/>
              <a:gd name="connsiteX3" fmla="*/ 2728800 w 2728800"/>
              <a:gd name="connsiteY3" fmla="*/ 1860368 h 5037705"/>
              <a:gd name="connsiteX4" fmla="*/ 2728800 w 2728800"/>
              <a:gd name="connsiteY4" fmla="*/ 2272762 h 5037705"/>
              <a:gd name="connsiteX5" fmla="*/ 2728800 w 2728800"/>
              <a:gd name="connsiteY5" fmla="*/ 3472309 h 5037705"/>
              <a:gd name="connsiteX6" fmla="*/ 2728800 w 2728800"/>
              <a:gd name="connsiteY6" fmla="*/ 4582896 h 5037705"/>
              <a:gd name="connsiteX7" fmla="*/ 2273991 w 2728800"/>
              <a:gd name="connsiteY7" fmla="*/ 5037705 h 5037705"/>
              <a:gd name="connsiteX8" fmla="*/ 454809 w 2728800"/>
              <a:gd name="connsiteY8" fmla="*/ 5037705 h 5037705"/>
              <a:gd name="connsiteX9" fmla="*/ 0 w 2728800"/>
              <a:gd name="connsiteY9" fmla="*/ 4582896 h 5037705"/>
              <a:gd name="connsiteX10" fmla="*/ 0 w 2728800"/>
              <a:gd name="connsiteY10" fmla="*/ 3472309 h 5037705"/>
              <a:gd name="connsiteX11" fmla="*/ 0 w 2728800"/>
              <a:gd name="connsiteY11" fmla="*/ 2272762 h 5037705"/>
              <a:gd name="connsiteX12" fmla="*/ 0 w 2728800"/>
              <a:gd name="connsiteY12" fmla="*/ 1860368 h 5037705"/>
              <a:gd name="connsiteX13" fmla="*/ 0 w 2728800"/>
              <a:gd name="connsiteY13" fmla="*/ 454563 h 5037705"/>
              <a:gd name="connsiteX14" fmla="*/ 454563 w 2728800"/>
              <a:gd name="connsiteY14" fmla="*/ 0 h 5037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728800" h="5037705">
                <a:moveTo>
                  <a:pt x="454563" y="0"/>
                </a:moveTo>
                <a:lnTo>
                  <a:pt x="2274237" y="0"/>
                </a:lnTo>
                <a:cubicBezTo>
                  <a:pt x="2525285" y="0"/>
                  <a:pt x="2728800" y="203515"/>
                  <a:pt x="2728800" y="454563"/>
                </a:cubicBezTo>
                <a:lnTo>
                  <a:pt x="2728800" y="1860368"/>
                </a:lnTo>
                <a:lnTo>
                  <a:pt x="2728800" y="2272762"/>
                </a:lnTo>
                <a:lnTo>
                  <a:pt x="2728800" y="3472309"/>
                </a:lnTo>
                <a:lnTo>
                  <a:pt x="2728800" y="4582896"/>
                </a:lnTo>
                <a:cubicBezTo>
                  <a:pt x="2728800" y="4834080"/>
                  <a:pt x="2525175" y="5037705"/>
                  <a:pt x="2273991" y="5037705"/>
                </a:cubicBezTo>
                <a:lnTo>
                  <a:pt x="454809" y="5037705"/>
                </a:lnTo>
                <a:cubicBezTo>
                  <a:pt x="203625" y="5037705"/>
                  <a:pt x="0" y="4834080"/>
                  <a:pt x="0" y="4582896"/>
                </a:cubicBezTo>
                <a:lnTo>
                  <a:pt x="0" y="3472309"/>
                </a:lnTo>
                <a:lnTo>
                  <a:pt x="0" y="2272762"/>
                </a:lnTo>
                <a:lnTo>
                  <a:pt x="0" y="1860368"/>
                </a:lnTo>
                <a:lnTo>
                  <a:pt x="0" y="454563"/>
                </a:lnTo>
                <a:cubicBezTo>
                  <a:pt x="0" y="203515"/>
                  <a:pt x="203515" y="0"/>
                  <a:pt x="454563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ID" dirty="0"/>
              <a:t>Add Image Here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D9282E9-A6E4-42A3-BDB2-23BD172150D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268300" y="2874035"/>
            <a:ext cx="2728800" cy="2727325"/>
          </a:xfrm>
          <a:custGeom>
            <a:avLst/>
            <a:gdLst>
              <a:gd name="connsiteX0" fmla="*/ 454563 w 2728800"/>
              <a:gd name="connsiteY0" fmla="*/ 0 h 2727325"/>
              <a:gd name="connsiteX1" fmla="*/ 2274237 w 2728800"/>
              <a:gd name="connsiteY1" fmla="*/ 0 h 2727325"/>
              <a:gd name="connsiteX2" fmla="*/ 2728800 w 2728800"/>
              <a:gd name="connsiteY2" fmla="*/ 454563 h 2727325"/>
              <a:gd name="connsiteX3" fmla="*/ 2728800 w 2728800"/>
              <a:gd name="connsiteY3" fmla="*/ 2272762 h 2727325"/>
              <a:gd name="connsiteX4" fmla="*/ 2274237 w 2728800"/>
              <a:gd name="connsiteY4" fmla="*/ 2727325 h 2727325"/>
              <a:gd name="connsiteX5" fmla="*/ 454563 w 2728800"/>
              <a:gd name="connsiteY5" fmla="*/ 2727325 h 2727325"/>
              <a:gd name="connsiteX6" fmla="*/ 0 w 2728800"/>
              <a:gd name="connsiteY6" fmla="*/ 2272762 h 2727325"/>
              <a:gd name="connsiteX7" fmla="*/ 0 w 2728800"/>
              <a:gd name="connsiteY7" fmla="*/ 454563 h 2727325"/>
              <a:gd name="connsiteX8" fmla="*/ 454563 w 2728800"/>
              <a:gd name="connsiteY8" fmla="*/ 0 h 2727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28800" h="2727325">
                <a:moveTo>
                  <a:pt x="454563" y="0"/>
                </a:moveTo>
                <a:lnTo>
                  <a:pt x="2274237" y="0"/>
                </a:lnTo>
                <a:cubicBezTo>
                  <a:pt x="2525285" y="0"/>
                  <a:pt x="2728800" y="203515"/>
                  <a:pt x="2728800" y="454563"/>
                </a:cubicBezTo>
                <a:lnTo>
                  <a:pt x="2728800" y="2272762"/>
                </a:lnTo>
                <a:cubicBezTo>
                  <a:pt x="2728800" y="2523810"/>
                  <a:pt x="2525285" y="2727325"/>
                  <a:pt x="2274237" y="2727325"/>
                </a:cubicBezTo>
                <a:lnTo>
                  <a:pt x="454563" y="2727325"/>
                </a:lnTo>
                <a:cubicBezTo>
                  <a:pt x="203515" y="2727325"/>
                  <a:pt x="0" y="2523810"/>
                  <a:pt x="0" y="2272762"/>
                </a:cubicBezTo>
                <a:lnTo>
                  <a:pt x="0" y="454563"/>
                </a:lnTo>
                <a:cubicBezTo>
                  <a:pt x="0" y="203515"/>
                  <a:pt x="203515" y="0"/>
                  <a:pt x="454563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400"/>
            </a:lvl1pPr>
          </a:lstStyle>
          <a:p>
            <a:r>
              <a:rPr lang="en-ID" dirty="0"/>
              <a:t>Add Image Here</a:t>
            </a:r>
          </a:p>
        </p:txBody>
      </p:sp>
    </p:spTree>
    <p:extLst>
      <p:ext uri="{BB962C8B-B14F-4D97-AF65-F5344CB8AC3E}">
        <p14:creationId xmlns:p14="http://schemas.microsoft.com/office/powerpoint/2010/main" val="3267308911"/>
      </p:ext>
    </p:extLst>
  </p:cSld>
  <p:clrMapOvr>
    <a:masterClrMapping/>
  </p:clrMapOvr>
  <p:transition spd="slow">
    <p:push dir="u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C9D9547-5C18-403F-B94E-F7A27623DCA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504624" y="933450"/>
            <a:ext cx="3632514" cy="4978400"/>
          </a:xfrm>
          <a:custGeom>
            <a:avLst/>
            <a:gdLst>
              <a:gd name="connsiteX0" fmla="*/ 1716688 w 3632514"/>
              <a:gd name="connsiteY0" fmla="*/ 0 h 4978400"/>
              <a:gd name="connsiteX1" fmla="*/ 3004207 w 3632514"/>
              <a:gd name="connsiteY1" fmla="*/ 384539 h 4978400"/>
              <a:gd name="connsiteX2" fmla="*/ 3543247 w 3632514"/>
              <a:gd name="connsiteY2" fmla="*/ 1442020 h 4978400"/>
              <a:gd name="connsiteX3" fmla="*/ 2272896 w 3632514"/>
              <a:gd name="connsiteY3" fmla="*/ 1442020 h 4978400"/>
              <a:gd name="connsiteX4" fmla="*/ 2097794 w 3632514"/>
              <a:gd name="connsiteY4" fmla="*/ 1060914 h 4978400"/>
              <a:gd name="connsiteX5" fmla="*/ 1716688 w 3632514"/>
              <a:gd name="connsiteY5" fmla="*/ 920146 h 4978400"/>
              <a:gd name="connsiteX6" fmla="*/ 1383652 w 3632514"/>
              <a:gd name="connsiteY6" fmla="*/ 1030013 h 4978400"/>
              <a:gd name="connsiteX7" fmla="*/ 1256616 w 3632514"/>
              <a:gd name="connsiteY7" fmla="*/ 1352751 h 4978400"/>
              <a:gd name="connsiteX8" fmla="*/ 1369918 w 3632514"/>
              <a:gd name="connsiteY8" fmla="*/ 1644589 h 4978400"/>
              <a:gd name="connsiteX9" fmla="*/ 1654889 w 3632514"/>
              <a:gd name="connsiteY9" fmla="*/ 1840291 h 4978400"/>
              <a:gd name="connsiteX10" fmla="*/ 2149293 w 3632514"/>
              <a:gd name="connsiteY10" fmla="*/ 2032561 h 4978400"/>
              <a:gd name="connsiteX11" fmla="*/ 2911505 w 3632514"/>
              <a:gd name="connsiteY11" fmla="*/ 2344997 h 4978400"/>
              <a:gd name="connsiteX12" fmla="*/ 3419645 w 3632514"/>
              <a:gd name="connsiteY12" fmla="*/ 2794771 h 4978400"/>
              <a:gd name="connsiteX13" fmla="*/ 3632514 w 3632514"/>
              <a:gd name="connsiteY13" fmla="*/ 3563848 h 4978400"/>
              <a:gd name="connsiteX14" fmla="*/ 3436812 w 3632514"/>
              <a:gd name="connsiteY14" fmla="*/ 4271123 h 4978400"/>
              <a:gd name="connsiteX15" fmla="*/ 2860004 w 3632514"/>
              <a:gd name="connsiteY15" fmla="*/ 4786131 h 4978400"/>
              <a:gd name="connsiteX16" fmla="*/ 1936426 w 3632514"/>
              <a:gd name="connsiteY16" fmla="*/ 4978400 h 4978400"/>
              <a:gd name="connsiteX17" fmla="*/ 590541 w 3632514"/>
              <a:gd name="connsiteY17" fmla="*/ 4580128 h 4978400"/>
              <a:gd name="connsiteX18" fmla="*/ 13734 w 3632514"/>
              <a:gd name="connsiteY18" fmla="*/ 3467713 h 4978400"/>
              <a:gd name="connsiteX19" fmla="*/ 1263483 w 3632514"/>
              <a:gd name="connsiteY19" fmla="*/ 3467713 h 4978400"/>
              <a:gd name="connsiteX20" fmla="*/ 1459185 w 3632514"/>
              <a:gd name="connsiteY20" fmla="*/ 3900319 h 4978400"/>
              <a:gd name="connsiteX21" fmla="*/ 1888358 w 3632514"/>
              <a:gd name="connsiteY21" fmla="*/ 4058254 h 4978400"/>
              <a:gd name="connsiteX22" fmla="*/ 2245429 w 3632514"/>
              <a:gd name="connsiteY22" fmla="*/ 3934653 h 4978400"/>
              <a:gd name="connsiteX23" fmla="*/ 2375898 w 3632514"/>
              <a:gd name="connsiteY23" fmla="*/ 3605048 h 4978400"/>
              <a:gd name="connsiteX24" fmla="*/ 2255729 w 3632514"/>
              <a:gd name="connsiteY24" fmla="*/ 3296044 h 4978400"/>
              <a:gd name="connsiteX25" fmla="*/ 1957026 w 3632514"/>
              <a:gd name="connsiteY25" fmla="*/ 3093475 h 4978400"/>
              <a:gd name="connsiteX26" fmla="*/ 1462619 w 3632514"/>
              <a:gd name="connsiteY26" fmla="*/ 2904638 h 4978400"/>
              <a:gd name="connsiteX27" fmla="*/ 710709 w 3632514"/>
              <a:gd name="connsiteY27" fmla="*/ 2599067 h 4978400"/>
              <a:gd name="connsiteX28" fmla="*/ 209436 w 3632514"/>
              <a:gd name="connsiteY28" fmla="*/ 2159595 h 4978400"/>
              <a:gd name="connsiteX29" fmla="*/ 0 w 3632514"/>
              <a:gd name="connsiteY29" fmla="*/ 1400819 h 4978400"/>
              <a:gd name="connsiteX30" fmla="*/ 219736 w 3632514"/>
              <a:gd name="connsiteY30" fmla="*/ 652343 h 4978400"/>
              <a:gd name="connsiteX31" fmla="*/ 827444 w 3632514"/>
              <a:gd name="connsiteY31" fmla="*/ 168235 h 4978400"/>
              <a:gd name="connsiteX32" fmla="*/ 1716688 w 3632514"/>
              <a:gd name="connsiteY32" fmla="*/ 0 h 497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632514" h="4978400">
                <a:moveTo>
                  <a:pt x="1716688" y="0"/>
                </a:moveTo>
                <a:cubicBezTo>
                  <a:pt x="2256874" y="0"/>
                  <a:pt x="2686047" y="128179"/>
                  <a:pt x="3004207" y="384539"/>
                </a:cubicBezTo>
                <a:cubicBezTo>
                  <a:pt x="3322366" y="640898"/>
                  <a:pt x="3502047" y="993391"/>
                  <a:pt x="3543247" y="1442020"/>
                </a:cubicBezTo>
                <a:lnTo>
                  <a:pt x="2272896" y="1442020"/>
                </a:lnTo>
                <a:cubicBezTo>
                  <a:pt x="2250007" y="1281795"/>
                  <a:pt x="2191639" y="1154761"/>
                  <a:pt x="2097794" y="1060914"/>
                </a:cubicBezTo>
                <a:cubicBezTo>
                  <a:pt x="2003949" y="967069"/>
                  <a:pt x="1876913" y="920146"/>
                  <a:pt x="1716688" y="920146"/>
                </a:cubicBezTo>
                <a:cubicBezTo>
                  <a:pt x="1579354" y="920146"/>
                  <a:pt x="1468342" y="956769"/>
                  <a:pt x="1383652" y="1030013"/>
                </a:cubicBezTo>
                <a:cubicBezTo>
                  <a:pt x="1298962" y="1103260"/>
                  <a:pt x="1256616" y="1210839"/>
                  <a:pt x="1256616" y="1352751"/>
                </a:cubicBezTo>
                <a:cubicBezTo>
                  <a:pt x="1256616" y="1467198"/>
                  <a:pt x="1294383" y="1564477"/>
                  <a:pt x="1369918" y="1644589"/>
                </a:cubicBezTo>
                <a:cubicBezTo>
                  <a:pt x="1445451" y="1724702"/>
                  <a:pt x="1540443" y="1789935"/>
                  <a:pt x="1654889" y="1840291"/>
                </a:cubicBezTo>
                <a:cubicBezTo>
                  <a:pt x="1769334" y="1890649"/>
                  <a:pt x="1934136" y="1954738"/>
                  <a:pt x="2149293" y="2032561"/>
                </a:cubicBezTo>
                <a:cubicBezTo>
                  <a:pt x="2460588" y="2137852"/>
                  <a:pt x="2714658" y="2241997"/>
                  <a:pt x="2911505" y="2344997"/>
                </a:cubicBezTo>
                <a:cubicBezTo>
                  <a:pt x="3108352" y="2447999"/>
                  <a:pt x="3277732" y="2597924"/>
                  <a:pt x="3419645" y="2794771"/>
                </a:cubicBezTo>
                <a:cubicBezTo>
                  <a:pt x="3561557" y="2991618"/>
                  <a:pt x="3632514" y="3247977"/>
                  <a:pt x="3632514" y="3563848"/>
                </a:cubicBezTo>
                <a:cubicBezTo>
                  <a:pt x="3632514" y="3820208"/>
                  <a:pt x="3567281" y="4055966"/>
                  <a:pt x="3436812" y="4271123"/>
                </a:cubicBezTo>
                <a:cubicBezTo>
                  <a:pt x="3306343" y="4486282"/>
                  <a:pt x="3114074" y="4657951"/>
                  <a:pt x="2860004" y="4786131"/>
                </a:cubicBezTo>
                <a:cubicBezTo>
                  <a:pt x="2605934" y="4914311"/>
                  <a:pt x="2298075" y="4978400"/>
                  <a:pt x="1936426" y="4978400"/>
                </a:cubicBezTo>
                <a:cubicBezTo>
                  <a:pt x="1391662" y="4978400"/>
                  <a:pt x="943035" y="4845643"/>
                  <a:pt x="590541" y="4580128"/>
                </a:cubicBezTo>
                <a:cubicBezTo>
                  <a:pt x="238048" y="4314614"/>
                  <a:pt x="45778" y="3943808"/>
                  <a:pt x="13734" y="3467713"/>
                </a:cubicBezTo>
                <a:lnTo>
                  <a:pt x="1263483" y="3467713"/>
                </a:lnTo>
                <a:cubicBezTo>
                  <a:pt x="1281795" y="3650828"/>
                  <a:pt x="1347029" y="3795029"/>
                  <a:pt x="1459185" y="3900319"/>
                </a:cubicBezTo>
                <a:cubicBezTo>
                  <a:pt x="1571342" y="4005610"/>
                  <a:pt x="1714400" y="4058254"/>
                  <a:pt x="1888358" y="4058254"/>
                </a:cubicBezTo>
                <a:cubicBezTo>
                  <a:pt x="2039426" y="4058254"/>
                  <a:pt x="2158450" y="4017053"/>
                  <a:pt x="2245429" y="3934653"/>
                </a:cubicBezTo>
                <a:cubicBezTo>
                  <a:pt x="2332409" y="3852252"/>
                  <a:pt x="2375898" y="3742384"/>
                  <a:pt x="2375898" y="3605048"/>
                </a:cubicBezTo>
                <a:cubicBezTo>
                  <a:pt x="2375898" y="3481446"/>
                  <a:pt x="2335841" y="3378446"/>
                  <a:pt x="2255729" y="3296044"/>
                </a:cubicBezTo>
                <a:cubicBezTo>
                  <a:pt x="2175617" y="3213643"/>
                  <a:pt x="2076049" y="3146120"/>
                  <a:pt x="1957026" y="3093475"/>
                </a:cubicBezTo>
                <a:cubicBezTo>
                  <a:pt x="1838002" y="3040829"/>
                  <a:pt x="1673199" y="2977885"/>
                  <a:pt x="1462619" y="2904638"/>
                </a:cubicBezTo>
                <a:cubicBezTo>
                  <a:pt x="1155904" y="2799348"/>
                  <a:pt x="905268" y="2697492"/>
                  <a:pt x="710709" y="2599067"/>
                </a:cubicBezTo>
                <a:cubicBezTo>
                  <a:pt x="516152" y="2500645"/>
                  <a:pt x="349060" y="2354154"/>
                  <a:pt x="209436" y="2159595"/>
                </a:cubicBezTo>
                <a:cubicBezTo>
                  <a:pt x="69811" y="1965038"/>
                  <a:pt x="0" y="1712112"/>
                  <a:pt x="0" y="1400819"/>
                </a:cubicBezTo>
                <a:cubicBezTo>
                  <a:pt x="0" y="1112415"/>
                  <a:pt x="73245" y="862923"/>
                  <a:pt x="219736" y="652343"/>
                </a:cubicBezTo>
                <a:cubicBezTo>
                  <a:pt x="366227" y="441762"/>
                  <a:pt x="568796" y="280392"/>
                  <a:pt x="827444" y="168235"/>
                </a:cubicBezTo>
                <a:cubicBezTo>
                  <a:pt x="1086093" y="56079"/>
                  <a:pt x="1382507" y="0"/>
                  <a:pt x="1716688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ID" dirty="0"/>
              <a:t>Add Image Here</a:t>
            </a:r>
          </a:p>
        </p:txBody>
      </p:sp>
    </p:spTree>
    <p:extLst>
      <p:ext uri="{BB962C8B-B14F-4D97-AF65-F5344CB8AC3E}">
        <p14:creationId xmlns:p14="http://schemas.microsoft.com/office/powerpoint/2010/main" val="403361857"/>
      </p:ext>
    </p:extLst>
  </p:cSld>
  <p:clrMapOvr>
    <a:masterClrMapping/>
  </p:clrMapOvr>
  <p:transition spd="slow">
    <p:push dir="u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6CE36FF-2D2E-4F7F-ABA9-BAFF69CBA03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858381" y="3189640"/>
            <a:ext cx="6961413" cy="4976460"/>
          </a:xfrm>
          <a:custGeom>
            <a:avLst/>
            <a:gdLst>
              <a:gd name="connsiteX0" fmla="*/ 0 w 6961413"/>
              <a:gd name="connsiteY0" fmla="*/ 0 h 4976460"/>
              <a:gd name="connsiteX1" fmla="*/ 1309225 w 6961413"/>
              <a:gd name="connsiteY1" fmla="*/ 0 h 4976460"/>
              <a:gd name="connsiteX2" fmla="*/ 1949759 w 6961413"/>
              <a:gd name="connsiteY2" fmla="*/ 3603886 h 4976460"/>
              <a:gd name="connsiteX3" fmla="*/ 2822576 w 6961413"/>
              <a:gd name="connsiteY3" fmla="*/ 0 h 4976460"/>
              <a:gd name="connsiteX4" fmla="*/ 4138840 w 6961413"/>
              <a:gd name="connsiteY4" fmla="*/ 0 h 4976460"/>
              <a:gd name="connsiteX5" fmla="*/ 5011654 w 6961413"/>
              <a:gd name="connsiteY5" fmla="*/ 3603886 h 4976460"/>
              <a:gd name="connsiteX6" fmla="*/ 5659230 w 6961413"/>
              <a:gd name="connsiteY6" fmla="*/ 0 h 4976460"/>
              <a:gd name="connsiteX7" fmla="*/ 6961413 w 6961413"/>
              <a:gd name="connsiteY7" fmla="*/ 0 h 4976460"/>
              <a:gd name="connsiteX8" fmla="*/ 5771850 w 6961413"/>
              <a:gd name="connsiteY8" fmla="*/ 4976460 h 4976460"/>
              <a:gd name="connsiteX9" fmla="*/ 4279616 w 6961413"/>
              <a:gd name="connsiteY9" fmla="*/ 4976460 h 4976460"/>
              <a:gd name="connsiteX10" fmla="*/ 3484227 w 6961413"/>
              <a:gd name="connsiteY10" fmla="*/ 1647089 h 4976460"/>
              <a:gd name="connsiteX11" fmla="*/ 2681799 w 6961413"/>
              <a:gd name="connsiteY11" fmla="*/ 4976460 h 4976460"/>
              <a:gd name="connsiteX12" fmla="*/ 1189565 w 6961413"/>
              <a:gd name="connsiteY12" fmla="*/ 4976460 h 4976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961413" h="4976460">
                <a:moveTo>
                  <a:pt x="0" y="0"/>
                </a:moveTo>
                <a:lnTo>
                  <a:pt x="1309225" y="0"/>
                </a:lnTo>
                <a:lnTo>
                  <a:pt x="1949759" y="3603886"/>
                </a:lnTo>
                <a:lnTo>
                  <a:pt x="2822576" y="0"/>
                </a:lnTo>
                <a:lnTo>
                  <a:pt x="4138840" y="0"/>
                </a:lnTo>
                <a:lnTo>
                  <a:pt x="5011654" y="3603886"/>
                </a:lnTo>
                <a:lnTo>
                  <a:pt x="5659230" y="0"/>
                </a:lnTo>
                <a:lnTo>
                  <a:pt x="6961413" y="0"/>
                </a:lnTo>
                <a:lnTo>
                  <a:pt x="5771850" y="4976460"/>
                </a:lnTo>
                <a:lnTo>
                  <a:pt x="4279616" y="4976460"/>
                </a:lnTo>
                <a:lnTo>
                  <a:pt x="3484227" y="1647089"/>
                </a:lnTo>
                <a:lnTo>
                  <a:pt x="2681799" y="4976460"/>
                </a:lnTo>
                <a:lnTo>
                  <a:pt x="1189565" y="497646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ID" dirty="0"/>
              <a:t>Add Image Here</a:t>
            </a:r>
          </a:p>
        </p:txBody>
      </p:sp>
    </p:spTree>
    <p:extLst>
      <p:ext uri="{BB962C8B-B14F-4D97-AF65-F5344CB8AC3E}">
        <p14:creationId xmlns:p14="http://schemas.microsoft.com/office/powerpoint/2010/main" val="1990845338"/>
      </p:ext>
    </p:extLst>
  </p:cSld>
  <p:clrMapOvr>
    <a:masterClrMapping/>
  </p:clrMapOvr>
  <p:transition spd="slow">
    <p:push dir="u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BA01C27-0443-4C92-808D-2F199D5F40E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990129" y="937105"/>
            <a:ext cx="4908171" cy="4983787"/>
          </a:xfrm>
          <a:custGeom>
            <a:avLst/>
            <a:gdLst>
              <a:gd name="connsiteX0" fmla="*/ 2454086 w 4908171"/>
              <a:gd name="connsiteY0" fmla="*/ 1092996 h 4983787"/>
              <a:gd name="connsiteX1" fmla="*/ 1536382 w 4908171"/>
              <a:gd name="connsiteY1" fmla="*/ 1467640 h 4983787"/>
              <a:gd name="connsiteX2" fmla="*/ 1196110 w 4908171"/>
              <a:gd name="connsiteY2" fmla="*/ 2488457 h 4983787"/>
              <a:gd name="connsiteX3" fmla="*/ 1536382 w 4908171"/>
              <a:gd name="connsiteY3" fmla="*/ 3505837 h 4983787"/>
              <a:gd name="connsiteX4" fmla="*/ 2454086 w 4908171"/>
              <a:gd name="connsiteY4" fmla="*/ 3883917 h 4983787"/>
              <a:gd name="connsiteX5" fmla="*/ 3368352 w 4908171"/>
              <a:gd name="connsiteY5" fmla="*/ 3505837 h 4983787"/>
              <a:gd name="connsiteX6" fmla="*/ 3712062 w 4908171"/>
              <a:gd name="connsiteY6" fmla="*/ 2488457 h 4983787"/>
              <a:gd name="connsiteX7" fmla="*/ 3371789 w 4908171"/>
              <a:gd name="connsiteY7" fmla="*/ 1471076 h 4983787"/>
              <a:gd name="connsiteX8" fmla="*/ 2454086 w 4908171"/>
              <a:gd name="connsiteY8" fmla="*/ 1092996 h 4983787"/>
              <a:gd name="connsiteX9" fmla="*/ 2454086 w 4908171"/>
              <a:gd name="connsiteY9" fmla="*/ 0 h 4983787"/>
              <a:gd name="connsiteX10" fmla="*/ 3701751 w 4908171"/>
              <a:gd name="connsiteY10" fmla="*/ 319650 h 4983787"/>
              <a:gd name="connsiteX11" fmla="*/ 4585084 w 4908171"/>
              <a:gd name="connsiteY11" fmla="*/ 1206420 h 4983787"/>
              <a:gd name="connsiteX12" fmla="*/ 4908171 w 4908171"/>
              <a:gd name="connsiteY12" fmla="*/ 2488457 h 4983787"/>
              <a:gd name="connsiteX13" fmla="*/ 4581647 w 4908171"/>
              <a:gd name="connsiteY13" fmla="*/ 3773930 h 4983787"/>
              <a:gd name="connsiteX14" fmla="*/ 3694876 w 4908171"/>
              <a:gd name="connsiteY14" fmla="*/ 4664138 h 4983787"/>
              <a:gd name="connsiteX15" fmla="*/ 2454086 w 4908171"/>
              <a:gd name="connsiteY15" fmla="*/ 4983787 h 4983787"/>
              <a:gd name="connsiteX16" fmla="*/ 1213295 w 4908171"/>
              <a:gd name="connsiteY16" fmla="*/ 4664138 h 4983787"/>
              <a:gd name="connsiteX17" fmla="*/ 326524 w 4908171"/>
              <a:gd name="connsiteY17" fmla="*/ 3773930 h 4983787"/>
              <a:gd name="connsiteX18" fmla="*/ 0 w 4908171"/>
              <a:gd name="connsiteY18" fmla="*/ 2488457 h 4983787"/>
              <a:gd name="connsiteX19" fmla="*/ 326524 w 4908171"/>
              <a:gd name="connsiteY19" fmla="*/ 1206420 h 4983787"/>
              <a:gd name="connsiteX20" fmla="*/ 1213295 w 4908171"/>
              <a:gd name="connsiteY20" fmla="*/ 319650 h 4983787"/>
              <a:gd name="connsiteX21" fmla="*/ 2454086 w 4908171"/>
              <a:gd name="connsiteY21" fmla="*/ 0 h 4983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908171" h="4983787">
                <a:moveTo>
                  <a:pt x="2454086" y="1092996"/>
                </a:moveTo>
                <a:cubicBezTo>
                  <a:pt x="2069131" y="1092996"/>
                  <a:pt x="1763230" y="1217878"/>
                  <a:pt x="1536382" y="1467640"/>
                </a:cubicBezTo>
                <a:cubicBezTo>
                  <a:pt x="1309533" y="1717402"/>
                  <a:pt x="1196110" y="2057674"/>
                  <a:pt x="1196110" y="2488457"/>
                </a:cubicBezTo>
                <a:cubicBezTo>
                  <a:pt x="1196110" y="2914657"/>
                  <a:pt x="1309533" y="3253784"/>
                  <a:pt x="1536382" y="3505837"/>
                </a:cubicBezTo>
                <a:cubicBezTo>
                  <a:pt x="1763230" y="3757890"/>
                  <a:pt x="2069131" y="3883917"/>
                  <a:pt x="2454086" y="3883917"/>
                </a:cubicBezTo>
                <a:cubicBezTo>
                  <a:pt x="2834457" y="3883917"/>
                  <a:pt x="3139213" y="3757890"/>
                  <a:pt x="3368352" y="3505837"/>
                </a:cubicBezTo>
                <a:cubicBezTo>
                  <a:pt x="3597492" y="3253784"/>
                  <a:pt x="3712062" y="2914657"/>
                  <a:pt x="3712062" y="2488457"/>
                </a:cubicBezTo>
                <a:cubicBezTo>
                  <a:pt x="3712062" y="2062257"/>
                  <a:pt x="3598638" y="1723131"/>
                  <a:pt x="3371789" y="1471076"/>
                </a:cubicBezTo>
                <a:cubicBezTo>
                  <a:pt x="3144942" y="1219023"/>
                  <a:pt x="2839040" y="1092996"/>
                  <a:pt x="2454086" y="1092996"/>
                </a:cubicBezTo>
                <a:close/>
                <a:moveTo>
                  <a:pt x="2454086" y="0"/>
                </a:moveTo>
                <a:cubicBezTo>
                  <a:pt x="2912365" y="0"/>
                  <a:pt x="3328254" y="106551"/>
                  <a:pt x="3701751" y="319650"/>
                </a:cubicBezTo>
                <a:cubicBezTo>
                  <a:pt x="4075249" y="532750"/>
                  <a:pt x="4369694" y="828340"/>
                  <a:pt x="4585084" y="1206420"/>
                </a:cubicBezTo>
                <a:cubicBezTo>
                  <a:pt x="4800475" y="1584501"/>
                  <a:pt x="4908171" y="2011847"/>
                  <a:pt x="4908171" y="2488457"/>
                </a:cubicBezTo>
                <a:cubicBezTo>
                  <a:pt x="4908171" y="2965068"/>
                  <a:pt x="4799330" y="3393559"/>
                  <a:pt x="4581647" y="3773930"/>
                </a:cubicBezTo>
                <a:cubicBezTo>
                  <a:pt x="4363964" y="4154302"/>
                  <a:pt x="4068375" y="4451038"/>
                  <a:pt x="3694876" y="4664138"/>
                </a:cubicBezTo>
                <a:cubicBezTo>
                  <a:pt x="3321380" y="4877238"/>
                  <a:pt x="2907782" y="4983787"/>
                  <a:pt x="2454086" y="4983787"/>
                </a:cubicBezTo>
                <a:cubicBezTo>
                  <a:pt x="2000390" y="4983787"/>
                  <a:pt x="1586792" y="4877238"/>
                  <a:pt x="1213295" y="4664138"/>
                </a:cubicBezTo>
                <a:cubicBezTo>
                  <a:pt x="839797" y="4451038"/>
                  <a:pt x="544206" y="4154302"/>
                  <a:pt x="326524" y="3773930"/>
                </a:cubicBezTo>
                <a:cubicBezTo>
                  <a:pt x="108842" y="3393559"/>
                  <a:pt x="0" y="2965068"/>
                  <a:pt x="0" y="2488457"/>
                </a:cubicBezTo>
                <a:cubicBezTo>
                  <a:pt x="0" y="2011847"/>
                  <a:pt x="108842" y="1584501"/>
                  <a:pt x="326524" y="1206420"/>
                </a:cubicBezTo>
                <a:cubicBezTo>
                  <a:pt x="544206" y="828340"/>
                  <a:pt x="839797" y="532750"/>
                  <a:pt x="1213295" y="319650"/>
                </a:cubicBezTo>
                <a:cubicBezTo>
                  <a:pt x="1586792" y="106551"/>
                  <a:pt x="2000390" y="0"/>
                  <a:pt x="2454086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ID" dirty="0"/>
              <a:t>Add Image Here</a:t>
            </a:r>
          </a:p>
        </p:txBody>
      </p:sp>
    </p:spTree>
    <p:extLst>
      <p:ext uri="{BB962C8B-B14F-4D97-AF65-F5344CB8AC3E}">
        <p14:creationId xmlns:p14="http://schemas.microsoft.com/office/powerpoint/2010/main" val="4242092606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377C568-D1DD-48F3-AC6F-6F278F1C21E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ID" dirty="0"/>
              <a:t>Add Image Here</a:t>
            </a:r>
          </a:p>
        </p:txBody>
      </p:sp>
    </p:spTree>
    <p:extLst>
      <p:ext uri="{BB962C8B-B14F-4D97-AF65-F5344CB8AC3E}">
        <p14:creationId xmlns:p14="http://schemas.microsoft.com/office/powerpoint/2010/main" val="693787307"/>
      </p:ext>
    </p:extLst>
  </p:cSld>
  <p:clrMapOvr>
    <a:masterClrMapping/>
  </p:clrMapOvr>
  <p:transition spd="slow">
    <p:push dir="u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241F9FF-0DAB-4584-965C-5EBF49D13AB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4676775" cy="6858000"/>
          </a:xfrm>
          <a:custGeom>
            <a:avLst/>
            <a:gdLst>
              <a:gd name="connsiteX0" fmla="*/ 0 w 4676775"/>
              <a:gd name="connsiteY0" fmla="*/ 0 h 6858000"/>
              <a:gd name="connsiteX1" fmla="*/ 4676775 w 4676775"/>
              <a:gd name="connsiteY1" fmla="*/ 0 h 6858000"/>
              <a:gd name="connsiteX2" fmla="*/ 4676775 w 4676775"/>
              <a:gd name="connsiteY2" fmla="*/ 6858000 h 6858000"/>
              <a:gd name="connsiteX3" fmla="*/ 0 w 467677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76775" h="6858000">
                <a:moveTo>
                  <a:pt x="0" y="0"/>
                </a:moveTo>
                <a:lnTo>
                  <a:pt x="4676775" y="0"/>
                </a:lnTo>
                <a:lnTo>
                  <a:pt x="4676775" y="6858000"/>
                </a:lnTo>
                <a:lnTo>
                  <a:pt x="0" y="6858000"/>
                </a:lnTo>
                <a:close/>
              </a:path>
            </a:pathLst>
          </a:custGeom>
          <a:pattFill prst="pct20">
            <a:fgClr>
              <a:schemeClr val="accent6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ID" dirty="0"/>
              <a:t>Add Image Here</a:t>
            </a:r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DC66DD52-4611-4E3B-A59C-BECC6E9CC1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437649" y="1601556"/>
            <a:ext cx="3908683" cy="4988157"/>
          </a:xfrm>
          <a:custGeom>
            <a:avLst/>
            <a:gdLst>
              <a:gd name="connsiteX0" fmla="*/ 0 w 3908683"/>
              <a:gd name="connsiteY0" fmla="*/ 0 h 4988157"/>
              <a:gd name="connsiteX1" fmla="*/ 3908683 w 3908683"/>
              <a:gd name="connsiteY1" fmla="*/ 0 h 4988157"/>
              <a:gd name="connsiteX2" fmla="*/ 3908683 w 3908683"/>
              <a:gd name="connsiteY2" fmla="*/ 959532 h 4988157"/>
              <a:gd name="connsiteX3" fmla="*/ 2554049 w 3908683"/>
              <a:gd name="connsiteY3" fmla="*/ 959532 h 4988157"/>
              <a:gd name="connsiteX4" fmla="*/ 2554049 w 3908683"/>
              <a:gd name="connsiteY4" fmla="*/ 4988157 h 4988157"/>
              <a:gd name="connsiteX5" fmla="*/ 1340523 w 3908683"/>
              <a:gd name="connsiteY5" fmla="*/ 4988157 h 4988157"/>
              <a:gd name="connsiteX6" fmla="*/ 1340523 w 3908683"/>
              <a:gd name="connsiteY6" fmla="*/ 959532 h 4988157"/>
              <a:gd name="connsiteX7" fmla="*/ 0 w 3908683"/>
              <a:gd name="connsiteY7" fmla="*/ 959532 h 4988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8683" h="4988157">
                <a:moveTo>
                  <a:pt x="0" y="0"/>
                </a:moveTo>
                <a:lnTo>
                  <a:pt x="3908683" y="0"/>
                </a:lnTo>
                <a:lnTo>
                  <a:pt x="3908683" y="959532"/>
                </a:lnTo>
                <a:lnTo>
                  <a:pt x="2554049" y="959532"/>
                </a:lnTo>
                <a:lnTo>
                  <a:pt x="2554049" y="4988157"/>
                </a:lnTo>
                <a:lnTo>
                  <a:pt x="1340523" y="4988157"/>
                </a:lnTo>
                <a:lnTo>
                  <a:pt x="1340523" y="959532"/>
                </a:lnTo>
                <a:lnTo>
                  <a:pt x="0" y="959532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ID" dirty="0"/>
              <a:t>Add Image Here</a:t>
            </a:r>
          </a:p>
        </p:txBody>
      </p:sp>
    </p:spTree>
    <p:extLst>
      <p:ext uri="{BB962C8B-B14F-4D97-AF65-F5344CB8AC3E}">
        <p14:creationId xmlns:p14="http://schemas.microsoft.com/office/powerpoint/2010/main" val="2164115928"/>
      </p:ext>
    </p:extLst>
  </p:cSld>
  <p:clrMapOvr>
    <a:masterClrMapping/>
  </p:clrMapOvr>
  <p:transition spd="slow">
    <p:push dir="u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14D8F58-E5FD-417E-AF50-F82066D3990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61059" y="1478422"/>
            <a:ext cx="3901156" cy="3901156"/>
          </a:xfrm>
          <a:custGeom>
            <a:avLst/>
            <a:gdLst>
              <a:gd name="connsiteX0" fmla="*/ 1950578 w 3901156"/>
              <a:gd name="connsiteY0" fmla="*/ 0 h 3901156"/>
              <a:gd name="connsiteX1" fmla="*/ 3901156 w 3901156"/>
              <a:gd name="connsiteY1" fmla="*/ 1950578 h 3901156"/>
              <a:gd name="connsiteX2" fmla="*/ 1950578 w 3901156"/>
              <a:gd name="connsiteY2" fmla="*/ 3901156 h 3901156"/>
              <a:gd name="connsiteX3" fmla="*/ 0 w 3901156"/>
              <a:gd name="connsiteY3" fmla="*/ 1950578 h 3901156"/>
              <a:gd name="connsiteX4" fmla="*/ 1950578 w 3901156"/>
              <a:gd name="connsiteY4" fmla="*/ 0 h 3901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01156" h="3901156">
                <a:moveTo>
                  <a:pt x="1950578" y="0"/>
                </a:moveTo>
                <a:cubicBezTo>
                  <a:pt x="3027852" y="0"/>
                  <a:pt x="3901156" y="873304"/>
                  <a:pt x="3901156" y="1950578"/>
                </a:cubicBezTo>
                <a:cubicBezTo>
                  <a:pt x="3901156" y="3027852"/>
                  <a:pt x="3027852" y="3901156"/>
                  <a:pt x="1950578" y="3901156"/>
                </a:cubicBezTo>
                <a:cubicBezTo>
                  <a:pt x="873304" y="3901156"/>
                  <a:pt x="0" y="3027852"/>
                  <a:pt x="0" y="1950578"/>
                </a:cubicBezTo>
                <a:cubicBezTo>
                  <a:pt x="0" y="873304"/>
                  <a:pt x="873304" y="0"/>
                  <a:pt x="1950578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ID" dirty="0"/>
              <a:t>Add Image Here</a:t>
            </a:r>
          </a:p>
        </p:txBody>
      </p:sp>
    </p:spTree>
    <p:extLst>
      <p:ext uri="{BB962C8B-B14F-4D97-AF65-F5344CB8AC3E}">
        <p14:creationId xmlns:p14="http://schemas.microsoft.com/office/powerpoint/2010/main" val="1207208517"/>
      </p:ext>
    </p:extLst>
  </p:cSld>
  <p:clrMapOvr>
    <a:masterClrMapping/>
  </p:clrMapOvr>
  <p:transition spd="slow">
    <p:push dir="u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C2E741E-131C-40DB-A971-AF9CB3EAB2E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64381" y="3629293"/>
            <a:ext cx="3446005" cy="2072057"/>
          </a:xfrm>
          <a:custGeom>
            <a:avLst/>
            <a:gdLst>
              <a:gd name="connsiteX0" fmla="*/ 0 w 3622280"/>
              <a:gd name="connsiteY0" fmla="*/ 0 h 2178050"/>
              <a:gd name="connsiteX1" fmla="*/ 3622280 w 3622280"/>
              <a:gd name="connsiteY1" fmla="*/ 0 h 2178050"/>
              <a:gd name="connsiteX2" fmla="*/ 3622280 w 3622280"/>
              <a:gd name="connsiteY2" fmla="*/ 2178050 h 2178050"/>
              <a:gd name="connsiteX3" fmla="*/ 0 w 3622280"/>
              <a:gd name="connsiteY3" fmla="*/ 2178050 h 2178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22280" h="2178050">
                <a:moveTo>
                  <a:pt x="0" y="0"/>
                </a:moveTo>
                <a:lnTo>
                  <a:pt x="3622280" y="0"/>
                </a:lnTo>
                <a:lnTo>
                  <a:pt x="3622280" y="2178050"/>
                </a:lnTo>
                <a:lnTo>
                  <a:pt x="0" y="217805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ID" dirty="0"/>
              <a:t>Add Image Here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7EDC999-64C3-492D-93BF-73009850D8F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056453" y="504002"/>
            <a:ext cx="2368660" cy="1429574"/>
          </a:xfrm>
          <a:custGeom>
            <a:avLst/>
            <a:gdLst>
              <a:gd name="connsiteX0" fmla="*/ 0 w 2368660"/>
              <a:gd name="connsiteY0" fmla="*/ 0 h 1429574"/>
              <a:gd name="connsiteX1" fmla="*/ 2368660 w 2368660"/>
              <a:gd name="connsiteY1" fmla="*/ 0 h 1429574"/>
              <a:gd name="connsiteX2" fmla="*/ 2368660 w 2368660"/>
              <a:gd name="connsiteY2" fmla="*/ 1429574 h 1429574"/>
              <a:gd name="connsiteX3" fmla="*/ 0 w 2368660"/>
              <a:gd name="connsiteY3" fmla="*/ 1429574 h 1429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8660" h="1429574">
                <a:moveTo>
                  <a:pt x="0" y="0"/>
                </a:moveTo>
                <a:lnTo>
                  <a:pt x="2368660" y="0"/>
                </a:lnTo>
                <a:lnTo>
                  <a:pt x="2368660" y="1429574"/>
                </a:lnTo>
                <a:lnTo>
                  <a:pt x="0" y="1429574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ID" dirty="0"/>
              <a:t>Add Image Here</a:t>
            </a:r>
          </a:p>
        </p:txBody>
      </p:sp>
    </p:spTree>
    <p:extLst>
      <p:ext uri="{BB962C8B-B14F-4D97-AF65-F5344CB8AC3E}">
        <p14:creationId xmlns:p14="http://schemas.microsoft.com/office/powerpoint/2010/main" val="2448954031"/>
      </p:ext>
    </p:extLst>
  </p:cSld>
  <p:clrMapOvr>
    <a:masterClrMapping/>
  </p:clrMapOvr>
  <p:transition spd="slow">
    <p:push dir="u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82BBE28-6DB9-4A56-A790-009692811C9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67340" y="2178817"/>
            <a:ext cx="1712567" cy="3732911"/>
          </a:xfrm>
          <a:custGeom>
            <a:avLst/>
            <a:gdLst>
              <a:gd name="connsiteX0" fmla="*/ 174613 w 1712567"/>
              <a:gd name="connsiteY0" fmla="*/ 0 h 3732911"/>
              <a:gd name="connsiteX1" fmla="*/ 1537954 w 1712567"/>
              <a:gd name="connsiteY1" fmla="*/ 0 h 3732911"/>
              <a:gd name="connsiteX2" fmla="*/ 1712567 w 1712567"/>
              <a:gd name="connsiteY2" fmla="*/ 174613 h 3732911"/>
              <a:gd name="connsiteX3" fmla="*/ 1712567 w 1712567"/>
              <a:gd name="connsiteY3" fmla="*/ 3558298 h 3732911"/>
              <a:gd name="connsiteX4" fmla="*/ 1537954 w 1712567"/>
              <a:gd name="connsiteY4" fmla="*/ 3732911 h 3732911"/>
              <a:gd name="connsiteX5" fmla="*/ 174613 w 1712567"/>
              <a:gd name="connsiteY5" fmla="*/ 3732911 h 3732911"/>
              <a:gd name="connsiteX6" fmla="*/ 0 w 1712567"/>
              <a:gd name="connsiteY6" fmla="*/ 3558298 h 3732911"/>
              <a:gd name="connsiteX7" fmla="*/ 0 w 1712567"/>
              <a:gd name="connsiteY7" fmla="*/ 174613 h 3732911"/>
              <a:gd name="connsiteX8" fmla="*/ 174613 w 1712567"/>
              <a:gd name="connsiteY8" fmla="*/ 0 h 3732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12567" h="3732911">
                <a:moveTo>
                  <a:pt x="174613" y="0"/>
                </a:moveTo>
                <a:lnTo>
                  <a:pt x="1537954" y="0"/>
                </a:lnTo>
                <a:cubicBezTo>
                  <a:pt x="1634390" y="0"/>
                  <a:pt x="1712567" y="78177"/>
                  <a:pt x="1712567" y="174613"/>
                </a:cubicBezTo>
                <a:lnTo>
                  <a:pt x="1712567" y="3558298"/>
                </a:lnTo>
                <a:cubicBezTo>
                  <a:pt x="1712567" y="3654734"/>
                  <a:pt x="1634390" y="3732911"/>
                  <a:pt x="1537954" y="3732911"/>
                </a:cubicBezTo>
                <a:lnTo>
                  <a:pt x="174613" y="3732911"/>
                </a:lnTo>
                <a:cubicBezTo>
                  <a:pt x="78177" y="3732911"/>
                  <a:pt x="0" y="3654734"/>
                  <a:pt x="0" y="3558298"/>
                </a:cubicBezTo>
                <a:lnTo>
                  <a:pt x="0" y="174613"/>
                </a:lnTo>
                <a:cubicBezTo>
                  <a:pt x="0" y="78177"/>
                  <a:pt x="78177" y="0"/>
                  <a:pt x="174613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ID" dirty="0"/>
              <a:t>Add Image Here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8527DF8-EA6C-45E8-A103-CA3401FC1A6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256965" y="2178817"/>
            <a:ext cx="1712567" cy="3732911"/>
          </a:xfrm>
          <a:custGeom>
            <a:avLst/>
            <a:gdLst>
              <a:gd name="connsiteX0" fmla="*/ 174613 w 1712567"/>
              <a:gd name="connsiteY0" fmla="*/ 0 h 3732911"/>
              <a:gd name="connsiteX1" fmla="*/ 1537954 w 1712567"/>
              <a:gd name="connsiteY1" fmla="*/ 0 h 3732911"/>
              <a:gd name="connsiteX2" fmla="*/ 1712567 w 1712567"/>
              <a:gd name="connsiteY2" fmla="*/ 174613 h 3732911"/>
              <a:gd name="connsiteX3" fmla="*/ 1712567 w 1712567"/>
              <a:gd name="connsiteY3" fmla="*/ 3558298 h 3732911"/>
              <a:gd name="connsiteX4" fmla="*/ 1537954 w 1712567"/>
              <a:gd name="connsiteY4" fmla="*/ 3732911 h 3732911"/>
              <a:gd name="connsiteX5" fmla="*/ 174613 w 1712567"/>
              <a:gd name="connsiteY5" fmla="*/ 3732911 h 3732911"/>
              <a:gd name="connsiteX6" fmla="*/ 0 w 1712567"/>
              <a:gd name="connsiteY6" fmla="*/ 3558298 h 3732911"/>
              <a:gd name="connsiteX7" fmla="*/ 0 w 1712567"/>
              <a:gd name="connsiteY7" fmla="*/ 174613 h 3732911"/>
              <a:gd name="connsiteX8" fmla="*/ 174613 w 1712567"/>
              <a:gd name="connsiteY8" fmla="*/ 0 h 3732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12567" h="3732911">
                <a:moveTo>
                  <a:pt x="174613" y="0"/>
                </a:moveTo>
                <a:lnTo>
                  <a:pt x="1537954" y="0"/>
                </a:lnTo>
                <a:cubicBezTo>
                  <a:pt x="1634390" y="0"/>
                  <a:pt x="1712567" y="78177"/>
                  <a:pt x="1712567" y="174613"/>
                </a:cubicBezTo>
                <a:lnTo>
                  <a:pt x="1712567" y="3558298"/>
                </a:lnTo>
                <a:cubicBezTo>
                  <a:pt x="1712567" y="3654734"/>
                  <a:pt x="1634390" y="3732911"/>
                  <a:pt x="1537954" y="3732911"/>
                </a:cubicBezTo>
                <a:lnTo>
                  <a:pt x="174613" y="3732911"/>
                </a:lnTo>
                <a:cubicBezTo>
                  <a:pt x="78177" y="3732911"/>
                  <a:pt x="0" y="3654734"/>
                  <a:pt x="0" y="3558298"/>
                </a:cubicBezTo>
                <a:lnTo>
                  <a:pt x="0" y="174613"/>
                </a:lnTo>
                <a:cubicBezTo>
                  <a:pt x="0" y="78177"/>
                  <a:pt x="78177" y="0"/>
                  <a:pt x="174613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ID" dirty="0"/>
              <a:t>Add Image Here</a:t>
            </a:r>
          </a:p>
        </p:txBody>
      </p:sp>
    </p:spTree>
    <p:extLst>
      <p:ext uri="{BB962C8B-B14F-4D97-AF65-F5344CB8AC3E}">
        <p14:creationId xmlns:p14="http://schemas.microsoft.com/office/powerpoint/2010/main" val="1265426782"/>
      </p:ext>
    </p:extLst>
  </p:cSld>
  <p:clrMapOvr>
    <a:masterClrMapping/>
  </p:clrMapOvr>
  <p:transition spd="slow">
    <p:push dir="u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B56AFFB-732E-4972-AE1E-B5F8753D54A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440425" y="1678098"/>
            <a:ext cx="3710098" cy="3710098"/>
          </a:xfrm>
          <a:custGeom>
            <a:avLst/>
            <a:gdLst>
              <a:gd name="connsiteX0" fmla="*/ 1855049 w 3710098"/>
              <a:gd name="connsiteY0" fmla="*/ 0 h 3710098"/>
              <a:gd name="connsiteX1" fmla="*/ 3710098 w 3710098"/>
              <a:gd name="connsiteY1" fmla="*/ 1855049 h 3710098"/>
              <a:gd name="connsiteX2" fmla="*/ 1855049 w 3710098"/>
              <a:gd name="connsiteY2" fmla="*/ 3710098 h 3710098"/>
              <a:gd name="connsiteX3" fmla="*/ 0 w 3710098"/>
              <a:gd name="connsiteY3" fmla="*/ 1855049 h 3710098"/>
              <a:gd name="connsiteX4" fmla="*/ 1855049 w 3710098"/>
              <a:gd name="connsiteY4" fmla="*/ 0 h 371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10098" h="3710098">
                <a:moveTo>
                  <a:pt x="1855049" y="0"/>
                </a:moveTo>
                <a:cubicBezTo>
                  <a:pt x="2879564" y="0"/>
                  <a:pt x="3710098" y="830534"/>
                  <a:pt x="3710098" y="1855049"/>
                </a:cubicBezTo>
                <a:cubicBezTo>
                  <a:pt x="3710098" y="2879564"/>
                  <a:pt x="2879564" y="3710098"/>
                  <a:pt x="1855049" y="3710098"/>
                </a:cubicBezTo>
                <a:cubicBezTo>
                  <a:pt x="830534" y="3710098"/>
                  <a:pt x="0" y="2879564"/>
                  <a:pt x="0" y="1855049"/>
                </a:cubicBezTo>
                <a:cubicBezTo>
                  <a:pt x="0" y="830534"/>
                  <a:pt x="830534" y="0"/>
                  <a:pt x="1855049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ID" dirty="0"/>
              <a:t>Add Image Here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69CAE7EF-E691-42EE-92F0-02A974EF790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240951" y="1678098"/>
            <a:ext cx="3710098" cy="3710098"/>
          </a:xfrm>
          <a:custGeom>
            <a:avLst/>
            <a:gdLst>
              <a:gd name="connsiteX0" fmla="*/ 1855049 w 3710098"/>
              <a:gd name="connsiteY0" fmla="*/ 0 h 3710098"/>
              <a:gd name="connsiteX1" fmla="*/ 3710098 w 3710098"/>
              <a:gd name="connsiteY1" fmla="*/ 1855049 h 3710098"/>
              <a:gd name="connsiteX2" fmla="*/ 1855049 w 3710098"/>
              <a:gd name="connsiteY2" fmla="*/ 3710098 h 3710098"/>
              <a:gd name="connsiteX3" fmla="*/ 0 w 3710098"/>
              <a:gd name="connsiteY3" fmla="*/ 1855049 h 3710098"/>
              <a:gd name="connsiteX4" fmla="*/ 1855049 w 3710098"/>
              <a:gd name="connsiteY4" fmla="*/ 0 h 371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10098" h="3710098">
                <a:moveTo>
                  <a:pt x="1855049" y="0"/>
                </a:moveTo>
                <a:cubicBezTo>
                  <a:pt x="2879564" y="0"/>
                  <a:pt x="3710098" y="830534"/>
                  <a:pt x="3710098" y="1855049"/>
                </a:cubicBezTo>
                <a:cubicBezTo>
                  <a:pt x="3710098" y="2879564"/>
                  <a:pt x="2879564" y="3710098"/>
                  <a:pt x="1855049" y="3710098"/>
                </a:cubicBezTo>
                <a:cubicBezTo>
                  <a:pt x="830534" y="3710098"/>
                  <a:pt x="0" y="2879564"/>
                  <a:pt x="0" y="1855049"/>
                </a:cubicBezTo>
                <a:cubicBezTo>
                  <a:pt x="0" y="830534"/>
                  <a:pt x="830534" y="0"/>
                  <a:pt x="1855049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ID" dirty="0"/>
              <a:t>Add Image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8FBB2A29-5458-4B91-96B0-49E5DDB0B3E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041477" y="1678098"/>
            <a:ext cx="3710098" cy="3710098"/>
          </a:xfrm>
          <a:custGeom>
            <a:avLst/>
            <a:gdLst>
              <a:gd name="connsiteX0" fmla="*/ 1855049 w 3710098"/>
              <a:gd name="connsiteY0" fmla="*/ 0 h 3710098"/>
              <a:gd name="connsiteX1" fmla="*/ 3710098 w 3710098"/>
              <a:gd name="connsiteY1" fmla="*/ 1855049 h 3710098"/>
              <a:gd name="connsiteX2" fmla="*/ 1855049 w 3710098"/>
              <a:gd name="connsiteY2" fmla="*/ 3710098 h 3710098"/>
              <a:gd name="connsiteX3" fmla="*/ 0 w 3710098"/>
              <a:gd name="connsiteY3" fmla="*/ 1855049 h 3710098"/>
              <a:gd name="connsiteX4" fmla="*/ 1855049 w 3710098"/>
              <a:gd name="connsiteY4" fmla="*/ 0 h 371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10098" h="3710098">
                <a:moveTo>
                  <a:pt x="1855049" y="0"/>
                </a:moveTo>
                <a:cubicBezTo>
                  <a:pt x="2879564" y="0"/>
                  <a:pt x="3710098" y="830534"/>
                  <a:pt x="3710098" y="1855049"/>
                </a:cubicBezTo>
                <a:cubicBezTo>
                  <a:pt x="3710098" y="2879564"/>
                  <a:pt x="2879564" y="3710098"/>
                  <a:pt x="1855049" y="3710098"/>
                </a:cubicBezTo>
                <a:cubicBezTo>
                  <a:pt x="830534" y="3710098"/>
                  <a:pt x="0" y="2879564"/>
                  <a:pt x="0" y="1855049"/>
                </a:cubicBezTo>
                <a:cubicBezTo>
                  <a:pt x="0" y="830534"/>
                  <a:pt x="830534" y="0"/>
                  <a:pt x="1855049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ID" dirty="0"/>
              <a:t>Add Image Here</a:t>
            </a:r>
          </a:p>
        </p:txBody>
      </p:sp>
    </p:spTree>
    <p:extLst>
      <p:ext uri="{BB962C8B-B14F-4D97-AF65-F5344CB8AC3E}">
        <p14:creationId xmlns:p14="http://schemas.microsoft.com/office/powerpoint/2010/main" val="1632479733"/>
      </p:ext>
    </p:extLst>
  </p:cSld>
  <p:clrMapOvr>
    <a:masterClrMapping/>
  </p:clrMapOvr>
  <p:transition spd="slow">
    <p:push dir="u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61922501-90BB-4761-B79E-0026AC47BCB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269014" y="4392386"/>
            <a:ext cx="2144486" cy="2144486"/>
          </a:xfrm>
          <a:custGeom>
            <a:avLst/>
            <a:gdLst>
              <a:gd name="connsiteX0" fmla="*/ 1072243 w 2144486"/>
              <a:gd name="connsiteY0" fmla="*/ 0 h 2144486"/>
              <a:gd name="connsiteX1" fmla="*/ 2144486 w 2144486"/>
              <a:gd name="connsiteY1" fmla="*/ 1072243 h 2144486"/>
              <a:gd name="connsiteX2" fmla="*/ 1072243 w 2144486"/>
              <a:gd name="connsiteY2" fmla="*/ 2144486 h 2144486"/>
              <a:gd name="connsiteX3" fmla="*/ 0 w 2144486"/>
              <a:gd name="connsiteY3" fmla="*/ 1072243 h 2144486"/>
              <a:gd name="connsiteX4" fmla="*/ 1072243 w 2144486"/>
              <a:gd name="connsiteY4" fmla="*/ 0 h 2144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4486" h="2144486">
                <a:moveTo>
                  <a:pt x="1072243" y="0"/>
                </a:moveTo>
                <a:cubicBezTo>
                  <a:pt x="1664426" y="0"/>
                  <a:pt x="2144486" y="480060"/>
                  <a:pt x="2144486" y="1072243"/>
                </a:cubicBezTo>
                <a:cubicBezTo>
                  <a:pt x="2144486" y="1664426"/>
                  <a:pt x="1664426" y="2144486"/>
                  <a:pt x="1072243" y="2144486"/>
                </a:cubicBezTo>
                <a:cubicBezTo>
                  <a:pt x="480060" y="2144486"/>
                  <a:pt x="0" y="1664426"/>
                  <a:pt x="0" y="1072243"/>
                </a:cubicBezTo>
                <a:cubicBezTo>
                  <a:pt x="0" y="480060"/>
                  <a:pt x="480060" y="0"/>
                  <a:pt x="1072243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ID" dirty="0"/>
              <a:t>Add Image Here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86700601-B081-467D-9918-9C302CED279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889502" y="1574801"/>
            <a:ext cx="1523998" cy="1523998"/>
          </a:xfrm>
          <a:custGeom>
            <a:avLst/>
            <a:gdLst>
              <a:gd name="connsiteX0" fmla="*/ 761999 w 1523998"/>
              <a:gd name="connsiteY0" fmla="*/ 0 h 1523998"/>
              <a:gd name="connsiteX1" fmla="*/ 1523998 w 1523998"/>
              <a:gd name="connsiteY1" fmla="*/ 761999 h 1523998"/>
              <a:gd name="connsiteX2" fmla="*/ 761999 w 1523998"/>
              <a:gd name="connsiteY2" fmla="*/ 1523998 h 1523998"/>
              <a:gd name="connsiteX3" fmla="*/ 0 w 1523998"/>
              <a:gd name="connsiteY3" fmla="*/ 761999 h 1523998"/>
              <a:gd name="connsiteX4" fmla="*/ 761999 w 1523998"/>
              <a:gd name="connsiteY4" fmla="*/ 0 h 1523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3998" h="1523998">
                <a:moveTo>
                  <a:pt x="761999" y="0"/>
                </a:moveTo>
                <a:cubicBezTo>
                  <a:pt x="1182839" y="0"/>
                  <a:pt x="1523998" y="341159"/>
                  <a:pt x="1523998" y="761999"/>
                </a:cubicBezTo>
                <a:cubicBezTo>
                  <a:pt x="1523998" y="1182839"/>
                  <a:pt x="1182839" y="1523998"/>
                  <a:pt x="761999" y="1523998"/>
                </a:cubicBezTo>
                <a:cubicBezTo>
                  <a:pt x="341159" y="1523998"/>
                  <a:pt x="0" y="1182839"/>
                  <a:pt x="0" y="761999"/>
                </a:cubicBezTo>
                <a:cubicBezTo>
                  <a:pt x="0" y="341159"/>
                  <a:pt x="341159" y="0"/>
                  <a:pt x="761999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ID" dirty="0"/>
              <a:t>Add Image Here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99484198-45AE-43CB-BC9F-646CD401E2F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286502" y="457201"/>
            <a:ext cx="1422398" cy="1422398"/>
          </a:xfrm>
          <a:custGeom>
            <a:avLst/>
            <a:gdLst>
              <a:gd name="connsiteX0" fmla="*/ 711199 w 1422398"/>
              <a:gd name="connsiteY0" fmla="*/ 0 h 1422398"/>
              <a:gd name="connsiteX1" fmla="*/ 1422398 w 1422398"/>
              <a:gd name="connsiteY1" fmla="*/ 711199 h 1422398"/>
              <a:gd name="connsiteX2" fmla="*/ 711199 w 1422398"/>
              <a:gd name="connsiteY2" fmla="*/ 1422398 h 1422398"/>
              <a:gd name="connsiteX3" fmla="*/ 0 w 1422398"/>
              <a:gd name="connsiteY3" fmla="*/ 711199 h 1422398"/>
              <a:gd name="connsiteX4" fmla="*/ 711199 w 1422398"/>
              <a:gd name="connsiteY4" fmla="*/ 0 h 1422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2398" h="1422398">
                <a:moveTo>
                  <a:pt x="711199" y="0"/>
                </a:moveTo>
                <a:cubicBezTo>
                  <a:pt x="1103983" y="0"/>
                  <a:pt x="1422398" y="318415"/>
                  <a:pt x="1422398" y="711199"/>
                </a:cubicBezTo>
                <a:cubicBezTo>
                  <a:pt x="1422398" y="1103983"/>
                  <a:pt x="1103983" y="1422398"/>
                  <a:pt x="711199" y="1422398"/>
                </a:cubicBezTo>
                <a:cubicBezTo>
                  <a:pt x="318415" y="1422398"/>
                  <a:pt x="0" y="1103983"/>
                  <a:pt x="0" y="711199"/>
                </a:cubicBezTo>
                <a:cubicBezTo>
                  <a:pt x="0" y="318415"/>
                  <a:pt x="318415" y="0"/>
                  <a:pt x="711199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ID" dirty="0"/>
              <a:t>Add Image Here</a:t>
            </a: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2E7B993D-9F51-4A04-8A7A-1113146C5C6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216900" y="127000"/>
            <a:ext cx="1168400" cy="1168400"/>
          </a:xfrm>
          <a:custGeom>
            <a:avLst/>
            <a:gdLst>
              <a:gd name="connsiteX0" fmla="*/ 584200 w 1168400"/>
              <a:gd name="connsiteY0" fmla="*/ 0 h 1168400"/>
              <a:gd name="connsiteX1" fmla="*/ 1168400 w 1168400"/>
              <a:gd name="connsiteY1" fmla="*/ 584200 h 1168400"/>
              <a:gd name="connsiteX2" fmla="*/ 584200 w 1168400"/>
              <a:gd name="connsiteY2" fmla="*/ 1168400 h 1168400"/>
              <a:gd name="connsiteX3" fmla="*/ 0 w 1168400"/>
              <a:gd name="connsiteY3" fmla="*/ 584200 h 1168400"/>
              <a:gd name="connsiteX4" fmla="*/ 584200 w 1168400"/>
              <a:gd name="connsiteY4" fmla="*/ 0 h 116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8400" h="1168400">
                <a:moveTo>
                  <a:pt x="584200" y="0"/>
                </a:moveTo>
                <a:cubicBezTo>
                  <a:pt x="906845" y="0"/>
                  <a:pt x="1168400" y="261555"/>
                  <a:pt x="1168400" y="584200"/>
                </a:cubicBezTo>
                <a:cubicBezTo>
                  <a:pt x="1168400" y="906845"/>
                  <a:pt x="906845" y="1168400"/>
                  <a:pt x="584200" y="1168400"/>
                </a:cubicBezTo>
                <a:cubicBezTo>
                  <a:pt x="261555" y="1168400"/>
                  <a:pt x="0" y="906845"/>
                  <a:pt x="0" y="584200"/>
                </a:cubicBezTo>
                <a:cubicBezTo>
                  <a:pt x="0" y="261555"/>
                  <a:pt x="261555" y="0"/>
                  <a:pt x="584200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ID" dirty="0"/>
              <a:t>Add Image Here</a:t>
            </a:r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B5D7D543-1C81-4607-8CC9-6D9BF38C20F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0106658" y="797559"/>
            <a:ext cx="995682" cy="995682"/>
          </a:xfrm>
          <a:custGeom>
            <a:avLst/>
            <a:gdLst>
              <a:gd name="connsiteX0" fmla="*/ 497841 w 995682"/>
              <a:gd name="connsiteY0" fmla="*/ 0 h 995682"/>
              <a:gd name="connsiteX1" fmla="*/ 995682 w 995682"/>
              <a:gd name="connsiteY1" fmla="*/ 497841 h 995682"/>
              <a:gd name="connsiteX2" fmla="*/ 497841 w 995682"/>
              <a:gd name="connsiteY2" fmla="*/ 995682 h 995682"/>
              <a:gd name="connsiteX3" fmla="*/ 0 w 995682"/>
              <a:gd name="connsiteY3" fmla="*/ 497841 h 995682"/>
              <a:gd name="connsiteX4" fmla="*/ 497841 w 995682"/>
              <a:gd name="connsiteY4" fmla="*/ 0 h 995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5682" h="995682">
                <a:moveTo>
                  <a:pt x="497841" y="0"/>
                </a:moveTo>
                <a:cubicBezTo>
                  <a:pt x="772791" y="0"/>
                  <a:pt x="995682" y="222891"/>
                  <a:pt x="995682" y="497841"/>
                </a:cubicBezTo>
                <a:cubicBezTo>
                  <a:pt x="995682" y="772791"/>
                  <a:pt x="772791" y="995682"/>
                  <a:pt x="497841" y="995682"/>
                </a:cubicBezTo>
                <a:cubicBezTo>
                  <a:pt x="222891" y="995682"/>
                  <a:pt x="0" y="772791"/>
                  <a:pt x="0" y="497841"/>
                </a:cubicBezTo>
                <a:cubicBezTo>
                  <a:pt x="0" y="222891"/>
                  <a:pt x="222891" y="0"/>
                  <a:pt x="497841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ID" dirty="0"/>
              <a:t>Add Image Here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7FD74D05-C43B-4E10-8F4D-DD101929CF3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540500" y="1752600"/>
            <a:ext cx="4648200" cy="4648200"/>
          </a:xfrm>
          <a:custGeom>
            <a:avLst/>
            <a:gdLst>
              <a:gd name="connsiteX0" fmla="*/ 2324100 w 4648200"/>
              <a:gd name="connsiteY0" fmla="*/ 0 h 4648200"/>
              <a:gd name="connsiteX1" fmla="*/ 4648200 w 4648200"/>
              <a:gd name="connsiteY1" fmla="*/ 2324100 h 4648200"/>
              <a:gd name="connsiteX2" fmla="*/ 2324100 w 4648200"/>
              <a:gd name="connsiteY2" fmla="*/ 4648200 h 4648200"/>
              <a:gd name="connsiteX3" fmla="*/ 0 w 4648200"/>
              <a:gd name="connsiteY3" fmla="*/ 2324100 h 4648200"/>
              <a:gd name="connsiteX4" fmla="*/ 2324100 w 4648200"/>
              <a:gd name="connsiteY4" fmla="*/ 0 h 464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8200" h="4648200">
                <a:moveTo>
                  <a:pt x="2324100" y="0"/>
                </a:moveTo>
                <a:cubicBezTo>
                  <a:pt x="3607665" y="0"/>
                  <a:pt x="4648200" y="1040535"/>
                  <a:pt x="4648200" y="2324100"/>
                </a:cubicBezTo>
                <a:cubicBezTo>
                  <a:pt x="4648200" y="3607665"/>
                  <a:pt x="3607665" y="4648200"/>
                  <a:pt x="2324100" y="4648200"/>
                </a:cubicBezTo>
                <a:cubicBezTo>
                  <a:pt x="1040535" y="4648200"/>
                  <a:pt x="0" y="3607665"/>
                  <a:pt x="0" y="2324100"/>
                </a:cubicBezTo>
                <a:cubicBezTo>
                  <a:pt x="0" y="1040535"/>
                  <a:pt x="1040535" y="0"/>
                  <a:pt x="2324100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ID" dirty="0"/>
              <a:t>Add Image Here</a:t>
            </a:r>
          </a:p>
        </p:txBody>
      </p:sp>
    </p:spTree>
    <p:extLst>
      <p:ext uri="{BB962C8B-B14F-4D97-AF65-F5344CB8AC3E}">
        <p14:creationId xmlns:p14="http://schemas.microsoft.com/office/powerpoint/2010/main" val="3164640459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00B4BC8-85BB-423D-AFA5-06F2F8FE35C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57250" y="3549073"/>
            <a:ext cx="5010160" cy="2684802"/>
          </a:xfrm>
          <a:custGeom>
            <a:avLst/>
            <a:gdLst>
              <a:gd name="connsiteX0" fmla="*/ 447476 w 5010160"/>
              <a:gd name="connsiteY0" fmla="*/ 0 h 2684802"/>
              <a:gd name="connsiteX1" fmla="*/ 4562684 w 5010160"/>
              <a:gd name="connsiteY1" fmla="*/ 0 h 2684802"/>
              <a:gd name="connsiteX2" fmla="*/ 5010160 w 5010160"/>
              <a:gd name="connsiteY2" fmla="*/ 447476 h 2684802"/>
              <a:gd name="connsiteX3" fmla="*/ 5010160 w 5010160"/>
              <a:gd name="connsiteY3" fmla="*/ 2237326 h 2684802"/>
              <a:gd name="connsiteX4" fmla="*/ 4562684 w 5010160"/>
              <a:gd name="connsiteY4" fmla="*/ 2684802 h 2684802"/>
              <a:gd name="connsiteX5" fmla="*/ 447476 w 5010160"/>
              <a:gd name="connsiteY5" fmla="*/ 2684802 h 2684802"/>
              <a:gd name="connsiteX6" fmla="*/ 0 w 5010160"/>
              <a:gd name="connsiteY6" fmla="*/ 2237326 h 2684802"/>
              <a:gd name="connsiteX7" fmla="*/ 0 w 5010160"/>
              <a:gd name="connsiteY7" fmla="*/ 447476 h 2684802"/>
              <a:gd name="connsiteX8" fmla="*/ 447476 w 5010160"/>
              <a:gd name="connsiteY8" fmla="*/ 0 h 2684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10160" h="2684802">
                <a:moveTo>
                  <a:pt x="447476" y="0"/>
                </a:moveTo>
                <a:lnTo>
                  <a:pt x="4562684" y="0"/>
                </a:lnTo>
                <a:cubicBezTo>
                  <a:pt x="4809818" y="0"/>
                  <a:pt x="5010160" y="200342"/>
                  <a:pt x="5010160" y="447476"/>
                </a:cubicBezTo>
                <a:lnTo>
                  <a:pt x="5010160" y="2237326"/>
                </a:lnTo>
                <a:cubicBezTo>
                  <a:pt x="5010160" y="2484460"/>
                  <a:pt x="4809818" y="2684802"/>
                  <a:pt x="4562684" y="2684802"/>
                </a:cubicBezTo>
                <a:lnTo>
                  <a:pt x="447476" y="2684802"/>
                </a:lnTo>
                <a:cubicBezTo>
                  <a:pt x="200342" y="2684802"/>
                  <a:pt x="0" y="2484460"/>
                  <a:pt x="0" y="2237326"/>
                </a:cubicBezTo>
                <a:lnTo>
                  <a:pt x="0" y="447476"/>
                </a:lnTo>
                <a:cubicBezTo>
                  <a:pt x="0" y="200342"/>
                  <a:pt x="200342" y="0"/>
                  <a:pt x="447476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ID" dirty="0"/>
              <a:t>Add Image Here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A947E3E-6E5C-43E8-B907-FA6909B1213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24472" y="619225"/>
            <a:ext cx="5010279" cy="2684802"/>
          </a:xfrm>
          <a:custGeom>
            <a:avLst/>
            <a:gdLst>
              <a:gd name="connsiteX0" fmla="*/ 447476 w 5010279"/>
              <a:gd name="connsiteY0" fmla="*/ 0 h 2684802"/>
              <a:gd name="connsiteX1" fmla="*/ 4562803 w 5010279"/>
              <a:gd name="connsiteY1" fmla="*/ 0 h 2684802"/>
              <a:gd name="connsiteX2" fmla="*/ 5010279 w 5010279"/>
              <a:gd name="connsiteY2" fmla="*/ 447476 h 2684802"/>
              <a:gd name="connsiteX3" fmla="*/ 5010279 w 5010279"/>
              <a:gd name="connsiteY3" fmla="*/ 2237326 h 2684802"/>
              <a:gd name="connsiteX4" fmla="*/ 4562803 w 5010279"/>
              <a:gd name="connsiteY4" fmla="*/ 2684802 h 2684802"/>
              <a:gd name="connsiteX5" fmla="*/ 447476 w 5010279"/>
              <a:gd name="connsiteY5" fmla="*/ 2684802 h 2684802"/>
              <a:gd name="connsiteX6" fmla="*/ 0 w 5010279"/>
              <a:gd name="connsiteY6" fmla="*/ 2237326 h 2684802"/>
              <a:gd name="connsiteX7" fmla="*/ 0 w 5010279"/>
              <a:gd name="connsiteY7" fmla="*/ 447476 h 2684802"/>
              <a:gd name="connsiteX8" fmla="*/ 447476 w 5010279"/>
              <a:gd name="connsiteY8" fmla="*/ 0 h 2684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10279" h="2684802">
                <a:moveTo>
                  <a:pt x="447476" y="0"/>
                </a:moveTo>
                <a:lnTo>
                  <a:pt x="4562803" y="0"/>
                </a:lnTo>
                <a:cubicBezTo>
                  <a:pt x="4809937" y="0"/>
                  <a:pt x="5010279" y="200342"/>
                  <a:pt x="5010279" y="447476"/>
                </a:cubicBezTo>
                <a:lnTo>
                  <a:pt x="5010279" y="2237326"/>
                </a:lnTo>
                <a:cubicBezTo>
                  <a:pt x="5010279" y="2484460"/>
                  <a:pt x="4809937" y="2684802"/>
                  <a:pt x="4562803" y="2684802"/>
                </a:cubicBezTo>
                <a:lnTo>
                  <a:pt x="447476" y="2684802"/>
                </a:lnTo>
                <a:cubicBezTo>
                  <a:pt x="200342" y="2684802"/>
                  <a:pt x="0" y="2484460"/>
                  <a:pt x="0" y="2237326"/>
                </a:cubicBezTo>
                <a:lnTo>
                  <a:pt x="0" y="447476"/>
                </a:lnTo>
                <a:cubicBezTo>
                  <a:pt x="0" y="200342"/>
                  <a:pt x="200342" y="0"/>
                  <a:pt x="447476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ID" dirty="0"/>
              <a:t>Add Image Here</a:t>
            </a:r>
          </a:p>
        </p:txBody>
      </p:sp>
    </p:spTree>
    <p:extLst>
      <p:ext uri="{BB962C8B-B14F-4D97-AF65-F5344CB8AC3E}">
        <p14:creationId xmlns:p14="http://schemas.microsoft.com/office/powerpoint/2010/main" val="3747954188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85F819BD-93B2-4409-897E-BD6676D84FC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ID" dirty="0"/>
              <a:t>Add Image Here</a:t>
            </a:r>
          </a:p>
        </p:txBody>
      </p:sp>
    </p:spTree>
    <p:extLst>
      <p:ext uri="{BB962C8B-B14F-4D97-AF65-F5344CB8AC3E}">
        <p14:creationId xmlns:p14="http://schemas.microsoft.com/office/powerpoint/2010/main" val="1440953406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8121F93-DFA8-4282-AC33-A3E26F3297A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124700" y="0"/>
            <a:ext cx="2171700" cy="4165600"/>
          </a:xfrm>
          <a:custGeom>
            <a:avLst/>
            <a:gdLst>
              <a:gd name="connsiteX0" fmla="*/ 0 w 2171700"/>
              <a:gd name="connsiteY0" fmla="*/ 0 h 4165600"/>
              <a:gd name="connsiteX1" fmla="*/ 2171700 w 2171700"/>
              <a:gd name="connsiteY1" fmla="*/ 0 h 4165600"/>
              <a:gd name="connsiteX2" fmla="*/ 2171700 w 2171700"/>
              <a:gd name="connsiteY2" fmla="*/ 4165600 h 4165600"/>
              <a:gd name="connsiteX3" fmla="*/ 0 w 2171700"/>
              <a:gd name="connsiteY3" fmla="*/ 4165600 h 416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1700" h="4165600">
                <a:moveTo>
                  <a:pt x="0" y="0"/>
                </a:moveTo>
                <a:lnTo>
                  <a:pt x="2171700" y="0"/>
                </a:lnTo>
                <a:lnTo>
                  <a:pt x="2171700" y="4165600"/>
                </a:lnTo>
                <a:lnTo>
                  <a:pt x="0" y="41656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ID" dirty="0"/>
              <a:t>Add Image Here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3401817-A7F5-494C-9FED-913BF323811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372600" y="0"/>
            <a:ext cx="2171700" cy="3263900"/>
          </a:xfrm>
          <a:custGeom>
            <a:avLst/>
            <a:gdLst>
              <a:gd name="connsiteX0" fmla="*/ 0 w 2171700"/>
              <a:gd name="connsiteY0" fmla="*/ 0 h 3263900"/>
              <a:gd name="connsiteX1" fmla="*/ 2171700 w 2171700"/>
              <a:gd name="connsiteY1" fmla="*/ 0 h 3263900"/>
              <a:gd name="connsiteX2" fmla="*/ 2171700 w 2171700"/>
              <a:gd name="connsiteY2" fmla="*/ 3263900 h 3263900"/>
              <a:gd name="connsiteX3" fmla="*/ 0 w 2171700"/>
              <a:gd name="connsiteY3" fmla="*/ 3263900 h 326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1700" h="3263900">
                <a:moveTo>
                  <a:pt x="0" y="0"/>
                </a:moveTo>
                <a:lnTo>
                  <a:pt x="2171700" y="0"/>
                </a:lnTo>
                <a:lnTo>
                  <a:pt x="2171700" y="3263900"/>
                </a:lnTo>
                <a:lnTo>
                  <a:pt x="0" y="32639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ID" dirty="0"/>
              <a:t>Add Image Here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D3AE1F28-48F9-44AE-92AF-5EA67277E2B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124700" y="4241800"/>
            <a:ext cx="2171700" cy="2616200"/>
          </a:xfrm>
          <a:custGeom>
            <a:avLst/>
            <a:gdLst>
              <a:gd name="connsiteX0" fmla="*/ 0 w 2171700"/>
              <a:gd name="connsiteY0" fmla="*/ 0 h 2616200"/>
              <a:gd name="connsiteX1" fmla="*/ 2171700 w 2171700"/>
              <a:gd name="connsiteY1" fmla="*/ 0 h 2616200"/>
              <a:gd name="connsiteX2" fmla="*/ 2171700 w 2171700"/>
              <a:gd name="connsiteY2" fmla="*/ 2616200 h 2616200"/>
              <a:gd name="connsiteX3" fmla="*/ 0 w 2171700"/>
              <a:gd name="connsiteY3" fmla="*/ 2616200 h 261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1700" h="2616200">
                <a:moveTo>
                  <a:pt x="0" y="0"/>
                </a:moveTo>
                <a:lnTo>
                  <a:pt x="2171700" y="0"/>
                </a:lnTo>
                <a:lnTo>
                  <a:pt x="2171700" y="2616200"/>
                </a:lnTo>
                <a:lnTo>
                  <a:pt x="0" y="26162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ID" dirty="0"/>
              <a:t>Add Image Here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06D604F-661F-4BA7-8BAE-E069239396B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372600" y="3340100"/>
            <a:ext cx="2171700" cy="3517900"/>
          </a:xfrm>
          <a:custGeom>
            <a:avLst/>
            <a:gdLst>
              <a:gd name="connsiteX0" fmla="*/ 0 w 2171700"/>
              <a:gd name="connsiteY0" fmla="*/ 0 h 3517900"/>
              <a:gd name="connsiteX1" fmla="*/ 2171700 w 2171700"/>
              <a:gd name="connsiteY1" fmla="*/ 0 h 3517900"/>
              <a:gd name="connsiteX2" fmla="*/ 2171700 w 2171700"/>
              <a:gd name="connsiteY2" fmla="*/ 3517900 h 3517900"/>
              <a:gd name="connsiteX3" fmla="*/ 0 w 2171700"/>
              <a:gd name="connsiteY3" fmla="*/ 3517900 h 351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1700" h="3517900">
                <a:moveTo>
                  <a:pt x="0" y="0"/>
                </a:moveTo>
                <a:lnTo>
                  <a:pt x="2171700" y="0"/>
                </a:lnTo>
                <a:lnTo>
                  <a:pt x="2171700" y="3517900"/>
                </a:lnTo>
                <a:lnTo>
                  <a:pt x="0" y="3517900"/>
                </a:ln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ID" dirty="0"/>
              <a:t>Add Image Here</a:t>
            </a:r>
          </a:p>
        </p:txBody>
      </p:sp>
    </p:spTree>
    <p:extLst>
      <p:ext uri="{BB962C8B-B14F-4D97-AF65-F5344CB8AC3E}">
        <p14:creationId xmlns:p14="http://schemas.microsoft.com/office/powerpoint/2010/main" val="1108102603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51D0143-7644-4255-B5E5-0206F7D4ECF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270229" y="0"/>
            <a:ext cx="4388373" cy="6858000"/>
          </a:xfrm>
          <a:custGeom>
            <a:avLst/>
            <a:gdLst>
              <a:gd name="connsiteX0" fmla="*/ 0 w 4388373"/>
              <a:gd name="connsiteY0" fmla="*/ 0 h 6858000"/>
              <a:gd name="connsiteX1" fmla="*/ 3972439 w 4388373"/>
              <a:gd name="connsiteY1" fmla="*/ 0 h 6858000"/>
              <a:gd name="connsiteX2" fmla="*/ 4023117 w 4388373"/>
              <a:gd name="connsiteY2" fmla="*/ 207677 h 6858000"/>
              <a:gd name="connsiteX3" fmla="*/ 4388373 w 4388373"/>
              <a:gd name="connsiteY3" fmla="*/ 3428999 h 6858000"/>
              <a:gd name="connsiteX4" fmla="*/ 4023117 w 4388373"/>
              <a:gd name="connsiteY4" fmla="*/ 6650321 h 6858000"/>
              <a:gd name="connsiteX5" fmla="*/ 3972439 w 4388373"/>
              <a:gd name="connsiteY5" fmla="*/ 6858000 h 6858000"/>
              <a:gd name="connsiteX6" fmla="*/ 0 w 4388373"/>
              <a:gd name="connsiteY6" fmla="*/ 6858000 h 6858000"/>
              <a:gd name="connsiteX7" fmla="*/ 108386 w 4388373"/>
              <a:gd name="connsiteY7" fmla="*/ 6537674 h 6858000"/>
              <a:gd name="connsiteX8" fmla="*/ 578373 w 4388373"/>
              <a:gd name="connsiteY8" fmla="*/ 3428999 h 6858000"/>
              <a:gd name="connsiteX9" fmla="*/ 108386 w 4388373"/>
              <a:gd name="connsiteY9" fmla="*/ 32032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88373" h="6858000">
                <a:moveTo>
                  <a:pt x="0" y="0"/>
                </a:moveTo>
                <a:lnTo>
                  <a:pt x="3972439" y="0"/>
                </a:lnTo>
                <a:lnTo>
                  <a:pt x="4023117" y="207677"/>
                </a:lnTo>
                <a:cubicBezTo>
                  <a:pt x="4262084" y="1242881"/>
                  <a:pt x="4388373" y="2321192"/>
                  <a:pt x="4388373" y="3428999"/>
                </a:cubicBezTo>
                <a:cubicBezTo>
                  <a:pt x="4388373" y="4536807"/>
                  <a:pt x="4262084" y="5615118"/>
                  <a:pt x="4023117" y="6650321"/>
                </a:cubicBezTo>
                <a:lnTo>
                  <a:pt x="3972439" y="6858000"/>
                </a:lnTo>
                <a:lnTo>
                  <a:pt x="0" y="6858000"/>
                </a:lnTo>
                <a:lnTo>
                  <a:pt x="108386" y="6537674"/>
                </a:lnTo>
                <a:cubicBezTo>
                  <a:pt x="413829" y="5555645"/>
                  <a:pt x="578373" y="4511538"/>
                  <a:pt x="578373" y="3428999"/>
                </a:cubicBezTo>
                <a:cubicBezTo>
                  <a:pt x="578373" y="2346461"/>
                  <a:pt x="413829" y="1302354"/>
                  <a:pt x="108386" y="320325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ID" dirty="0"/>
              <a:t>Add Image Here</a:t>
            </a:r>
          </a:p>
        </p:txBody>
      </p:sp>
    </p:spTree>
    <p:extLst>
      <p:ext uri="{BB962C8B-B14F-4D97-AF65-F5344CB8AC3E}">
        <p14:creationId xmlns:p14="http://schemas.microsoft.com/office/powerpoint/2010/main" val="3235065381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C632D27-982A-47C0-94C7-8124AAF1194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87951" y="1260021"/>
            <a:ext cx="4223658" cy="4223658"/>
          </a:xfrm>
          <a:custGeom>
            <a:avLst/>
            <a:gdLst>
              <a:gd name="connsiteX0" fmla="*/ 2111829 w 4223658"/>
              <a:gd name="connsiteY0" fmla="*/ 0 h 4223658"/>
              <a:gd name="connsiteX1" fmla="*/ 4223658 w 4223658"/>
              <a:gd name="connsiteY1" fmla="*/ 2111829 h 4223658"/>
              <a:gd name="connsiteX2" fmla="*/ 2111829 w 4223658"/>
              <a:gd name="connsiteY2" fmla="*/ 4223658 h 4223658"/>
              <a:gd name="connsiteX3" fmla="*/ 0 w 4223658"/>
              <a:gd name="connsiteY3" fmla="*/ 2111829 h 4223658"/>
              <a:gd name="connsiteX4" fmla="*/ 2111829 w 4223658"/>
              <a:gd name="connsiteY4" fmla="*/ 0 h 4223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23658" h="4223658">
                <a:moveTo>
                  <a:pt x="2111829" y="0"/>
                </a:moveTo>
                <a:cubicBezTo>
                  <a:pt x="3278160" y="0"/>
                  <a:pt x="4223658" y="945498"/>
                  <a:pt x="4223658" y="2111829"/>
                </a:cubicBezTo>
                <a:cubicBezTo>
                  <a:pt x="4223658" y="3278160"/>
                  <a:pt x="3278160" y="4223658"/>
                  <a:pt x="2111829" y="4223658"/>
                </a:cubicBezTo>
                <a:cubicBezTo>
                  <a:pt x="945498" y="4223658"/>
                  <a:pt x="0" y="3278160"/>
                  <a:pt x="0" y="2111829"/>
                </a:cubicBezTo>
                <a:cubicBezTo>
                  <a:pt x="0" y="945498"/>
                  <a:pt x="945498" y="0"/>
                  <a:pt x="2111829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ID" dirty="0"/>
              <a:t>Add Image Here</a:t>
            </a:r>
          </a:p>
        </p:txBody>
      </p:sp>
    </p:spTree>
    <p:extLst>
      <p:ext uri="{BB962C8B-B14F-4D97-AF65-F5344CB8AC3E}">
        <p14:creationId xmlns:p14="http://schemas.microsoft.com/office/powerpoint/2010/main" val="2665746193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5F14C2D-A520-420C-A42B-0A8D28552ED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7559" y="3247571"/>
            <a:ext cx="3026226" cy="3026226"/>
          </a:xfrm>
          <a:custGeom>
            <a:avLst/>
            <a:gdLst>
              <a:gd name="connsiteX0" fmla="*/ 1513113 w 3026226"/>
              <a:gd name="connsiteY0" fmla="*/ 0 h 3026226"/>
              <a:gd name="connsiteX1" fmla="*/ 3026226 w 3026226"/>
              <a:gd name="connsiteY1" fmla="*/ 1513113 h 3026226"/>
              <a:gd name="connsiteX2" fmla="*/ 1513113 w 3026226"/>
              <a:gd name="connsiteY2" fmla="*/ 3026226 h 3026226"/>
              <a:gd name="connsiteX3" fmla="*/ 0 w 3026226"/>
              <a:gd name="connsiteY3" fmla="*/ 1513113 h 3026226"/>
              <a:gd name="connsiteX4" fmla="*/ 1513113 w 3026226"/>
              <a:gd name="connsiteY4" fmla="*/ 0 h 3026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6226" h="3026226">
                <a:moveTo>
                  <a:pt x="1513113" y="0"/>
                </a:moveTo>
                <a:cubicBezTo>
                  <a:pt x="2348782" y="0"/>
                  <a:pt x="3026226" y="677444"/>
                  <a:pt x="3026226" y="1513113"/>
                </a:cubicBezTo>
                <a:cubicBezTo>
                  <a:pt x="3026226" y="2348782"/>
                  <a:pt x="2348782" y="3026226"/>
                  <a:pt x="1513113" y="3026226"/>
                </a:cubicBezTo>
                <a:cubicBezTo>
                  <a:pt x="677444" y="3026226"/>
                  <a:pt x="0" y="2348782"/>
                  <a:pt x="0" y="1513113"/>
                </a:cubicBezTo>
                <a:cubicBezTo>
                  <a:pt x="0" y="677444"/>
                  <a:pt x="677444" y="0"/>
                  <a:pt x="1513113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ID" dirty="0"/>
              <a:t>Add Image Here</a:t>
            </a:r>
          </a:p>
        </p:txBody>
      </p:sp>
    </p:spTree>
    <p:extLst>
      <p:ext uri="{BB962C8B-B14F-4D97-AF65-F5344CB8AC3E}">
        <p14:creationId xmlns:p14="http://schemas.microsoft.com/office/powerpoint/2010/main" val="195441045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F667F1C-ECAB-48DB-84DE-507E70B7C2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672F66-A6A9-4215-A788-417539A344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A3FD26-9E90-44D4-8F16-5561C92AD9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0653B9-47F7-4F60-A49A-DDD50C59F006}" type="datetimeFigureOut">
              <a:rPr lang="en-ID" smtClean="0"/>
              <a:t>06/10/19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02422A-369E-4BE0-AAAE-753357EC45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FBA4AC-B7CC-4AAF-8989-8B5478F7E9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6"/>
                </a:solidFill>
              </a:defRPr>
            </a:lvl1pPr>
          </a:lstStyle>
          <a:p>
            <a:fld id="{E8932FCB-6B6B-40B2-BC20-76C03B403740}" type="slidenum">
              <a:rPr lang="en-ID" smtClean="0"/>
              <a:pPr/>
              <a:t>‹N°›</a:t>
            </a:fld>
            <a:endParaRPr lang="en-ID" dirty="0"/>
          </a:p>
        </p:txBody>
      </p:sp>
      <p:sp>
        <p:nvSpPr>
          <p:cNvPr id="7" name="Freeform 25">
            <a:extLst>
              <a:ext uri="{FF2B5EF4-FFF2-40B4-BE49-F238E27FC236}">
                <a16:creationId xmlns:a16="http://schemas.microsoft.com/office/drawing/2014/main" id="{95EBAD81-F9D8-104E-9C7E-354E603F4A62}"/>
              </a:ext>
            </a:extLst>
          </p:cNvPr>
          <p:cNvSpPr>
            <a:spLocks/>
          </p:cNvSpPr>
          <p:nvPr userDrawn="1"/>
        </p:nvSpPr>
        <p:spPr bwMode="auto">
          <a:xfrm>
            <a:off x="10754444" y="6356350"/>
            <a:ext cx="192759" cy="469899"/>
          </a:xfrm>
          <a:custGeom>
            <a:avLst/>
            <a:gdLst>
              <a:gd name="T0" fmla="*/ 1080 w 1229"/>
              <a:gd name="T1" fmla="*/ 0 h 2996"/>
              <a:gd name="T2" fmla="*/ 0 w 1229"/>
              <a:gd name="T3" fmla="*/ 2996 h 2996"/>
              <a:gd name="T4" fmla="*/ 149 w 1229"/>
              <a:gd name="T5" fmla="*/ 2996 h 2996"/>
              <a:gd name="T6" fmla="*/ 1229 w 1229"/>
              <a:gd name="T7" fmla="*/ 0 h 2996"/>
              <a:gd name="T8" fmla="*/ 1080 w 1229"/>
              <a:gd name="T9" fmla="*/ 0 h 2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2996">
                <a:moveTo>
                  <a:pt x="1080" y="0"/>
                </a:moveTo>
                <a:lnTo>
                  <a:pt x="0" y="2996"/>
                </a:lnTo>
                <a:lnTo>
                  <a:pt x="149" y="2996"/>
                </a:lnTo>
                <a:lnTo>
                  <a:pt x="1229" y="0"/>
                </a:lnTo>
                <a:lnTo>
                  <a:pt x="108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6C729B3-AEFD-A54A-A64C-C824E1610C6B}"/>
              </a:ext>
            </a:extLst>
          </p:cNvPr>
          <p:cNvSpPr txBox="1"/>
          <p:nvPr userDrawn="1"/>
        </p:nvSpPr>
        <p:spPr>
          <a:xfrm>
            <a:off x="10956947" y="6440840"/>
            <a:ext cx="22744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B5D67274-A358-4A3D-B8D0-184382E74259}" type="slidenum">
              <a:rPr lang="en-US" sz="800" smtClean="0">
                <a:solidFill>
                  <a:schemeClr val="accent6"/>
                </a:solidFill>
                <a:latin typeface="Lato" panose="020F0502020204030203" pitchFamily="34" charset="0"/>
              </a:rPr>
              <a:pPr algn="r"/>
              <a:t>‹N°›</a:t>
            </a:fld>
            <a:endParaRPr lang="en-US" sz="800" dirty="0">
              <a:solidFill>
                <a:schemeClr val="accent6"/>
              </a:solidFill>
              <a:latin typeface="Lato" panose="020F0502020204030203" pitchFamily="34" charset="0"/>
            </a:endParaRP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3315F39C-E31D-3847-BC16-5E9528AE17CA}"/>
              </a:ext>
            </a:extLst>
          </p:cNvPr>
          <p:cNvSpPr txBox="1"/>
          <p:nvPr userDrawn="1"/>
        </p:nvSpPr>
        <p:spPr>
          <a:xfrm>
            <a:off x="8360229" y="6440840"/>
            <a:ext cx="2290811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00" dirty="0">
                <a:solidFill>
                  <a:schemeClr val="accent6"/>
                </a:solidFill>
                <a:latin typeface="Lato" panose="020F0502020204030203" pitchFamily="34" charset="0"/>
              </a:rPr>
              <a:t>NATHALIE Pierce </a:t>
            </a:r>
            <a:r>
              <a:rPr lang="en-US" sz="800" dirty="0">
                <a:solidFill>
                  <a:schemeClr val="accent5"/>
                </a:solidFill>
                <a:latin typeface="Lato" panose="020F0502020204030203" pitchFamily="34" charset="0"/>
              </a:rPr>
              <a:t>-  </a:t>
            </a:r>
            <a:r>
              <a:rPr lang="en-US" sz="800" b="1" dirty="0">
                <a:solidFill>
                  <a:schemeClr val="accent1"/>
                </a:solidFill>
                <a:latin typeface="Lato" panose="020F0502020204030203" pitchFamily="34" charset="0"/>
              </a:rPr>
              <a:t>SOUTENANCCE</a:t>
            </a:r>
          </a:p>
        </p:txBody>
      </p:sp>
    </p:spTree>
    <p:extLst>
      <p:ext uri="{BB962C8B-B14F-4D97-AF65-F5344CB8AC3E}">
        <p14:creationId xmlns:p14="http://schemas.microsoft.com/office/powerpoint/2010/main" val="3148978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Relationship Id="rId9" Type="http://schemas.openxmlformats.org/officeDocument/2006/relationships/image" Target="../media/image16.sv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svg"/><Relationship Id="rId7" Type="http://schemas.openxmlformats.org/officeDocument/2006/relationships/image" Target="../media/image22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1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Relationship Id="rId9" Type="http://schemas.openxmlformats.org/officeDocument/2006/relationships/image" Target="../media/image24.sv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D1A3E07A-CE7C-4C91-A6CB-BFCF3CED2AC4}"/>
              </a:ext>
            </a:extLst>
          </p:cNvPr>
          <p:cNvSpPr/>
          <p:nvPr/>
        </p:nvSpPr>
        <p:spPr>
          <a:xfrm>
            <a:off x="4746702" y="0"/>
            <a:ext cx="7445299" cy="6858000"/>
          </a:xfrm>
          <a:custGeom>
            <a:avLst/>
            <a:gdLst>
              <a:gd name="connsiteX0" fmla="*/ 1515608 w 7445299"/>
              <a:gd name="connsiteY0" fmla="*/ 0 h 6858000"/>
              <a:gd name="connsiteX1" fmla="*/ 7445299 w 7445299"/>
              <a:gd name="connsiteY1" fmla="*/ 0 h 6858000"/>
              <a:gd name="connsiteX2" fmla="*/ 7445299 w 7445299"/>
              <a:gd name="connsiteY2" fmla="*/ 6858000 h 6858000"/>
              <a:gd name="connsiteX3" fmla="*/ 1515608 w 7445299"/>
              <a:gd name="connsiteY3" fmla="*/ 6858000 h 6858000"/>
              <a:gd name="connsiteX4" fmla="*/ 1358161 w 7445299"/>
              <a:gd name="connsiteY4" fmla="*/ 6707888 h 6858000"/>
              <a:gd name="connsiteX5" fmla="*/ 0 w 7445299"/>
              <a:gd name="connsiteY5" fmla="*/ 3429000 h 6858000"/>
              <a:gd name="connsiteX6" fmla="*/ 1358161 w 7445299"/>
              <a:gd name="connsiteY6" fmla="*/ 15011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5299" h="6858000">
                <a:moveTo>
                  <a:pt x="1515608" y="0"/>
                </a:moveTo>
                <a:lnTo>
                  <a:pt x="7445299" y="0"/>
                </a:lnTo>
                <a:lnTo>
                  <a:pt x="7445299" y="6858000"/>
                </a:lnTo>
                <a:lnTo>
                  <a:pt x="1515608" y="6858000"/>
                </a:lnTo>
                <a:lnTo>
                  <a:pt x="1358161" y="6707888"/>
                </a:lnTo>
                <a:cubicBezTo>
                  <a:pt x="519020" y="5868748"/>
                  <a:pt x="0" y="4709486"/>
                  <a:pt x="0" y="3429000"/>
                </a:cubicBezTo>
                <a:cubicBezTo>
                  <a:pt x="0" y="2148515"/>
                  <a:pt x="519020" y="989253"/>
                  <a:pt x="1358161" y="15011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AB21F88-E184-45A4-BDEE-182132EBD58E}"/>
              </a:ext>
            </a:extLst>
          </p:cNvPr>
          <p:cNvSpPr txBox="1"/>
          <p:nvPr/>
        </p:nvSpPr>
        <p:spPr>
          <a:xfrm>
            <a:off x="6934710" y="2838362"/>
            <a:ext cx="4898082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ID" sz="7200" b="1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Soutenance</a:t>
            </a:r>
            <a:endParaRPr lang="en-ID" sz="7200" b="1" dirty="0">
              <a:solidFill>
                <a:schemeClr val="accent6">
                  <a:lumMod val="60000"/>
                  <a:lumOff val="40000"/>
                </a:schemeClr>
              </a:solidFill>
              <a:latin typeface="Poppins ExtraBold" panose="00000900000000000000" pitchFamily="2" charset="0"/>
              <a:cs typeface="Poppins ExtraBold" panose="000009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942032C-BA9C-46B1-BF48-C2E0AB4E8446}"/>
              </a:ext>
            </a:extLst>
          </p:cNvPr>
          <p:cNvSpPr txBox="1"/>
          <p:nvPr/>
        </p:nvSpPr>
        <p:spPr>
          <a:xfrm>
            <a:off x="7704354" y="3329405"/>
            <a:ext cx="54771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7200" dirty="0">
                <a:solidFill>
                  <a:schemeClr val="bg1"/>
                </a:solidFill>
                <a:latin typeface="Sacramento" panose="02000507000000020000" pitchFamily="2" charset="0"/>
              </a:rPr>
              <a:t>de stage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B641A88-7595-49D4-8279-9BD0D25B72DD}"/>
              </a:ext>
            </a:extLst>
          </p:cNvPr>
          <p:cNvSpPr txBox="1"/>
          <p:nvPr/>
        </p:nvSpPr>
        <p:spPr>
          <a:xfrm rot="16200000">
            <a:off x="-2565955" y="3249579"/>
            <a:ext cx="6364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b="1" spc="950" dirty="0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2019 / 2020 – IAE MARKETING</a:t>
            </a:r>
          </a:p>
        </p:txBody>
      </p:sp>
      <p:sp>
        <p:nvSpPr>
          <p:cNvPr id="10" name="TextBox 7">
            <a:extLst>
              <a:ext uri="{FF2B5EF4-FFF2-40B4-BE49-F238E27FC236}">
                <a16:creationId xmlns:a16="http://schemas.microsoft.com/office/drawing/2014/main" id="{B59DFB58-DEEA-F445-A8FC-A1790A5D7A90}"/>
              </a:ext>
            </a:extLst>
          </p:cNvPr>
          <p:cNvSpPr txBox="1"/>
          <p:nvPr/>
        </p:nvSpPr>
        <p:spPr>
          <a:xfrm>
            <a:off x="7088313" y="5251676"/>
            <a:ext cx="285667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 err="1">
                <a:solidFill>
                  <a:schemeClr val="bg1"/>
                </a:solidFill>
                <a:latin typeface="Lato" panose="020F0502020204030203" pitchFamily="34" charset="0"/>
              </a:rPr>
              <a:t>Étudiante</a:t>
            </a:r>
            <a:endParaRPr lang="en-US" sz="1400" b="1" dirty="0">
              <a:solidFill>
                <a:schemeClr val="bg1"/>
              </a:solidFill>
              <a:latin typeface="Lato" panose="020F0502020204030203" pitchFamily="34" charset="0"/>
            </a:endParaRPr>
          </a:p>
          <a:p>
            <a:r>
              <a:rPr lang="en-US" b="1" dirty="0">
                <a:solidFill>
                  <a:schemeClr val="bg1"/>
                </a:solidFill>
                <a:latin typeface="Lato" panose="020F0502020204030203" pitchFamily="34" charset="0"/>
              </a:rPr>
              <a:t>NATHALIE PIERCE</a:t>
            </a:r>
          </a:p>
        </p:txBody>
      </p: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87C2B78B-E9DC-6441-92CA-9B73D33610B1}"/>
              </a:ext>
            </a:extLst>
          </p:cNvPr>
          <p:cNvSpPr txBox="1">
            <a:spLocks/>
          </p:cNvSpPr>
          <p:nvPr/>
        </p:nvSpPr>
        <p:spPr>
          <a:xfrm>
            <a:off x="7088560" y="5754551"/>
            <a:ext cx="3835185" cy="220775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50" kern="1200">
                <a:solidFill>
                  <a:schemeClr val="accent4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100" kern="120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Master 2 marketing </a:t>
            </a:r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Université</a:t>
            </a:r>
            <a:r>
              <a:rPr lang="en-US" sz="1050" cap="all" spc="32" dirty="0">
                <a:solidFill>
                  <a:schemeClr val="bg1"/>
                </a:solidFill>
                <a:latin typeface="Lato Black" panose="020F0A02020204030203" pitchFamily="34" charset="0"/>
              </a:rPr>
              <a:t> de Saint </a:t>
            </a:r>
            <a:r>
              <a:rPr lang="en-US" sz="1050" cap="all" spc="32" dirty="0" err="1">
                <a:solidFill>
                  <a:schemeClr val="bg1"/>
                </a:solidFill>
                <a:latin typeface="Lato Black" panose="020F0A02020204030203" pitchFamily="34" charset="0"/>
              </a:rPr>
              <a:t>brieuc</a:t>
            </a:r>
            <a:endParaRPr lang="en-US" sz="1050" cap="all" spc="32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22" name="Espace réservé de l’image 21">
            <a:extLst>
              <a:ext uri="{FF2B5EF4-FFF2-40B4-BE49-F238E27FC236}">
                <a16:creationId xmlns:a16="http://schemas.microsoft.com/office/drawing/2014/main" id="{322C9AD1-7DD4-3246-876E-63995F2DA62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703956080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D90C2040-AE3E-4D20-9C61-6E0064753A74}"/>
              </a:ext>
            </a:extLst>
          </p:cNvPr>
          <p:cNvGrpSpPr/>
          <p:nvPr/>
        </p:nvGrpSpPr>
        <p:grpSpPr>
          <a:xfrm>
            <a:off x="738364" y="2076450"/>
            <a:ext cx="1971321" cy="3944254"/>
            <a:chOff x="5119864" y="2076450"/>
            <a:chExt cx="1971321" cy="3944254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358EE211-3807-4110-AFA5-D15EE857FC90}"/>
                </a:ext>
              </a:extLst>
            </p:cNvPr>
            <p:cNvSpPr/>
            <p:nvPr/>
          </p:nvSpPr>
          <p:spPr>
            <a:xfrm>
              <a:off x="5120462" y="3249416"/>
              <a:ext cx="26573" cy="28943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lumMod val="75000"/>
                  </a:schemeClr>
                </a:gs>
                <a:gs pos="85000">
                  <a:schemeClr val="bg1">
                    <a:lumMod val="95000"/>
                  </a:schemeClr>
                </a:gs>
                <a:gs pos="50000">
                  <a:schemeClr val="bg1">
                    <a:lumMod val="85000"/>
                  </a:schemeClr>
                </a:gs>
                <a:gs pos="1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</a:gra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E77A4AFB-7E34-4D51-A9D1-55560A3783CB}"/>
                </a:ext>
              </a:extLst>
            </p:cNvPr>
            <p:cNvSpPr/>
            <p:nvPr/>
          </p:nvSpPr>
          <p:spPr>
            <a:xfrm>
              <a:off x="5119864" y="2891433"/>
              <a:ext cx="26573" cy="28943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lumMod val="75000"/>
                  </a:schemeClr>
                </a:gs>
                <a:gs pos="85000">
                  <a:schemeClr val="bg1">
                    <a:lumMod val="95000"/>
                  </a:schemeClr>
                </a:gs>
                <a:gs pos="50000">
                  <a:schemeClr val="bg1">
                    <a:lumMod val="85000"/>
                  </a:schemeClr>
                </a:gs>
                <a:gs pos="1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</a:gra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45887C2A-4480-4D84-9236-8DC99CAA9096}"/>
                </a:ext>
              </a:extLst>
            </p:cNvPr>
            <p:cNvSpPr/>
            <p:nvPr/>
          </p:nvSpPr>
          <p:spPr>
            <a:xfrm>
              <a:off x="5119864" y="2602001"/>
              <a:ext cx="26573" cy="1511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lumMod val="75000"/>
                  </a:schemeClr>
                </a:gs>
                <a:gs pos="85000">
                  <a:schemeClr val="bg1">
                    <a:lumMod val="95000"/>
                  </a:schemeClr>
                </a:gs>
                <a:gs pos="50000">
                  <a:schemeClr val="bg1">
                    <a:lumMod val="85000"/>
                  </a:schemeClr>
                </a:gs>
                <a:gs pos="1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</a:gra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7E3A88E0-8B0F-4ED6-8BE2-84C96A1BE865}"/>
                </a:ext>
              </a:extLst>
            </p:cNvPr>
            <p:cNvSpPr/>
            <p:nvPr/>
          </p:nvSpPr>
          <p:spPr>
            <a:xfrm>
              <a:off x="7064612" y="2984590"/>
              <a:ext cx="26573" cy="45934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lumMod val="75000"/>
                  </a:schemeClr>
                </a:gs>
                <a:gs pos="85000">
                  <a:schemeClr val="bg1">
                    <a:lumMod val="95000"/>
                  </a:schemeClr>
                </a:gs>
                <a:gs pos="50000">
                  <a:schemeClr val="bg1">
                    <a:lumMod val="85000"/>
                  </a:schemeClr>
                </a:gs>
                <a:gs pos="1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</a:gra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7DBA8B35-482C-4DFF-8ACE-16051A198310}"/>
                </a:ext>
              </a:extLst>
            </p:cNvPr>
            <p:cNvSpPr/>
            <p:nvPr/>
          </p:nvSpPr>
          <p:spPr>
            <a:xfrm>
              <a:off x="5136632" y="2076450"/>
              <a:ext cx="1936975" cy="3944254"/>
            </a:xfrm>
            <a:prstGeom prst="roundRect">
              <a:avLst>
                <a:gd name="adj" fmla="val 14851"/>
              </a:avLst>
            </a:prstGeom>
            <a:solidFill>
              <a:schemeClr val="bg2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/>
                <a:t>zzzzzz</a:t>
              </a:r>
              <a:endParaRPr lang="id-ID" dirty="0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6107E161-D6B4-4B59-8559-32BD131F608A}"/>
                </a:ext>
              </a:extLst>
            </p:cNvPr>
            <p:cNvSpPr/>
            <p:nvPr/>
          </p:nvSpPr>
          <p:spPr>
            <a:xfrm>
              <a:off x="5158604" y="2101937"/>
              <a:ext cx="1893033" cy="3893280"/>
            </a:xfrm>
            <a:prstGeom prst="roundRect">
              <a:avLst>
                <a:gd name="adj" fmla="val 13956"/>
              </a:avLst>
            </a:prstGeom>
            <a:solidFill>
              <a:schemeClr val="bg1">
                <a:lumMod val="95000"/>
                <a:alpha val="62000"/>
              </a:schemeClr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A462822D-3748-4F62-8F7C-CE6534BF81D8}"/>
                </a:ext>
              </a:extLst>
            </p:cNvPr>
            <p:cNvSpPr/>
            <p:nvPr/>
          </p:nvSpPr>
          <p:spPr>
            <a:xfrm>
              <a:off x="5175303" y="2125666"/>
              <a:ext cx="1859636" cy="3845823"/>
            </a:xfrm>
            <a:prstGeom prst="roundRect">
              <a:avLst>
                <a:gd name="adj" fmla="val 12842"/>
              </a:avLst>
            </a:prstGeom>
            <a:solidFill>
              <a:schemeClr val="bg1">
                <a:lumMod val="85000"/>
              </a:schemeClr>
            </a:solidFill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C00366B3-9BB4-4B4E-88BE-340F1A4BFC45}"/>
                </a:ext>
              </a:extLst>
            </p:cNvPr>
            <p:cNvSpPr/>
            <p:nvPr/>
          </p:nvSpPr>
          <p:spPr>
            <a:xfrm>
              <a:off x="5217488" y="2145001"/>
              <a:ext cx="1775267" cy="3794431"/>
            </a:xfrm>
            <a:prstGeom prst="roundRect">
              <a:avLst>
                <a:gd name="adj" fmla="val 1158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AE6477B-6157-4FE2-B261-B4F747084319}"/>
                </a:ext>
              </a:extLst>
            </p:cNvPr>
            <p:cNvSpPr/>
            <p:nvPr/>
          </p:nvSpPr>
          <p:spPr>
            <a:xfrm>
              <a:off x="7052821" y="2536966"/>
              <a:ext cx="26573" cy="26573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70000"/>
              </a:schemeClr>
            </a:solidFill>
            <a:ln>
              <a:noFill/>
            </a:ln>
            <a:effectLst>
              <a:innerShdw blurRad="254000">
                <a:schemeClr val="tx1"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A8FE659-529D-4CBF-9398-EFDEA5693AD4}"/>
                </a:ext>
              </a:extLst>
            </p:cNvPr>
            <p:cNvSpPr/>
            <p:nvPr/>
          </p:nvSpPr>
          <p:spPr>
            <a:xfrm>
              <a:off x="5134183" y="2536966"/>
              <a:ext cx="26573" cy="26573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70000"/>
              </a:schemeClr>
            </a:solidFill>
            <a:ln>
              <a:noFill/>
            </a:ln>
            <a:effectLst>
              <a:innerShdw blurRad="254000">
                <a:schemeClr val="tx1"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7BAA94F-F37A-4C63-BB22-B4B66458F1BB}"/>
                </a:ext>
              </a:extLst>
            </p:cNvPr>
            <p:cNvSpPr/>
            <p:nvPr/>
          </p:nvSpPr>
          <p:spPr>
            <a:xfrm>
              <a:off x="7052307" y="5620916"/>
              <a:ext cx="26573" cy="26573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70000"/>
              </a:schemeClr>
            </a:solidFill>
            <a:ln>
              <a:noFill/>
            </a:ln>
            <a:effectLst>
              <a:innerShdw blurRad="254000">
                <a:schemeClr val="tx1"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32E3DE3-B15F-444E-98A7-46588877763B}"/>
                </a:ext>
              </a:extLst>
            </p:cNvPr>
            <p:cNvSpPr/>
            <p:nvPr/>
          </p:nvSpPr>
          <p:spPr>
            <a:xfrm>
              <a:off x="5133669" y="5620916"/>
              <a:ext cx="26573" cy="26573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70000"/>
              </a:schemeClr>
            </a:solidFill>
            <a:ln>
              <a:noFill/>
            </a:ln>
            <a:effectLst>
              <a:innerShdw blurRad="254000">
                <a:schemeClr val="tx1"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B0EC92EC-93E7-4ACD-A1DA-F010AA02D048}"/>
                </a:ext>
              </a:extLst>
            </p:cNvPr>
            <p:cNvCxnSpPr/>
            <p:nvPr/>
          </p:nvCxnSpPr>
          <p:spPr>
            <a:xfrm flipH="1">
              <a:off x="5133815" y="4052092"/>
              <a:ext cx="28123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4B1FAD2C-ADA2-4AE1-8E0F-FA3508C68491}"/>
              </a:ext>
            </a:extLst>
          </p:cNvPr>
          <p:cNvGrpSpPr/>
          <p:nvPr/>
        </p:nvGrpSpPr>
        <p:grpSpPr>
          <a:xfrm>
            <a:off x="3127990" y="2076450"/>
            <a:ext cx="1971321" cy="3944254"/>
            <a:chOff x="3127990" y="2076450"/>
            <a:chExt cx="1971321" cy="3944254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73B266A2-35EF-47A2-88CA-5F61539E5AFE}"/>
                </a:ext>
              </a:extLst>
            </p:cNvPr>
            <p:cNvSpPr/>
            <p:nvPr/>
          </p:nvSpPr>
          <p:spPr>
            <a:xfrm>
              <a:off x="3128588" y="3249416"/>
              <a:ext cx="26573" cy="28943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lumMod val="75000"/>
                  </a:schemeClr>
                </a:gs>
                <a:gs pos="85000">
                  <a:schemeClr val="bg1">
                    <a:lumMod val="95000"/>
                  </a:schemeClr>
                </a:gs>
                <a:gs pos="50000">
                  <a:schemeClr val="bg1">
                    <a:lumMod val="85000"/>
                  </a:schemeClr>
                </a:gs>
                <a:gs pos="1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</a:gra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3F363FA8-7139-42F0-8F42-2389422A3FAD}"/>
                </a:ext>
              </a:extLst>
            </p:cNvPr>
            <p:cNvSpPr/>
            <p:nvPr/>
          </p:nvSpPr>
          <p:spPr>
            <a:xfrm>
              <a:off x="3127990" y="2891433"/>
              <a:ext cx="26573" cy="28943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lumMod val="75000"/>
                  </a:schemeClr>
                </a:gs>
                <a:gs pos="85000">
                  <a:schemeClr val="bg1">
                    <a:lumMod val="95000"/>
                  </a:schemeClr>
                </a:gs>
                <a:gs pos="50000">
                  <a:schemeClr val="bg1">
                    <a:lumMod val="85000"/>
                  </a:schemeClr>
                </a:gs>
                <a:gs pos="1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</a:gra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B748C495-E9EA-4B15-AAAA-6E421EEEC690}"/>
                </a:ext>
              </a:extLst>
            </p:cNvPr>
            <p:cNvSpPr/>
            <p:nvPr/>
          </p:nvSpPr>
          <p:spPr>
            <a:xfrm>
              <a:off x="3127990" y="2602001"/>
              <a:ext cx="26573" cy="1511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lumMod val="75000"/>
                  </a:schemeClr>
                </a:gs>
                <a:gs pos="85000">
                  <a:schemeClr val="bg1">
                    <a:lumMod val="95000"/>
                  </a:schemeClr>
                </a:gs>
                <a:gs pos="50000">
                  <a:schemeClr val="bg1">
                    <a:lumMod val="85000"/>
                  </a:schemeClr>
                </a:gs>
                <a:gs pos="1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</a:gra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FE97C6D3-EB6D-497F-A287-6EAB1704353B}"/>
                </a:ext>
              </a:extLst>
            </p:cNvPr>
            <p:cNvSpPr/>
            <p:nvPr/>
          </p:nvSpPr>
          <p:spPr>
            <a:xfrm>
              <a:off x="5072738" y="2984590"/>
              <a:ext cx="26573" cy="45934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lumMod val="75000"/>
                  </a:schemeClr>
                </a:gs>
                <a:gs pos="85000">
                  <a:schemeClr val="bg1">
                    <a:lumMod val="95000"/>
                  </a:schemeClr>
                </a:gs>
                <a:gs pos="50000">
                  <a:schemeClr val="bg1">
                    <a:lumMod val="85000"/>
                  </a:schemeClr>
                </a:gs>
                <a:gs pos="1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</a:gra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C2C85E42-B1FA-4513-BB86-4DB503090274}"/>
                </a:ext>
              </a:extLst>
            </p:cNvPr>
            <p:cNvSpPr/>
            <p:nvPr/>
          </p:nvSpPr>
          <p:spPr>
            <a:xfrm>
              <a:off x="3144758" y="2076450"/>
              <a:ext cx="1936975" cy="3944254"/>
            </a:xfrm>
            <a:prstGeom prst="roundRect">
              <a:avLst>
                <a:gd name="adj" fmla="val 14851"/>
              </a:avLst>
            </a:prstGeom>
            <a:solidFill>
              <a:schemeClr val="bg2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/>
                <a:t>zzzzzz</a:t>
              </a:r>
              <a:endParaRPr lang="id-ID" dirty="0"/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94E3BF48-1D5B-447D-95A8-8F52B36676E6}"/>
                </a:ext>
              </a:extLst>
            </p:cNvPr>
            <p:cNvSpPr/>
            <p:nvPr/>
          </p:nvSpPr>
          <p:spPr>
            <a:xfrm>
              <a:off x="3166730" y="2101937"/>
              <a:ext cx="1893033" cy="3893280"/>
            </a:xfrm>
            <a:prstGeom prst="roundRect">
              <a:avLst>
                <a:gd name="adj" fmla="val 13956"/>
              </a:avLst>
            </a:prstGeom>
            <a:solidFill>
              <a:schemeClr val="bg1">
                <a:lumMod val="95000"/>
                <a:alpha val="62000"/>
              </a:schemeClr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8523F5F1-FB85-40D4-BF9C-228C5860364B}"/>
                </a:ext>
              </a:extLst>
            </p:cNvPr>
            <p:cNvSpPr/>
            <p:nvPr/>
          </p:nvSpPr>
          <p:spPr>
            <a:xfrm>
              <a:off x="3183429" y="2125666"/>
              <a:ext cx="1859636" cy="3845823"/>
            </a:xfrm>
            <a:prstGeom prst="roundRect">
              <a:avLst>
                <a:gd name="adj" fmla="val 12842"/>
              </a:avLst>
            </a:prstGeom>
            <a:solidFill>
              <a:schemeClr val="bg1">
                <a:lumMod val="85000"/>
              </a:schemeClr>
            </a:solidFill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6F5C166A-33CD-457D-879E-8F3CC6237F35}"/>
                </a:ext>
              </a:extLst>
            </p:cNvPr>
            <p:cNvSpPr/>
            <p:nvPr/>
          </p:nvSpPr>
          <p:spPr>
            <a:xfrm>
              <a:off x="3225614" y="2145001"/>
              <a:ext cx="1775267" cy="3794431"/>
            </a:xfrm>
            <a:prstGeom prst="roundRect">
              <a:avLst>
                <a:gd name="adj" fmla="val 1158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0AF7C5AA-0FFD-4F68-AB73-5F4B4DDC1AB7}"/>
                </a:ext>
              </a:extLst>
            </p:cNvPr>
            <p:cNvSpPr/>
            <p:nvPr/>
          </p:nvSpPr>
          <p:spPr>
            <a:xfrm>
              <a:off x="5060947" y="2536966"/>
              <a:ext cx="26573" cy="26573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70000"/>
              </a:schemeClr>
            </a:solidFill>
            <a:ln>
              <a:noFill/>
            </a:ln>
            <a:effectLst>
              <a:innerShdw blurRad="254000">
                <a:schemeClr val="tx1"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3A6F1840-FCA4-415A-AEC3-E6B02A9D757D}"/>
                </a:ext>
              </a:extLst>
            </p:cNvPr>
            <p:cNvSpPr/>
            <p:nvPr/>
          </p:nvSpPr>
          <p:spPr>
            <a:xfrm>
              <a:off x="3142309" y="2536966"/>
              <a:ext cx="26573" cy="26573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70000"/>
              </a:schemeClr>
            </a:solidFill>
            <a:ln>
              <a:noFill/>
            </a:ln>
            <a:effectLst>
              <a:innerShdw blurRad="254000">
                <a:schemeClr val="tx1"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99422490-F20E-48CB-A584-1DD41E0C5234}"/>
                </a:ext>
              </a:extLst>
            </p:cNvPr>
            <p:cNvSpPr/>
            <p:nvPr/>
          </p:nvSpPr>
          <p:spPr>
            <a:xfrm>
              <a:off x="5060433" y="5620916"/>
              <a:ext cx="26573" cy="26573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70000"/>
              </a:schemeClr>
            </a:solidFill>
            <a:ln>
              <a:noFill/>
            </a:ln>
            <a:effectLst>
              <a:innerShdw blurRad="254000">
                <a:schemeClr val="tx1"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45A6B94-7F3E-452E-9911-062914B0DEA8}"/>
                </a:ext>
              </a:extLst>
            </p:cNvPr>
            <p:cNvSpPr/>
            <p:nvPr/>
          </p:nvSpPr>
          <p:spPr>
            <a:xfrm>
              <a:off x="3141795" y="5620916"/>
              <a:ext cx="26573" cy="26573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70000"/>
              </a:schemeClr>
            </a:solidFill>
            <a:ln>
              <a:noFill/>
            </a:ln>
            <a:effectLst>
              <a:innerShdw blurRad="254000">
                <a:schemeClr val="tx1"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AC011526-74B5-43A0-AC03-68ECE0B7741D}"/>
                </a:ext>
              </a:extLst>
            </p:cNvPr>
            <p:cNvCxnSpPr/>
            <p:nvPr/>
          </p:nvCxnSpPr>
          <p:spPr>
            <a:xfrm flipH="1">
              <a:off x="3141941" y="4052092"/>
              <a:ext cx="28123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Rectangle 56">
            <a:extLst>
              <a:ext uri="{FF2B5EF4-FFF2-40B4-BE49-F238E27FC236}">
                <a16:creationId xmlns:a16="http://schemas.microsoft.com/office/drawing/2014/main" id="{61979366-E4B2-4B00-9EB6-6081C24F7BDF}"/>
              </a:ext>
            </a:extLst>
          </p:cNvPr>
          <p:cNvSpPr/>
          <p:nvPr/>
        </p:nvSpPr>
        <p:spPr>
          <a:xfrm>
            <a:off x="1047750" y="560054"/>
            <a:ext cx="1009864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sz="6000" b="1" dirty="0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Les </a:t>
            </a:r>
            <a:r>
              <a:rPr lang="en-ID" sz="6000" b="1" dirty="0" err="1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activités</a:t>
            </a:r>
            <a:r>
              <a:rPr lang="en-ID" sz="6000" b="1" dirty="0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 du </a:t>
            </a:r>
            <a:r>
              <a:rPr lang="en-ID" sz="6000" b="1" dirty="0" err="1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groupe</a:t>
            </a:r>
            <a:endParaRPr lang="en-ID" sz="6000" dirty="0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C26961C0-5BBD-4505-8A16-2DD32FFE8452}"/>
              </a:ext>
            </a:extLst>
          </p:cNvPr>
          <p:cNvSpPr/>
          <p:nvPr/>
        </p:nvSpPr>
        <p:spPr>
          <a:xfrm>
            <a:off x="5719662" y="5126164"/>
            <a:ext cx="5864739" cy="894540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rgbClr val="000000"/>
                </a:solidFill>
                <a:latin typeface="Open Sans" panose="020B0606030504020204" pitchFamily="34" charset="0"/>
              </a:rPr>
              <a:t>Lorem ipsum </a:t>
            </a:r>
            <a:r>
              <a:rPr lang="en-ID" sz="1200" dirty="0" err="1">
                <a:solidFill>
                  <a:srgbClr val="000000"/>
                </a:solidFill>
                <a:latin typeface="Open Sans" panose="020B0606030504020204" pitchFamily="34" charset="0"/>
              </a:rPr>
              <a:t>dolor</a:t>
            </a:r>
            <a:r>
              <a:rPr lang="en-ID" sz="1200" dirty="0">
                <a:solidFill>
                  <a:srgbClr val="000000"/>
                </a:solidFill>
                <a:latin typeface="Open Sans" panose="020B0606030504020204" pitchFamily="34" charset="0"/>
              </a:rPr>
              <a:t> sit </a:t>
            </a:r>
            <a:r>
              <a:rPr lang="en-ID" sz="1200" dirty="0" err="1">
                <a:solidFill>
                  <a:srgbClr val="000000"/>
                </a:solidFill>
                <a:latin typeface="Open Sans" panose="020B0606030504020204" pitchFamily="34" charset="0"/>
              </a:rPr>
              <a:t>amet</a:t>
            </a:r>
            <a:r>
              <a:rPr lang="en-ID" sz="1200" dirty="0">
                <a:solidFill>
                  <a:srgbClr val="000000"/>
                </a:solidFill>
                <a:latin typeface="Open Sans" panose="020B0606030504020204" pitchFamily="34" charset="0"/>
              </a:rPr>
              <a:t>, </a:t>
            </a:r>
            <a:r>
              <a:rPr lang="en-ID" sz="1200" dirty="0" err="1">
                <a:solidFill>
                  <a:srgbClr val="000000"/>
                </a:solidFill>
                <a:latin typeface="Open Sans" panose="020B0606030504020204" pitchFamily="34" charset="0"/>
              </a:rPr>
              <a:t>consectetur</a:t>
            </a:r>
            <a:r>
              <a:rPr lang="en-ID" sz="12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rgbClr val="000000"/>
                </a:solidFill>
                <a:latin typeface="Open Sans" panose="020B0606030504020204" pitchFamily="34" charset="0"/>
              </a:rPr>
              <a:t>adipiscing</a:t>
            </a:r>
            <a:r>
              <a:rPr lang="en-ID" sz="12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rgbClr val="000000"/>
                </a:solidFill>
                <a:latin typeface="Open Sans" panose="020B0606030504020204" pitchFamily="34" charset="0"/>
              </a:rPr>
              <a:t>elit</a:t>
            </a:r>
            <a:r>
              <a:rPr lang="en-ID" sz="1200" dirty="0">
                <a:solidFill>
                  <a:srgbClr val="000000"/>
                </a:solidFill>
                <a:latin typeface="Open Sans" panose="020B0606030504020204" pitchFamily="34" charset="0"/>
              </a:rPr>
              <a:t>, </a:t>
            </a:r>
            <a:r>
              <a:rPr lang="en-ID" sz="1200" dirty="0" err="1">
                <a:solidFill>
                  <a:srgbClr val="000000"/>
                </a:solidFill>
                <a:latin typeface="Open Sans" panose="020B0606030504020204" pitchFamily="34" charset="0"/>
              </a:rPr>
              <a:t>sed</a:t>
            </a:r>
            <a:r>
              <a:rPr lang="en-ID" sz="1200" dirty="0">
                <a:solidFill>
                  <a:srgbClr val="000000"/>
                </a:solidFill>
                <a:latin typeface="Open Sans" panose="020B0606030504020204" pitchFamily="34" charset="0"/>
              </a:rPr>
              <a:t> do </a:t>
            </a:r>
            <a:r>
              <a:rPr lang="en-ID" sz="1200" dirty="0" err="1">
                <a:solidFill>
                  <a:srgbClr val="000000"/>
                </a:solidFill>
                <a:latin typeface="Open Sans" panose="020B0606030504020204" pitchFamily="34" charset="0"/>
              </a:rPr>
              <a:t>eiusmod</a:t>
            </a:r>
            <a:r>
              <a:rPr lang="en-ID" sz="12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rgbClr val="000000"/>
                </a:solidFill>
                <a:latin typeface="Open Sans" panose="020B0606030504020204" pitchFamily="34" charset="0"/>
              </a:rPr>
              <a:t>tempor</a:t>
            </a:r>
            <a:r>
              <a:rPr lang="en-ID" sz="12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rgbClr val="000000"/>
                </a:solidFill>
                <a:latin typeface="Open Sans" panose="020B0606030504020204" pitchFamily="34" charset="0"/>
              </a:rPr>
              <a:t>incididunt</a:t>
            </a:r>
            <a:r>
              <a:rPr lang="en-ID" sz="12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rgbClr val="000000"/>
                </a:solidFill>
                <a:latin typeface="Open Sans" panose="020B0606030504020204" pitchFamily="34" charset="0"/>
              </a:rPr>
              <a:t>ut</a:t>
            </a:r>
            <a:r>
              <a:rPr lang="en-ID" sz="12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rgbClr val="000000"/>
                </a:solidFill>
                <a:latin typeface="Open Sans" panose="020B0606030504020204" pitchFamily="34" charset="0"/>
              </a:rPr>
              <a:t>labore</a:t>
            </a:r>
            <a:r>
              <a:rPr lang="en-ID" sz="1200" dirty="0">
                <a:solidFill>
                  <a:srgbClr val="000000"/>
                </a:solidFill>
                <a:latin typeface="Open Sans" panose="020B0606030504020204" pitchFamily="34" charset="0"/>
              </a:rPr>
              <a:t> et dolore magna </a:t>
            </a:r>
            <a:r>
              <a:rPr lang="en-ID" sz="1200" dirty="0" err="1">
                <a:solidFill>
                  <a:srgbClr val="000000"/>
                </a:solidFill>
                <a:latin typeface="Open Sans" panose="020B0606030504020204" pitchFamily="34" charset="0"/>
              </a:rPr>
              <a:t>aliqua</a:t>
            </a:r>
            <a:r>
              <a:rPr lang="en-ID" sz="1200" dirty="0">
                <a:solidFill>
                  <a:srgbClr val="000000"/>
                </a:solidFill>
                <a:latin typeface="Open Sans" panose="020B0606030504020204" pitchFamily="34" charset="0"/>
              </a:rPr>
              <a:t>. Ut </a:t>
            </a:r>
            <a:r>
              <a:rPr lang="en-ID" sz="1200" dirty="0" err="1">
                <a:solidFill>
                  <a:srgbClr val="000000"/>
                </a:solidFill>
                <a:latin typeface="Open Sans" panose="020B0606030504020204" pitchFamily="34" charset="0"/>
              </a:rPr>
              <a:t>enim</a:t>
            </a:r>
            <a:r>
              <a:rPr lang="en-ID" sz="1200" dirty="0">
                <a:solidFill>
                  <a:srgbClr val="000000"/>
                </a:solidFill>
                <a:latin typeface="Open Sans" panose="020B0606030504020204" pitchFamily="34" charset="0"/>
              </a:rPr>
              <a:t> ad minim </a:t>
            </a:r>
            <a:r>
              <a:rPr lang="en-ID" sz="1200" dirty="0" err="1">
                <a:solidFill>
                  <a:srgbClr val="000000"/>
                </a:solidFill>
                <a:latin typeface="Open Sans" panose="020B0606030504020204" pitchFamily="34" charset="0"/>
              </a:rPr>
              <a:t>veniam</a:t>
            </a:r>
            <a:r>
              <a:rPr lang="en-ID" sz="1200" dirty="0">
                <a:solidFill>
                  <a:srgbClr val="000000"/>
                </a:solidFill>
                <a:latin typeface="Open Sans" panose="020B0606030504020204" pitchFamily="34" charset="0"/>
              </a:rPr>
              <a:t>, </a:t>
            </a:r>
            <a:r>
              <a:rPr lang="en-ID" sz="1200" dirty="0" err="1">
                <a:solidFill>
                  <a:srgbClr val="000000"/>
                </a:solidFill>
                <a:latin typeface="Open Sans" panose="020B0606030504020204" pitchFamily="34" charset="0"/>
              </a:rPr>
              <a:t>quis</a:t>
            </a:r>
            <a:r>
              <a:rPr lang="en-ID" sz="12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rgbClr val="000000"/>
                </a:solidFill>
                <a:latin typeface="Open Sans" panose="020B0606030504020204" pitchFamily="34" charset="0"/>
              </a:rPr>
              <a:t>nostrud</a:t>
            </a:r>
            <a:r>
              <a:rPr lang="en-ID" sz="1200" dirty="0">
                <a:solidFill>
                  <a:srgbClr val="000000"/>
                </a:solidFill>
                <a:latin typeface="Open Sans" panose="020B0606030504020204" pitchFamily="34" charset="0"/>
              </a:rPr>
              <a:t> exercitation </a:t>
            </a:r>
            <a:r>
              <a:rPr lang="en-ID" sz="1200" dirty="0" err="1">
                <a:solidFill>
                  <a:srgbClr val="000000"/>
                </a:solidFill>
                <a:latin typeface="Open Sans" panose="020B0606030504020204" pitchFamily="34" charset="0"/>
              </a:rPr>
              <a:t>ullamco</a:t>
            </a:r>
            <a:r>
              <a:rPr lang="en-ID" sz="12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rgbClr val="000000"/>
                </a:solidFill>
                <a:latin typeface="Open Sans" panose="020B0606030504020204" pitchFamily="34" charset="0"/>
              </a:rPr>
              <a:t>laboris</a:t>
            </a:r>
            <a:r>
              <a:rPr lang="en-ID" sz="1200" dirty="0">
                <a:solidFill>
                  <a:srgbClr val="000000"/>
                </a:solidFill>
                <a:latin typeface="Open Sans" panose="020B0606030504020204" pitchFamily="34" charset="0"/>
              </a:rPr>
              <a:t> nisi </a:t>
            </a:r>
            <a:r>
              <a:rPr lang="en-ID" sz="1200" dirty="0" err="1">
                <a:solidFill>
                  <a:srgbClr val="000000"/>
                </a:solidFill>
                <a:latin typeface="Open Sans" panose="020B0606030504020204" pitchFamily="34" charset="0"/>
              </a:rPr>
              <a:t>ut</a:t>
            </a:r>
            <a:r>
              <a:rPr lang="en-ID" sz="12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rgbClr val="000000"/>
                </a:solidFill>
                <a:latin typeface="Open Sans" panose="020B0606030504020204" pitchFamily="34" charset="0"/>
              </a:rPr>
              <a:t>aliquip</a:t>
            </a:r>
            <a:r>
              <a:rPr lang="en-ID" sz="1200" dirty="0">
                <a:solidFill>
                  <a:srgbClr val="000000"/>
                </a:solidFill>
                <a:latin typeface="Open Sans" panose="020B0606030504020204" pitchFamily="34" charset="0"/>
              </a:rPr>
              <a:t> ex </a:t>
            </a:r>
            <a:r>
              <a:rPr lang="en-ID" sz="1200" dirty="0" err="1">
                <a:solidFill>
                  <a:srgbClr val="000000"/>
                </a:solidFill>
                <a:latin typeface="Open Sans" panose="020B0606030504020204" pitchFamily="34" charset="0"/>
              </a:rPr>
              <a:t>ea</a:t>
            </a:r>
            <a:r>
              <a:rPr lang="en-ID" sz="12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rgbClr val="000000"/>
                </a:solidFill>
                <a:latin typeface="Open Sans" panose="020B0606030504020204" pitchFamily="34" charset="0"/>
              </a:rPr>
              <a:t>commodo</a:t>
            </a:r>
            <a:r>
              <a:rPr lang="en-ID" sz="1200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rgbClr val="000000"/>
                </a:solidFill>
                <a:latin typeface="Open Sans" panose="020B0606030504020204" pitchFamily="34" charset="0"/>
              </a:rPr>
              <a:t>consequat</a:t>
            </a:r>
            <a:r>
              <a:rPr lang="en-ID" sz="1200" dirty="0">
                <a:solidFill>
                  <a:srgbClr val="000000"/>
                </a:solidFill>
                <a:latin typeface="Open Sans" panose="020B0606030504020204" pitchFamily="34" charset="0"/>
              </a:rPr>
              <a:t>. </a:t>
            </a:r>
            <a:endParaRPr lang="en-ID" sz="1200" dirty="0"/>
          </a:p>
        </p:txBody>
      </p:sp>
      <p:pic>
        <p:nvPicPr>
          <p:cNvPr id="60" name="Graphic 59" descr="Bar graph with upward trend">
            <a:extLst>
              <a:ext uri="{FF2B5EF4-FFF2-40B4-BE49-F238E27FC236}">
                <a16:creationId xmlns:a16="http://schemas.microsoft.com/office/drawing/2014/main" id="{0E84E47A-4ADA-4540-B256-0FF65F8778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86957" y="2241447"/>
            <a:ext cx="552500" cy="552500"/>
          </a:xfrm>
          <a:prstGeom prst="rect">
            <a:avLst/>
          </a:prstGeom>
        </p:spPr>
      </p:pic>
      <p:pic>
        <p:nvPicPr>
          <p:cNvPr id="62" name="Graphic 61" descr="Gears">
            <a:extLst>
              <a:ext uri="{FF2B5EF4-FFF2-40B4-BE49-F238E27FC236}">
                <a16:creationId xmlns:a16="http://schemas.microsoft.com/office/drawing/2014/main" id="{4CC8FD8A-2C27-41EB-A934-8CCE492777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86957" y="3771408"/>
            <a:ext cx="552500" cy="552500"/>
          </a:xfrm>
          <a:prstGeom prst="rect">
            <a:avLst/>
          </a:prstGeom>
        </p:spPr>
      </p:pic>
      <p:pic>
        <p:nvPicPr>
          <p:cNvPr id="64" name="Graphic 63" descr="Customer review">
            <a:extLst>
              <a:ext uri="{FF2B5EF4-FFF2-40B4-BE49-F238E27FC236}">
                <a16:creationId xmlns:a16="http://schemas.microsoft.com/office/drawing/2014/main" id="{DE44AAF9-AA50-4249-975D-56AE4B173C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55115" y="3771408"/>
            <a:ext cx="552500" cy="552500"/>
          </a:xfrm>
          <a:prstGeom prst="rect">
            <a:avLst/>
          </a:prstGeom>
        </p:spPr>
      </p:pic>
      <p:pic>
        <p:nvPicPr>
          <p:cNvPr id="66" name="Graphic 65" descr="Checklist">
            <a:extLst>
              <a:ext uri="{FF2B5EF4-FFF2-40B4-BE49-F238E27FC236}">
                <a16:creationId xmlns:a16="http://schemas.microsoft.com/office/drawing/2014/main" id="{577A8EE1-2BA1-420B-BB47-3154574D8B1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555115" y="2286946"/>
            <a:ext cx="552500" cy="552500"/>
          </a:xfrm>
          <a:prstGeom prst="rect">
            <a:avLst/>
          </a:prstGeom>
        </p:spPr>
      </p:pic>
      <p:sp>
        <p:nvSpPr>
          <p:cNvPr id="67" name="TextBox 66">
            <a:extLst>
              <a:ext uri="{FF2B5EF4-FFF2-40B4-BE49-F238E27FC236}">
                <a16:creationId xmlns:a16="http://schemas.microsoft.com/office/drawing/2014/main" id="{8965177A-7CF0-4182-B4EC-5BC603521F4C}"/>
              </a:ext>
            </a:extLst>
          </p:cNvPr>
          <p:cNvSpPr txBox="1"/>
          <p:nvPr/>
        </p:nvSpPr>
        <p:spPr>
          <a:xfrm>
            <a:off x="6135271" y="2921057"/>
            <a:ext cx="1855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Feature One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5C8AFE97-8659-4D81-AB5D-E7D3958A9157}"/>
              </a:ext>
            </a:extLst>
          </p:cNvPr>
          <p:cNvSpPr txBox="1"/>
          <p:nvPr/>
        </p:nvSpPr>
        <p:spPr>
          <a:xfrm>
            <a:off x="6135271" y="4457820"/>
            <a:ext cx="1855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Feature One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B30DA2D-5D13-461A-9B14-D47F76AE6094}"/>
              </a:ext>
            </a:extLst>
          </p:cNvPr>
          <p:cNvSpPr txBox="1"/>
          <p:nvPr/>
        </p:nvSpPr>
        <p:spPr>
          <a:xfrm>
            <a:off x="8904981" y="2921057"/>
            <a:ext cx="1855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Feature One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9F3D521-591A-4841-BCF9-4D4186A169D0}"/>
              </a:ext>
            </a:extLst>
          </p:cNvPr>
          <p:cNvSpPr txBox="1"/>
          <p:nvPr/>
        </p:nvSpPr>
        <p:spPr>
          <a:xfrm>
            <a:off x="8904981" y="4457820"/>
            <a:ext cx="1855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Feature One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F3DC9C4-2D5E-4972-8FE3-72AE28CFE2E6}"/>
              </a:ext>
            </a:extLst>
          </p:cNvPr>
          <p:cNvGrpSpPr/>
          <p:nvPr/>
        </p:nvGrpSpPr>
        <p:grpSpPr>
          <a:xfrm>
            <a:off x="1206258" y="2178815"/>
            <a:ext cx="1034722" cy="140900"/>
            <a:chOff x="-1305366" y="2178815"/>
            <a:chExt cx="1034722" cy="140900"/>
          </a:xfrm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E79FCF37-CE54-4341-B9EB-7BF9CBBCE164}"/>
                </a:ext>
              </a:extLst>
            </p:cNvPr>
            <p:cNvSpPr/>
            <p:nvPr/>
          </p:nvSpPr>
          <p:spPr>
            <a:xfrm rot="5400000">
              <a:off x="-858455" y="1731904"/>
              <a:ext cx="140900" cy="1034722"/>
            </a:xfrm>
            <a:custGeom>
              <a:avLst/>
              <a:gdLst>
                <a:gd name="connsiteX0" fmla="*/ 0 w 190886"/>
                <a:gd name="connsiteY0" fmla="*/ 1401800 h 1401800"/>
                <a:gd name="connsiteX1" fmla="*/ 0 w 190886"/>
                <a:gd name="connsiteY1" fmla="*/ 1346992 h 1401800"/>
                <a:gd name="connsiteX2" fmla="*/ 0 w 190886"/>
                <a:gd name="connsiteY2" fmla="*/ 1344200 h 1401800"/>
                <a:gd name="connsiteX3" fmla="*/ 0 w 190886"/>
                <a:gd name="connsiteY3" fmla="*/ 57600 h 1401800"/>
                <a:gd name="connsiteX4" fmla="*/ 0 w 190886"/>
                <a:gd name="connsiteY4" fmla="*/ 54583 h 1401800"/>
                <a:gd name="connsiteX5" fmla="*/ 0 w 190886"/>
                <a:gd name="connsiteY5" fmla="*/ 0 h 1401800"/>
                <a:gd name="connsiteX6" fmla="*/ 930 w 190886"/>
                <a:gd name="connsiteY6" fmla="*/ 930 h 1401800"/>
                <a:gd name="connsiteX7" fmla="*/ 505 w 190886"/>
                <a:gd name="connsiteY7" fmla="*/ 3032 h 1401800"/>
                <a:gd name="connsiteX8" fmla="*/ 16340 w 190886"/>
                <a:gd name="connsiteY8" fmla="*/ 41260 h 1401800"/>
                <a:gd name="connsiteX9" fmla="*/ 32611 w 190886"/>
                <a:gd name="connsiteY9" fmla="*/ 47999 h 1401800"/>
                <a:gd name="connsiteX10" fmla="*/ 45153 w 190886"/>
                <a:gd name="connsiteY10" fmla="*/ 45467 h 1401800"/>
                <a:gd name="connsiteX11" fmla="*/ 45153 w 190886"/>
                <a:gd name="connsiteY11" fmla="*/ 45468 h 1401800"/>
                <a:gd name="connsiteX12" fmla="*/ 190886 w 190886"/>
                <a:gd name="connsiteY12" fmla="*/ 191201 h 1401800"/>
                <a:gd name="connsiteX13" fmla="*/ 190885 w 190886"/>
                <a:gd name="connsiteY13" fmla="*/ 1210375 h 1401800"/>
                <a:gd name="connsiteX14" fmla="*/ 101878 w 190886"/>
                <a:gd name="connsiteY14" fmla="*/ 1344655 h 1401800"/>
                <a:gd name="connsiteX15" fmla="*/ 45153 w 190886"/>
                <a:gd name="connsiteY15" fmla="*/ 1356108 h 1401800"/>
                <a:gd name="connsiteX16" fmla="*/ 32976 w 190886"/>
                <a:gd name="connsiteY16" fmla="*/ 1353650 h 1401800"/>
                <a:gd name="connsiteX17" fmla="*/ 16340 w 190886"/>
                <a:gd name="connsiteY17" fmla="*/ 1360540 h 1401800"/>
                <a:gd name="connsiteX18" fmla="*/ 505 w 190886"/>
                <a:gd name="connsiteY18" fmla="*/ 1398769 h 1401800"/>
                <a:gd name="connsiteX19" fmla="*/ 930 w 190886"/>
                <a:gd name="connsiteY19" fmla="*/ 1400870 h 140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0886" h="1401800">
                  <a:moveTo>
                    <a:pt x="0" y="1401800"/>
                  </a:moveTo>
                  <a:lnTo>
                    <a:pt x="0" y="1346992"/>
                  </a:lnTo>
                  <a:lnTo>
                    <a:pt x="0" y="1344200"/>
                  </a:lnTo>
                  <a:lnTo>
                    <a:pt x="0" y="57600"/>
                  </a:lnTo>
                  <a:lnTo>
                    <a:pt x="0" y="54583"/>
                  </a:lnTo>
                  <a:lnTo>
                    <a:pt x="0" y="0"/>
                  </a:lnTo>
                  <a:lnTo>
                    <a:pt x="930" y="930"/>
                  </a:lnTo>
                  <a:lnTo>
                    <a:pt x="505" y="3032"/>
                  </a:lnTo>
                  <a:cubicBezTo>
                    <a:pt x="505" y="17961"/>
                    <a:pt x="6557" y="31476"/>
                    <a:pt x="16340" y="41260"/>
                  </a:cubicBezTo>
                  <a:lnTo>
                    <a:pt x="32611" y="47999"/>
                  </a:lnTo>
                  <a:lnTo>
                    <a:pt x="45153" y="45467"/>
                  </a:lnTo>
                  <a:lnTo>
                    <a:pt x="45153" y="45468"/>
                  </a:lnTo>
                  <a:cubicBezTo>
                    <a:pt x="125639" y="45468"/>
                    <a:pt x="190886" y="110715"/>
                    <a:pt x="190886" y="191201"/>
                  </a:cubicBezTo>
                  <a:lnTo>
                    <a:pt x="190885" y="1210375"/>
                  </a:lnTo>
                  <a:cubicBezTo>
                    <a:pt x="190885" y="1270739"/>
                    <a:pt x="154184" y="1322532"/>
                    <a:pt x="101878" y="1344655"/>
                  </a:cubicBezTo>
                  <a:lnTo>
                    <a:pt x="45153" y="1356108"/>
                  </a:lnTo>
                  <a:lnTo>
                    <a:pt x="32976" y="1353650"/>
                  </a:lnTo>
                  <a:lnTo>
                    <a:pt x="16340" y="1360540"/>
                  </a:lnTo>
                  <a:cubicBezTo>
                    <a:pt x="6557" y="1370324"/>
                    <a:pt x="505" y="1383840"/>
                    <a:pt x="505" y="1398769"/>
                  </a:cubicBezTo>
                  <a:lnTo>
                    <a:pt x="930" y="140087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5FB9E272-3E8C-4AE0-9398-D61A6A9A01C2}"/>
                </a:ext>
              </a:extLst>
            </p:cNvPr>
            <p:cNvSpPr/>
            <p:nvPr/>
          </p:nvSpPr>
          <p:spPr>
            <a:xfrm>
              <a:off x="-907583" y="2213905"/>
              <a:ext cx="239157" cy="26573"/>
            </a:xfrm>
            <a:prstGeom prst="roundRect">
              <a:avLst>
                <a:gd name="adj" fmla="val 50000"/>
              </a:avLst>
            </a:prstGeom>
            <a:pattFill prst="openDmnd">
              <a:fgClr>
                <a:schemeClr val="tx1">
                  <a:lumMod val="75000"/>
                  <a:lumOff val="25000"/>
                </a:schemeClr>
              </a:fgClr>
              <a:bgClr>
                <a:schemeClr val="bg1"/>
              </a:bgClr>
            </a:patt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14AEC519-20FD-4762-9C75-3B39C9E05AA7}"/>
                </a:ext>
              </a:extLst>
            </p:cNvPr>
            <p:cNvSpPr/>
            <p:nvPr/>
          </p:nvSpPr>
          <p:spPr>
            <a:xfrm>
              <a:off x="-605261" y="2202306"/>
              <a:ext cx="52731" cy="5273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tx1">
                  <a:alpha val="50000"/>
                </a:schemeClr>
              </a:innerShdw>
            </a:effectLst>
            <a:scene3d>
              <a:camera prst="orthographicFront"/>
              <a:lightRig rig="chilly" dir="t"/>
            </a:scene3d>
            <a:sp3d extrusionH="44450" prstMaterial="metal">
              <a:bevelT w="25400"/>
              <a:extrusionClr>
                <a:schemeClr val="tx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4609604D-0C99-49DB-9BA8-90C17929A587}"/>
              </a:ext>
            </a:extLst>
          </p:cNvPr>
          <p:cNvGrpSpPr/>
          <p:nvPr/>
        </p:nvGrpSpPr>
        <p:grpSpPr>
          <a:xfrm>
            <a:off x="3595884" y="2178552"/>
            <a:ext cx="1034722" cy="140900"/>
            <a:chOff x="-1305366" y="2178815"/>
            <a:chExt cx="1034722" cy="140900"/>
          </a:xfrm>
        </p:grpSpPr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5E63003E-78BD-4C08-A1D7-115A0E82D093}"/>
                </a:ext>
              </a:extLst>
            </p:cNvPr>
            <p:cNvSpPr/>
            <p:nvPr/>
          </p:nvSpPr>
          <p:spPr>
            <a:xfrm rot="5400000">
              <a:off x="-858455" y="1731904"/>
              <a:ext cx="140900" cy="1034722"/>
            </a:xfrm>
            <a:custGeom>
              <a:avLst/>
              <a:gdLst>
                <a:gd name="connsiteX0" fmla="*/ 0 w 190886"/>
                <a:gd name="connsiteY0" fmla="*/ 1401800 h 1401800"/>
                <a:gd name="connsiteX1" fmla="*/ 0 w 190886"/>
                <a:gd name="connsiteY1" fmla="*/ 1346992 h 1401800"/>
                <a:gd name="connsiteX2" fmla="*/ 0 w 190886"/>
                <a:gd name="connsiteY2" fmla="*/ 1344200 h 1401800"/>
                <a:gd name="connsiteX3" fmla="*/ 0 w 190886"/>
                <a:gd name="connsiteY3" fmla="*/ 57600 h 1401800"/>
                <a:gd name="connsiteX4" fmla="*/ 0 w 190886"/>
                <a:gd name="connsiteY4" fmla="*/ 54583 h 1401800"/>
                <a:gd name="connsiteX5" fmla="*/ 0 w 190886"/>
                <a:gd name="connsiteY5" fmla="*/ 0 h 1401800"/>
                <a:gd name="connsiteX6" fmla="*/ 930 w 190886"/>
                <a:gd name="connsiteY6" fmla="*/ 930 h 1401800"/>
                <a:gd name="connsiteX7" fmla="*/ 505 w 190886"/>
                <a:gd name="connsiteY7" fmla="*/ 3032 h 1401800"/>
                <a:gd name="connsiteX8" fmla="*/ 16340 w 190886"/>
                <a:gd name="connsiteY8" fmla="*/ 41260 h 1401800"/>
                <a:gd name="connsiteX9" fmla="*/ 32611 w 190886"/>
                <a:gd name="connsiteY9" fmla="*/ 47999 h 1401800"/>
                <a:gd name="connsiteX10" fmla="*/ 45153 w 190886"/>
                <a:gd name="connsiteY10" fmla="*/ 45467 h 1401800"/>
                <a:gd name="connsiteX11" fmla="*/ 45153 w 190886"/>
                <a:gd name="connsiteY11" fmla="*/ 45468 h 1401800"/>
                <a:gd name="connsiteX12" fmla="*/ 190886 w 190886"/>
                <a:gd name="connsiteY12" fmla="*/ 191201 h 1401800"/>
                <a:gd name="connsiteX13" fmla="*/ 190885 w 190886"/>
                <a:gd name="connsiteY13" fmla="*/ 1210375 h 1401800"/>
                <a:gd name="connsiteX14" fmla="*/ 101878 w 190886"/>
                <a:gd name="connsiteY14" fmla="*/ 1344655 h 1401800"/>
                <a:gd name="connsiteX15" fmla="*/ 45153 w 190886"/>
                <a:gd name="connsiteY15" fmla="*/ 1356108 h 1401800"/>
                <a:gd name="connsiteX16" fmla="*/ 32976 w 190886"/>
                <a:gd name="connsiteY16" fmla="*/ 1353650 h 1401800"/>
                <a:gd name="connsiteX17" fmla="*/ 16340 w 190886"/>
                <a:gd name="connsiteY17" fmla="*/ 1360540 h 1401800"/>
                <a:gd name="connsiteX18" fmla="*/ 505 w 190886"/>
                <a:gd name="connsiteY18" fmla="*/ 1398769 h 1401800"/>
                <a:gd name="connsiteX19" fmla="*/ 930 w 190886"/>
                <a:gd name="connsiteY19" fmla="*/ 1400870 h 140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0886" h="1401800">
                  <a:moveTo>
                    <a:pt x="0" y="1401800"/>
                  </a:moveTo>
                  <a:lnTo>
                    <a:pt x="0" y="1346992"/>
                  </a:lnTo>
                  <a:lnTo>
                    <a:pt x="0" y="1344200"/>
                  </a:lnTo>
                  <a:lnTo>
                    <a:pt x="0" y="57600"/>
                  </a:lnTo>
                  <a:lnTo>
                    <a:pt x="0" y="54583"/>
                  </a:lnTo>
                  <a:lnTo>
                    <a:pt x="0" y="0"/>
                  </a:lnTo>
                  <a:lnTo>
                    <a:pt x="930" y="930"/>
                  </a:lnTo>
                  <a:lnTo>
                    <a:pt x="505" y="3032"/>
                  </a:lnTo>
                  <a:cubicBezTo>
                    <a:pt x="505" y="17961"/>
                    <a:pt x="6557" y="31476"/>
                    <a:pt x="16340" y="41260"/>
                  </a:cubicBezTo>
                  <a:lnTo>
                    <a:pt x="32611" y="47999"/>
                  </a:lnTo>
                  <a:lnTo>
                    <a:pt x="45153" y="45467"/>
                  </a:lnTo>
                  <a:lnTo>
                    <a:pt x="45153" y="45468"/>
                  </a:lnTo>
                  <a:cubicBezTo>
                    <a:pt x="125639" y="45468"/>
                    <a:pt x="190886" y="110715"/>
                    <a:pt x="190886" y="191201"/>
                  </a:cubicBezTo>
                  <a:lnTo>
                    <a:pt x="190885" y="1210375"/>
                  </a:lnTo>
                  <a:cubicBezTo>
                    <a:pt x="190885" y="1270739"/>
                    <a:pt x="154184" y="1322532"/>
                    <a:pt x="101878" y="1344655"/>
                  </a:cubicBezTo>
                  <a:lnTo>
                    <a:pt x="45153" y="1356108"/>
                  </a:lnTo>
                  <a:lnTo>
                    <a:pt x="32976" y="1353650"/>
                  </a:lnTo>
                  <a:lnTo>
                    <a:pt x="16340" y="1360540"/>
                  </a:lnTo>
                  <a:cubicBezTo>
                    <a:pt x="6557" y="1370324"/>
                    <a:pt x="505" y="1383840"/>
                    <a:pt x="505" y="1398769"/>
                  </a:cubicBezTo>
                  <a:lnTo>
                    <a:pt x="930" y="140087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C3A655F1-B3CB-4DEE-B175-98A360B1946F}"/>
                </a:ext>
              </a:extLst>
            </p:cNvPr>
            <p:cNvSpPr/>
            <p:nvPr/>
          </p:nvSpPr>
          <p:spPr>
            <a:xfrm>
              <a:off x="-907583" y="2213905"/>
              <a:ext cx="239157" cy="26573"/>
            </a:xfrm>
            <a:prstGeom prst="roundRect">
              <a:avLst>
                <a:gd name="adj" fmla="val 50000"/>
              </a:avLst>
            </a:prstGeom>
            <a:pattFill prst="openDmnd">
              <a:fgClr>
                <a:schemeClr val="tx1">
                  <a:lumMod val="75000"/>
                  <a:lumOff val="25000"/>
                </a:schemeClr>
              </a:fgClr>
              <a:bgClr>
                <a:schemeClr val="bg1"/>
              </a:bgClr>
            </a:patt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549609D1-53C8-45B3-8258-1B8A562CC66E}"/>
                </a:ext>
              </a:extLst>
            </p:cNvPr>
            <p:cNvSpPr/>
            <p:nvPr/>
          </p:nvSpPr>
          <p:spPr>
            <a:xfrm>
              <a:off x="-605261" y="2202306"/>
              <a:ext cx="52731" cy="5273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tx1">
                  <a:alpha val="50000"/>
                </a:schemeClr>
              </a:innerShdw>
            </a:effectLst>
            <a:scene3d>
              <a:camera prst="orthographicFront"/>
              <a:lightRig rig="chilly" dir="t"/>
            </a:scene3d>
            <a:sp3d extrusionH="44450" prstMaterial="metal">
              <a:bevelT w="25400"/>
              <a:extrusionClr>
                <a:schemeClr val="tx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37" name="Espace réservé de l’image 36">
            <a:extLst>
              <a:ext uri="{FF2B5EF4-FFF2-40B4-BE49-F238E27FC236}">
                <a16:creationId xmlns:a16="http://schemas.microsoft.com/office/drawing/2014/main" id="{429EF4BF-1011-F240-9338-B9AFF5544A0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9" name="Espace réservé de l’image 38">
            <a:extLst>
              <a:ext uri="{FF2B5EF4-FFF2-40B4-BE49-F238E27FC236}">
                <a16:creationId xmlns:a16="http://schemas.microsoft.com/office/drawing/2014/main" id="{98E97637-D60D-144A-8109-752430F45C1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33616367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C1A9B76-80E0-432B-A6A5-546F5B7756F4}"/>
              </a:ext>
            </a:extLst>
          </p:cNvPr>
          <p:cNvSpPr/>
          <p:nvPr/>
        </p:nvSpPr>
        <p:spPr>
          <a:xfrm>
            <a:off x="1226919" y="562183"/>
            <a:ext cx="97554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sz="6000" b="1" dirty="0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Les </a:t>
            </a:r>
            <a:r>
              <a:rPr lang="en-ID" sz="6000" b="1" dirty="0" err="1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produits</a:t>
            </a:r>
            <a:endParaRPr lang="en-ID" sz="6000" dirty="0">
              <a:solidFill>
                <a:schemeClr val="accent6"/>
              </a:solidFill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EF19509-1ABB-4EC9-A6B6-EA0ADAD814BD}"/>
              </a:ext>
            </a:extLst>
          </p:cNvPr>
          <p:cNvSpPr/>
          <p:nvPr/>
        </p:nvSpPr>
        <p:spPr>
          <a:xfrm>
            <a:off x="4857750" y="4108663"/>
            <a:ext cx="2476500" cy="14478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55399F5-589F-46A7-A760-39AFE3772CA9}"/>
              </a:ext>
            </a:extLst>
          </p:cNvPr>
          <p:cNvSpPr/>
          <p:nvPr/>
        </p:nvSpPr>
        <p:spPr>
          <a:xfrm>
            <a:off x="8286750" y="4108663"/>
            <a:ext cx="2476500" cy="1447800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C1AB06E-6ADF-4D02-81A9-045233E9C7E3}"/>
              </a:ext>
            </a:extLst>
          </p:cNvPr>
          <p:cNvSpPr/>
          <p:nvPr/>
        </p:nvSpPr>
        <p:spPr>
          <a:xfrm>
            <a:off x="1428750" y="4108663"/>
            <a:ext cx="2476500" cy="144780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658B2D2-911A-431D-A3FF-4FD22EC28A6A}"/>
              </a:ext>
            </a:extLst>
          </p:cNvPr>
          <p:cNvSpPr/>
          <p:nvPr/>
        </p:nvSpPr>
        <p:spPr>
          <a:xfrm>
            <a:off x="4857750" y="5709071"/>
            <a:ext cx="2476500" cy="599660"/>
          </a:xfrm>
          <a:prstGeom prst="roundRect">
            <a:avLst>
              <a:gd name="adj" fmla="val 3425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E145A177-50B8-4057-895C-816F0B1D9A2A}"/>
              </a:ext>
            </a:extLst>
          </p:cNvPr>
          <p:cNvSpPr/>
          <p:nvPr/>
        </p:nvSpPr>
        <p:spPr>
          <a:xfrm>
            <a:off x="1428750" y="5709071"/>
            <a:ext cx="2476500" cy="599660"/>
          </a:xfrm>
          <a:prstGeom prst="roundRect">
            <a:avLst>
              <a:gd name="adj" fmla="val 3425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BE508D6B-CA4F-4762-A744-50BAF00F7C7B}"/>
              </a:ext>
            </a:extLst>
          </p:cNvPr>
          <p:cNvSpPr/>
          <p:nvPr/>
        </p:nvSpPr>
        <p:spPr>
          <a:xfrm>
            <a:off x="8286750" y="5709071"/>
            <a:ext cx="2476500" cy="599660"/>
          </a:xfrm>
          <a:prstGeom prst="roundRect">
            <a:avLst>
              <a:gd name="adj" fmla="val 3425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20EA7C8-818E-4E3F-8984-6E3C8545DE64}"/>
              </a:ext>
            </a:extLst>
          </p:cNvPr>
          <p:cNvSpPr/>
          <p:nvPr/>
        </p:nvSpPr>
        <p:spPr>
          <a:xfrm>
            <a:off x="1066801" y="2809263"/>
            <a:ext cx="10058400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  <a:p>
            <a:pPr algn="ctr"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quis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nostrud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exercitation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ullamco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laboris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nisi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aliquip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sz="1000" dirty="0">
              <a:solidFill>
                <a:schemeClr val="tx1">
                  <a:lumMod val="95000"/>
                  <a:lumOff val="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EB67B35-8444-4743-88DC-A2C10C7132EC}"/>
              </a:ext>
            </a:extLst>
          </p:cNvPr>
          <p:cNvSpPr/>
          <p:nvPr/>
        </p:nvSpPr>
        <p:spPr>
          <a:xfrm>
            <a:off x="8286750" y="5722967"/>
            <a:ext cx="24765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ID" b="1" i="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Project Three</a:t>
            </a:r>
            <a:endParaRPr lang="en-ID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BAF06FE-1809-4466-94D8-14A0D937AB06}"/>
              </a:ext>
            </a:extLst>
          </p:cNvPr>
          <p:cNvSpPr/>
          <p:nvPr/>
        </p:nvSpPr>
        <p:spPr>
          <a:xfrm>
            <a:off x="4860131" y="5722967"/>
            <a:ext cx="24765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ID" b="1" i="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Project Two</a:t>
            </a:r>
            <a:endParaRPr lang="en-ID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4775C66-E7C6-4348-AC35-32B91F0E9479}"/>
              </a:ext>
            </a:extLst>
          </p:cNvPr>
          <p:cNvSpPr/>
          <p:nvPr/>
        </p:nvSpPr>
        <p:spPr>
          <a:xfrm>
            <a:off x="1426369" y="5722967"/>
            <a:ext cx="24765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ID" b="1" i="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Project One</a:t>
            </a:r>
            <a:endParaRPr lang="en-ID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765E4F6-895F-4554-A2F8-259411988F49}"/>
              </a:ext>
            </a:extLst>
          </p:cNvPr>
          <p:cNvSpPr txBox="1"/>
          <p:nvPr/>
        </p:nvSpPr>
        <p:spPr>
          <a:xfrm>
            <a:off x="1986302" y="2003024"/>
            <a:ext cx="8219396" cy="40011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ID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You Amazing Subheading Here</a:t>
            </a:r>
          </a:p>
        </p:txBody>
      </p:sp>
      <p:sp>
        <p:nvSpPr>
          <p:cNvPr id="20" name="Espace réservé de l’image 19">
            <a:extLst>
              <a:ext uri="{FF2B5EF4-FFF2-40B4-BE49-F238E27FC236}">
                <a16:creationId xmlns:a16="http://schemas.microsoft.com/office/drawing/2014/main" id="{E49CDA2A-2461-214E-A8E5-3E8C860A0FF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2" name="Espace réservé de l’image 21">
            <a:extLst>
              <a:ext uri="{FF2B5EF4-FFF2-40B4-BE49-F238E27FC236}">
                <a16:creationId xmlns:a16="http://schemas.microsoft.com/office/drawing/2014/main" id="{00611E64-8726-D846-9E3E-1E8BF1FCEA8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8" name="Espace réservé de l’image 27">
            <a:extLst>
              <a:ext uri="{FF2B5EF4-FFF2-40B4-BE49-F238E27FC236}">
                <a16:creationId xmlns:a16="http://schemas.microsoft.com/office/drawing/2014/main" id="{1B9751BC-9499-4F46-B962-3AD97EFFEAD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3018893272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F8DB4C3-9148-458F-A3FA-F384398A1977}"/>
              </a:ext>
            </a:extLst>
          </p:cNvPr>
          <p:cNvSpPr/>
          <p:nvPr/>
        </p:nvSpPr>
        <p:spPr>
          <a:xfrm>
            <a:off x="1063019" y="3926482"/>
            <a:ext cx="430261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6000" b="1" dirty="0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Popular</a:t>
            </a:r>
          </a:p>
          <a:p>
            <a:r>
              <a:rPr lang="en-ID" sz="6000" b="1" dirty="0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Project</a:t>
            </a:r>
            <a:endParaRPr lang="en-ID" sz="6000" dirty="0">
              <a:solidFill>
                <a:schemeClr val="accent6"/>
              </a:solidFill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DC28F1DF-31EA-4CF9-992C-146B492EA005}"/>
              </a:ext>
            </a:extLst>
          </p:cNvPr>
          <p:cNvSpPr/>
          <p:nvPr/>
        </p:nvSpPr>
        <p:spPr>
          <a:xfrm>
            <a:off x="6107507" y="3620218"/>
            <a:ext cx="1932316" cy="1932316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3D1B948-32C6-4B95-A1A6-9FC01028A15D}"/>
              </a:ext>
            </a:extLst>
          </p:cNvPr>
          <p:cNvSpPr/>
          <p:nvPr/>
        </p:nvSpPr>
        <p:spPr>
          <a:xfrm>
            <a:off x="6107507" y="5705142"/>
            <a:ext cx="1932316" cy="599660"/>
          </a:xfrm>
          <a:prstGeom prst="roundRect">
            <a:avLst>
              <a:gd name="adj" fmla="val 3425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B8E865F1-CBE2-4A91-9F5C-252DE53D117B}"/>
              </a:ext>
            </a:extLst>
          </p:cNvPr>
          <p:cNvSpPr/>
          <p:nvPr/>
        </p:nvSpPr>
        <p:spPr>
          <a:xfrm>
            <a:off x="9201511" y="3620218"/>
            <a:ext cx="1932316" cy="1932316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4EB0BC45-B3EA-4EB3-AA4B-32CA06D791AD}"/>
              </a:ext>
            </a:extLst>
          </p:cNvPr>
          <p:cNvSpPr/>
          <p:nvPr/>
        </p:nvSpPr>
        <p:spPr>
          <a:xfrm>
            <a:off x="6107507" y="560720"/>
            <a:ext cx="1932316" cy="193231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F0C107EB-F6F1-4E42-A269-7739D7D7935D}"/>
              </a:ext>
            </a:extLst>
          </p:cNvPr>
          <p:cNvSpPr/>
          <p:nvPr/>
        </p:nvSpPr>
        <p:spPr>
          <a:xfrm>
            <a:off x="9201511" y="560720"/>
            <a:ext cx="1932316" cy="193231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31DF518-F3FD-4AEC-837B-1030E06C962F}"/>
              </a:ext>
            </a:extLst>
          </p:cNvPr>
          <p:cNvSpPr/>
          <p:nvPr/>
        </p:nvSpPr>
        <p:spPr>
          <a:xfrm>
            <a:off x="1092679" y="1814071"/>
            <a:ext cx="4298829" cy="89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sz="1000" dirty="0">
              <a:solidFill>
                <a:schemeClr val="tx1">
                  <a:lumMod val="95000"/>
                  <a:lumOff val="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48B6648-CCFC-407C-A04F-95DF74FF3C1A}"/>
              </a:ext>
            </a:extLst>
          </p:cNvPr>
          <p:cNvSpPr txBox="1"/>
          <p:nvPr/>
        </p:nvSpPr>
        <p:spPr>
          <a:xfrm>
            <a:off x="1092679" y="1007832"/>
            <a:ext cx="4298829" cy="40011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ID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You Amazing Subheading Here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F748CB7E-2C13-469F-81A4-F9C493A0D6D6}"/>
              </a:ext>
            </a:extLst>
          </p:cNvPr>
          <p:cNvSpPr/>
          <p:nvPr/>
        </p:nvSpPr>
        <p:spPr>
          <a:xfrm>
            <a:off x="6105126" y="5717866"/>
            <a:ext cx="19323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ID" b="1" i="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Project Three</a:t>
            </a:r>
            <a:endParaRPr lang="en-ID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D7D4779F-440D-4808-8121-9E9F81D0C68B}"/>
              </a:ext>
            </a:extLst>
          </p:cNvPr>
          <p:cNvSpPr/>
          <p:nvPr/>
        </p:nvSpPr>
        <p:spPr>
          <a:xfrm>
            <a:off x="9201511" y="5704810"/>
            <a:ext cx="1932316" cy="599660"/>
          </a:xfrm>
          <a:prstGeom prst="roundRect">
            <a:avLst>
              <a:gd name="adj" fmla="val 3425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E94998F0-4CB1-415E-9C45-33990B113654}"/>
              </a:ext>
            </a:extLst>
          </p:cNvPr>
          <p:cNvSpPr/>
          <p:nvPr/>
        </p:nvSpPr>
        <p:spPr>
          <a:xfrm>
            <a:off x="9199130" y="5717534"/>
            <a:ext cx="19323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ID" b="1" i="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Project Four</a:t>
            </a:r>
            <a:endParaRPr lang="en-ID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AF3D7EC7-17EF-45AB-B6A3-3FF4890A7928}"/>
              </a:ext>
            </a:extLst>
          </p:cNvPr>
          <p:cNvSpPr/>
          <p:nvPr/>
        </p:nvSpPr>
        <p:spPr>
          <a:xfrm>
            <a:off x="6107507" y="2647543"/>
            <a:ext cx="1932316" cy="599660"/>
          </a:xfrm>
          <a:prstGeom prst="roundRect">
            <a:avLst>
              <a:gd name="adj" fmla="val 3425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B64BF67A-1106-4FC8-B222-34F7888C730B}"/>
              </a:ext>
            </a:extLst>
          </p:cNvPr>
          <p:cNvSpPr/>
          <p:nvPr/>
        </p:nvSpPr>
        <p:spPr>
          <a:xfrm>
            <a:off x="6105126" y="2660267"/>
            <a:ext cx="19323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ID" b="1" i="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Project One</a:t>
            </a:r>
            <a:endParaRPr lang="en-ID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B724B2C4-06FE-4BF6-90D3-9EB5D8ECB692}"/>
              </a:ext>
            </a:extLst>
          </p:cNvPr>
          <p:cNvSpPr/>
          <p:nvPr/>
        </p:nvSpPr>
        <p:spPr>
          <a:xfrm>
            <a:off x="9201511" y="2647211"/>
            <a:ext cx="1932316" cy="599660"/>
          </a:xfrm>
          <a:prstGeom prst="roundRect">
            <a:avLst>
              <a:gd name="adj" fmla="val 3425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9F02995D-BE09-47FD-A495-F59C268A3E02}"/>
              </a:ext>
            </a:extLst>
          </p:cNvPr>
          <p:cNvSpPr/>
          <p:nvPr/>
        </p:nvSpPr>
        <p:spPr>
          <a:xfrm>
            <a:off x="9199130" y="2659935"/>
            <a:ext cx="19323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ID" b="1" i="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Project Two</a:t>
            </a:r>
            <a:endParaRPr lang="en-ID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Espace réservé de l’image 15">
            <a:extLst>
              <a:ext uri="{FF2B5EF4-FFF2-40B4-BE49-F238E27FC236}">
                <a16:creationId xmlns:a16="http://schemas.microsoft.com/office/drawing/2014/main" id="{2B600399-F543-AB40-9D8E-E41BFC2B1DB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8" name="Espace réservé de l’image 17">
            <a:extLst>
              <a:ext uri="{FF2B5EF4-FFF2-40B4-BE49-F238E27FC236}">
                <a16:creationId xmlns:a16="http://schemas.microsoft.com/office/drawing/2014/main" id="{C3F5EE11-4C7D-FD48-83B2-93FC26D74F1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20" name="Espace réservé de l’image 19">
            <a:extLst>
              <a:ext uri="{FF2B5EF4-FFF2-40B4-BE49-F238E27FC236}">
                <a16:creationId xmlns:a16="http://schemas.microsoft.com/office/drawing/2014/main" id="{93D1B0F0-A027-AE47-8713-D107EE6C214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2" name="Espace réservé de l’image 21">
            <a:extLst>
              <a:ext uri="{FF2B5EF4-FFF2-40B4-BE49-F238E27FC236}">
                <a16:creationId xmlns:a16="http://schemas.microsoft.com/office/drawing/2014/main" id="{F42E7638-03C5-324F-9859-4A1469E87AA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2106788644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Espace réservé de l’image 17">
            <a:extLst>
              <a:ext uri="{FF2B5EF4-FFF2-40B4-BE49-F238E27FC236}">
                <a16:creationId xmlns:a16="http://schemas.microsoft.com/office/drawing/2014/main" id="{19F61221-784A-4347-907F-DFF6BB46E7E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6" name="Espace réservé de l’image 15">
            <a:extLst>
              <a:ext uri="{FF2B5EF4-FFF2-40B4-BE49-F238E27FC236}">
                <a16:creationId xmlns:a16="http://schemas.microsoft.com/office/drawing/2014/main" id="{9CC7EBC4-769C-8445-B3CD-081B7E57079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0" name="Espace réservé de l’image 19">
            <a:extLst>
              <a:ext uri="{FF2B5EF4-FFF2-40B4-BE49-F238E27FC236}">
                <a16:creationId xmlns:a16="http://schemas.microsoft.com/office/drawing/2014/main" id="{33225350-E528-4949-B478-F1137D098C2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2" name="Espace réservé de l’image 21">
            <a:extLst>
              <a:ext uri="{FF2B5EF4-FFF2-40B4-BE49-F238E27FC236}">
                <a16:creationId xmlns:a16="http://schemas.microsoft.com/office/drawing/2014/main" id="{D9EAE7EB-6FCB-CD4D-AD8D-267C3E6F2BD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C365EA3-22D9-4960-933E-C55B8238AF2C}"/>
              </a:ext>
            </a:extLst>
          </p:cNvPr>
          <p:cNvSpPr/>
          <p:nvPr/>
        </p:nvSpPr>
        <p:spPr>
          <a:xfrm>
            <a:off x="238539" y="1536174"/>
            <a:ext cx="455039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ID" sz="6000" b="1" dirty="0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Les</a:t>
            </a:r>
          </a:p>
          <a:p>
            <a:pPr algn="r"/>
            <a:r>
              <a:rPr lang="en-ID" sz="6000" b="1" dirty="0" err="1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personnes</a:t>
            </a:r>
            <a:r>
              <a:rPr lang="en-ID" sz="6000" b="1" dirty="0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 </a:t>
            </a:r>
          </a:p>
          <a:p>
            <a:pPr algn="r"/>
            <a:r>
              <a:rPr lang="en-ID" sz="6000" b="1" dirty="0">
                <a:solidFill>
                  <a:schemeClr val="bg2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qui </a:t>
            </a:r>
            <a:r>
              <a:rPr lang="en-ID" sz="6000" b="1" dirty="0" err="1">
                <a:solidFill>
                  <a:schemeClr val="bg2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m’ont</a:t>
            </a:r>
            <a:r>
              <a:rPr lang="en-ID" sz="6000" b="1" dirty="0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 </a:t>
            </a:r>
          </a:p>
          <a:p>
            <a:pPr algn="r"/>
            <a:r>
              <a:rPr lang="en-ID" sz="6000" b="1" dirty="0" err="1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accompagnée</a:t>
            </a:r>
            <a:endParaRPr lang="en-ID" sz="6000" dirty="0">
              <a:solidFill>
                <a:schemeClr val="accent6"/>
              </a:solidFill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94350A3-4E13-423B-BAF9-4CB993E4E338}"/>
              </a:ext>
            </a:extLst>
          </p:cNvPr>
          <p:cNvSpPr/>
          <p:nvPr/>
        </p:nvSpPr>
        <p:spPr>
          <a:xfrm>
            <a:off x="4960914" y="1105517"/>
            <a:ext cx="47786" cy="465549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5DA77584-32FC-41D8-A99E-F76ACCB74DB4}"/>
              </a:ext>
            </a:extLst>
          </p:cNvPr>
          <p:cNvSpPr/>
          <p:nvPr/>
        </p:nvSpPr>
        <p:spPr>
          <a:xfrm>
            <a:off x="7208808" y="1389748"/>
            <a:ext cx="849350" cy="8493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598539EC-323A-4D0F-8B90-925CC2CDA9F4}"/>
              </a:ext>
            </a:extLst>
          </p:cNvPr>
          <p:cNvSpPr/>
          <p:nvPr/>
        </p:nvSpPr>
        <p:spPr>
          <a:xfrm>
            <a:off x="10520267" y="2310067"/>
            <a:ext cx="589846" cy="58984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D74B494E-1080-4787-B5F8-E23A32F73D33}"/>
              </a:ext>
            </a:extLst>
          </p:cNvPr>
          <p:cNvSpPr/>
          <p:nvPr/>
        </p:nvSpPr>
        <p:spPr>
          <a:xfrm>
            <a:off x="9799941" y="649545"/>
            <a:ext cx="270502" cy="27050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6C189CB9-EE8D-4A47-A3DE-888CCE23C242}"/>
              </a:ext>
            </a:extLst>
          </p:cNvPr>
          <p:cNvSpPr/>
          <p:nvPr/>
        </p:nvSpPr>
        <p:spPr>
          <a:xfrm>
            <a:off x="10349156" y="416528"/>
            <a:ext cx="466034" cy="46603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231D1292-F216-47A4-8379-88E4960B4BCF}"/>
              </a:ext>
            </a:extLst>
          </p:cNvPr>
          <p:cNvSpPr/>
          <p:nvPr/>
        </p:nvSpPr>
        <p:spPr>
          <a:xfrm>
            <a:off x="7084808" y="5114925"/>
            <a:ext cx="477660" cy="47766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18150483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rc 16">
            <a:extLst>
              <a:ext uri="{FF2B5EF4-FFF2-40B4-BE49-F238E27FC236}">
                <a16:creationId xmlns:a16="http://schemas.microsoft.com/office/drawing/2014/main" id="{8A0966ED-DC5A-42F3-98D2-7B6E1364A7C8}"/>
              </a:ext>
            </a:extLst>
          </p:cNvPr>
          <p:cNvSpPr/>
          <p:nvPr/>
        </p:nvSpPr>
        <p:spPr>
          <a:xfrm rot="5400000">
            <a:off x="6210007" y="1134538"/>
            <a:ext cx="889326" cy="889326"/>
          </a:xfrm>
          <a:prstGeom prst="arc">
            <a:avLst>
              <a:gd name="adj1" fmla="val 16200000"/>
              <a:gd name="adj2" fmla="val 14680262"/>
            </a:avLst>
          </a:prstGeom>
          <a:ln w="1270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Arc 17">
            <a:extLst>
              <a:ext uri="{FF2B5EF4-FFF2-40B4-BE49-F238E27FC236}">
                <a16:creationId xmlns:a16="http://schemas.microsoft.com/office/drawing/2014/main" id="{5C28A887-DA66-42CA-95E7-200C891498DB}"/>
              </a:ext>
            </a:extLst>
          </p:cNvPr>
          <p:cNvSpPr/>
          <p:nvPr/>
        </p:nvSpPr>
        <p:spPr>
          <a:xfrm>
            <a:off x="6209721" y="1134539"/>
            <a:ext cx="889328" cy="889326"/>
          </a:xfrm>
          <a:prstGeom prst="arc">
            <a:avLst>
              <a:gd name="adj1" fmla="val 16200000"/>
              <a:gd name="adj2" fmla="val 13108890"/>
            </a:avLst>
          </a:prstGeom>
          <a:ln w="1270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C72E9602-4357-4CDB-915D-21378E2BD434}"/>
              </a:ext>
            </a:extLst>
          </p:cNvPr>
          <p:cNvSpPr/>
          <p:nvPr/>
        </p:nvSpPr>
        <p:spPr>
          <a:xfrm rot="5400000">
            <a:off x="8063996" y="1134537"/>
            <a:ext cx="889326" cy="889326"/>
          </a:xfrm>
          <a:prstGeom prst="arc">
            <a:avLst>
              <a:gd name="adj1" fmla="val 16200000"/>
              <a:gd name="adj2" fmla="val 14680262"/>
            </a:avLst>
          </a:prstGeom>
          <a:ln w="1270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0" name="Arc 19">
            <a:extLst>
              <a:ext uri="{FF2B5EF4-FFF2-40B4-BE49-F238E27FC236}">
                <a16:creationId xmlns:a16="http://schemas.microsoft.com/office/drawing/2014/main" id="{8D9F229A-92E8-4DD4-A10E-A98393ABBD88}"/>
              </a:ext>
            </a:extLst>
          </p:cNvPr>
          <p:cNvSpPr/>
          <p:nvPr/>
        </p:nvSpPr>
        <p:spPr>
          <a:xfrm>
            <a:off x="8063710" y="1134538"/>
            <a:ext cx="889328" cy="889326"/>
          </a:xfrm>
          <a:prstGeom prst="arc">
            <a:avLst>
              <a:gd name="adj1" fmla="val 16200000"/>
              <a:gd name="adj2" fmla="val 10746651"/>
            </a:avLst>
          </a:prstGeom>
          <a:ln w="1270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481D42E-0BB7-4C72-81EC-67F2A2BB37A0}"/>
              </a:ext>
            </a:extLst>
          </p:cNvPr>
          <p:cNvSpPr/>
          <p:nvPr/>
        </p:nvSpPr>
        <p:spPr>
          <a:xfrm>
            <a:off x="5952214" y="2200167"/>
            <a:ext cx="14112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Marketing</a:t>
            </a:r>
            <a:endParaRPr lang="en-ID" sz="1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489A614-9855-4D71-AB5A-463D0DD3A5C8}"/>
              </a:ext>
            </a:extLst>
          </p:cNvPr>
          <p:cNvSpPr/>
          <p:nvPr/>
        </p:nvSpPr>
        <p:spPr>
          <a:xfrm>
            <a:off x="7802749" y="2203944"/>
            <a:ext cx="14112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Design</a:t>
            </a:r>
            <a:endParaRPr lang="en-ID" sz="1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Arc 22">
            <a:extLst>
              <a:ext uri="{FF2B5EF4-FFF2-40B4-BE49-F238E27FC236}">
                <a16:creationId xmlns:a16="http://schemas.microsoft.com/office/drawing/2014/main" id="{3DC5D515-3C2C-4970-8DDE-E9D4185E6E38}"/>
              </a:ext>
            </a:extLst>
          </p:cNvPr>
          <p:cNvSpPr/>
          <p:nvPr/>
        </p:nvSpPr>
        <p:spPr>
          <a:xfrm rot="5400000">
            <a:off x="9914930" y="1130761"/>
            <a:ext cx="889326" cy="889326"/>
          </a:xfrm>
          <a:prstGeom prst="arc">
            <a:avLst>
              <a:gd name="adj1" fmla="val 16200000"/>
              <a:gd name="adj2" fmla="val 14680262"/>
            </a:avLst>
          </a:prstGeom>
          <a:ln w="1270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Arc 23">
            <a:extLst>
              <a:ext uri="{FF2B5EF4-FFF2-40B4-BE49-F238E27FC236}">
                <a16:creationId xmlns:a16="http://schemas.microsoft.com/office/drawing/2014/main" id="{AEBE8C8B-208C-4BCD-A171-D21DD6A1523F}"/>
              </a:ext>
            </a:extLst>
          </p:cNvPr>
          <p:cNvSpPr/>
          <p:nvPr/>
        </p:nvSpPr>
        <p:spPr>
          <a:xfrm>
            <a:off x="9914644" y="1130762"/>
            <a:ext cx="889328" cy="889326"/>
          </a:xfrm>
          <a:prstGeom prst="arc">
            <a:avLst>
              <a:gd name="adj1" fmla="val 16200000"/>
              <a:gd name="adj2" fmla="val 13453770"/>
            </a:avLst>
          </a:prstGeom>
          <a:ln w="1270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1CA2A24-2D06-4FBE-BDFC-5F8AB9D4308A}"/>
              </a:ext>
            </a:extLst>
          </p:cNvPr>
          <p:cNvSpPr/>
          <p:nvPr/>
        </p:nvSpPr>
        <p:spPr>
          <a:xfrm>
            <a:off x="9658047" y="2200167"/>
            <a:ext cx="14112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Product</a:t>
            </a:r>
            <a:endParaRPr lang="en-ID" sz="1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771EA31-A6F4-465E-A3C3-BD113E9312A1}"/>
              </a:ext>
            </a:extLst>
          </p:cNvPr>
          <p:cNvSpPr txBox="1"/>
          <p:nvPr/>
        </p:nvSpPr>
        <p:spPr>
          <a:xfrm>
            <a:off x="8063710" y="1398671"/>
            <a:ext cx="88932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ID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75%</a:t>
            </a:r>
            <a:endParaRPr lang="en-ID" sz="2000" b="1" dirty="0">
              <a:ln w="19050">
                <a:solidFill>
                  <a:schemeClr val="accent2">
                    <a:lumMod val="75000"/>
                  </a:schemeClr>
                </a:solidFill>
              </a:ln>
              <a:noFill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3C3C76C-118A-4FA6-AC72-890F1E5476E6}"/>
              </a:ext>
            </a:extLst>
          </p:cNvPr>
          <p:cNvSpPr txBox="1"/>
          <p:nvPr/>
        </p:nvSpPr>
        <p:spPr>
          <a:xfrm>
            <a:off x="6223611" y="1398671"/>
            <a:ext cx="88932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ID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82%</a:t>
            </a:r>
            <a:endParaRPr lang="en-ID" sz="2000" b="1" dirty="0">
              <a:ln w="19050">
                <a:solidFill>
                  <a:schemeClr val="accent2">
                    <a:lumMod val="75000"/>
                  </a:schemeClr>
                </a:solidFill>
              </a:ln>
              <a:noFill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FCC5337-7D1C-452F-9ABC-4F72741848DF}"/>
              </a:ext>
            </a:extLst>
          </p:cNvPr>
          <p:cNvSpPr txBox="1"/>
          <p:nvPr/>
        </p:nvSpPr>
        <p:spPr>
          <a:xfrm>
            <a:off x="9914360" y="1370540"/>
            <a:ext cx="88932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ID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91%</a:t>
            </a:r>
            <a:endParaRPr lang="en-ID" sz="2000" b="1" dirty="0">
              <a:ln w="19050">
                <a:solidFill>
                  <a:schemeClr val="accent2">
                    <a:lumMod val="75000"/>
                  </a:schemeClr>
                </a:solidFill>
              </a:ln>
              <a:noFill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CF5E4B2-0C20-4417-9DEB-E2FC3D13C06D}"/>
              </a:ext>
            </a:extLst>
          </p:cNvPr>
          <p:cNvSpPr/>
          <p:nvPr/>
        </p:nvSpPr>
        <p:spPr>
          <a:xfrm>
            <a:off x="995134" y="4699694"/>
            <a:ext cx="3536044" cy="894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Nemo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enim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ipsam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voluptatem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quia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voluptas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sit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aspernatur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aut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odit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aut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fugit,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sed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quia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consequuntur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magni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dolores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eos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qui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ratione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.</a:t>
            </a:r>
            <a:endParaRPr lang="en-ID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FCAF6D3-8388-4E07-ADE1-BFFAB68E74DA}"/>
              </a:ext>
            </a:extLst>
          </p:cNvPr>
          <p:cNvSpPr txBox="1"/>
          <p:nvPr/>
        </p:nvSpPr>
        <p:spPr>
          <a:xfrm>
            <a:off x="995134" y="4042401"/>
            <a:ext cx="4405993" cy="40011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ID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You Amazing Subheading Here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3B56FC-8A08-451E-BBB3-58ACC7A0DD9C}"/>
              </a:ext>
            </a:extLst>
          </p:cNvPr>
          <p:cNvSpPr txBox="1"/>
          <p:nvPr/>
        </p:nvSpPr>
        <p:spPr>
          <a:xfrm>
            <a:off x="995134" y="559762"/>
            <a:ext cx="38707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6000" b="1" dirty="0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Mon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FD448B5-A199-48DB-8055-980600E5BA34}"/>
              </a:ext>
            </a:extLst>
          </p:cNvPr>
          <p:cNvSpPr/>
          <p:nvPr/>
        </p:nvSpPr>
        <p:spPr>
          <a:xfrm>
            <a:off x="1077134" y="973056"/>
            <a:ext cx="432399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8800" b="1" dirty="0" err="1">
                <a:solidFill>
                  <a:schemeClr val="bg2">
                    <a:lumMod val="90000"/>
                  </a:schemeClr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Equipe</a:t>
            </a:r>
            <a:endParaRPr lang="en-ID" sz="88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48B6F14B-8A93-49F5-9334-4FD3016C2E3C}"/>
              </a:ext>
            </a:extLst>
          </p:cNvPr>
          <p:cNvSpPr/>
          <p:nvPr/>
        </p:nvSpPr>
        <p:spPr>
          <a:xfrm rot="16200000">
            <a:off x="5951091" y="3429000"/>
            <a:ext cx="2929899" cy="292989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9864358-CE74-45E8-9C9B-C0EE6A486A7F}"/>
              </a:ext>
            </a:extLst>
          </p:cNvPr>
          <p:cNvGrpSpPr/>
          <p:nvPr/>
        </p:nvGrpSpPr>
        <p:grpSpPr>
          <a:xfrm>
            <a:off x="6204460" y="4491680"/>
            <a:ext cx="2676530" cy="823813"/>
            <a:chOff x="5983718" y="4536940"/>
            <a:chExt cx="2676530" cy="823813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94FF672A-EADD-4A58-A059-1BFF8751CC29}"/>
                </a:ext>
              </a:extLst>
            </p:cNvPr>
            <p:cNvSpPr txBox="1"/>
            <p:nvPr/>
          </p:nvSpPr>
          <p:spPr>
            <a:xfrm>
              <a:off x="5983718" y="4536940"/>
              <a:ext cx="2676530" cy="400110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r>
                <a:rPr lang="en-ID" sz="2000" b="1" dirty="0">
                  <a:solidFill>
                    <a:schemeClr val="bg1"/>
                  </a:solidFill>
                  <a:latin typeface="Poppins" panose="00000500000000000000" pitchFamily="2" charset="0"/>
                  <a:ea typeface="Open Sans" panose="020B0606030504020204" pitchFamily="34" charset="0"/>
                  <a:cs typeface="Poppins" panose="00000500000000000000" pitchFamily="2" charset="0"/>
                </a:rPr>
                <a:t>Frances </a:t>
              </a:r>
              <a:r>
                <a:rPr lang="en-ID" sz="2000" b="1" dirty="0" err="1">
                  <a:solidFill>
                    <a:schemeClr val="bg1"/>
                  </a:solidFill>
                  <a:latin typeface="Poppins" panose="00000500000000000000" pitchFamily="2" charset="0"/>
                  <a:ea typeface="Open Sans" panose="020B0606030504020204" pitchFamily="34" charset="0"/>
                  <a:cs typeface="Poppins" panose="00000500000000000000" pitchFamily="2" charset="0"/>
                </a:rPr>
                <a:t>Derr</a:t>
              </a:r>
              <a:endParaRPr lang="en-ID" sz="2000" b="1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6BC66315-7DD1-48A5-AF34-A61B4BAEEB3C}"/>
                </a:ext>
              </a:extLst>
            </p:cNvPr>
            <p:cNvSpPr txBox="1"/>
            <p:nvPr/>
          </p:nvSpPr>
          <p:spPr>
            <a:xfrm>
              <a:off x="5983718" y="5022199"/>
              <a:ext cx="2676530" cy="338554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r>
                <a:rPr lang="en-ID" sz="1600" dirty="0">
                  <a:solidFill>
                    <a:schemeClr val="bg1"/>
                  </a:solidFill>
                  <a:latin typeface="Poppins" panose="00000500000000000000" pitchFamily="2" charset="0"/>
                  <a:ea typeface="Open Sans" panose="020B0606030504020204" pitchFamily="34" charset="0"/>
                  <a:cs typeface="Poppins" panose="00000500000000000000" pitchFamily="2" charset="0"/>
                </a:rPr>
                <a:t>Financial Officer</a:t>
              </a:r>
            </a:p>
          </p:txBody>
        </p:sp>
      </p:grpSp>
      <p:sp>
        <p:nvSpPr>
          <p:cNvPr id="6" name="Espace réservé de l’image 5">
            <a:extLst>
              <a:ext uri="{FF2B5EF4-FFF2-40B4-BE49-F238E27FC236}">
                <a16:creationId xmlns:a16="http://schemas.microsoft.com/office/drawing/2014/main" id="{1E800F3E-4A8A-304A-AF02-0BA7663F4C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428128101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Oval 23">
            <a:extLst>
              <a:ext uri="{FF2B5EF4-FFF2-40B4-BE49-F238E27FC236}">
                <a16:creationId xmlns:a16="http://schemas.microsoft.com/office/drawing/2014/main" id="{8B20EEAE-AB70-498A-A718-0790B2A14224}"/>
              </a:ext>
            </a:extLst>
          </p:cNvPr>
          <p:cNvSpPr/>
          <p:nvPr/>
        </p:nvSpPr>
        <p:spPr>
          <a:xfrm rot="16200000">
            <a:off x="5951091" y="3429000"/>
            <a:ext cx="2929899" cy="292989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0FF4FC9-4B34-4991-9750-9F5BC8AB962F}"/>
              </a:ext>
            </a:extLst>
          </p:cNvPr>
          <p:cNvSpPr/>
          <p:nvPr/>
        </p:nvSpPr>
        <p:spPr>
          <a:xfrm>
            <a:off x="1270019" y="4281097"/>
            <a:ext cx="3600000" cy="150482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68923E4-8FCE-4CC7-B918-81ED10D95B86}"/>
              </a:ext>
            </a:extLst>
          </p:cNvPr>
          <p:cNvSpPr/>
          <p:nvPr/>
        </p:nvSpPr>
        <p:spPr>
          <a:xfrm>
            <a:off x="1304845" y="4316023"/>
            <a:ext cx="2700000" cy="8063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3EF8838-4FFE-4477-AC35-C02C41260E33}"/>
              </a:ext>
            </a:extLst>
          </p:cNvPr>
          <p:cNvSpPr/>
          <p:nvPr/>
        </p:nvSpPr>
        <p:spPr>
          <a:xfrm>
            <a:off x="1203031" y="3922770"/>
            <a:ext cx="14112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000000"/>
                </a:solidFill>
                <a:latin typeface="Open Sans"/>
              </a:rPr>
              <a:t>Skill One</a:t>
            </a:r>
            <a:endParaRPr lang="en-ID" sz="1200" b="1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75F1D53-AEF6-4C7D-A019-E9EC091D3C3B}"/>
              </a:ext>
            </a:extLst>
          </p:cNvPr>
          <p:cNvSpPr/>
          <p:nvPr/>
        </p:nvSpPr>
        <p:spPr>
          <a:xfrm>
            <a:off x="1270019" y="5123415"/>
            <a:ext cx="3600000" cy="150482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A02C7CD-06B8-443E-B22D-2F81D95C4482}"/>
              </a:ext>
            </a:extLst>
          </p:cNvPr>
          <p:cNvSpPr/>
          <p:nvPr/>
        </p:nvSpPr>
        <p:spPr>
          <a:xfrm>
            <a:off x="1304845" y="5158341"/>
            <a:ext cx="3024000" cy="8063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ABE7E80-5494-4679-844A-C48D5DD72871}"/>
              </a:ext>
            </a:extLst>
          </p:cNvPr>
          <p:cNvSpPr/>
          <p:nvPr/>
        </p:nvSpPr>
        <p:spPr>
          <a:xfrm>
            <a:off x="1203031" y="4765088"/>
            <a:ext cx="14112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000000"/>
                </a:solidFill>
                <a:latin typeface="Open Sans"/>
              </a:rPr>
              <a:t>Skill Two</a:t>
            </a:r>
            <a:endParaRPr lang="en-ID" sz="1200" b="1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E2124ED-96EA-468F-BD19-BDAE610E80D0}"/>
              </a:ext>
            </a:extLst>
          </p:cNvPr>
          <p:cNvSpPr/>
          <p:nvPr/>
        </p:nvSpPr>
        <p:spPr>
          <a:xfrm>
            <a:off x="1267346" y="5965733"/>
            <a:ext cx="3600000" cy="150482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53DCC54-2812-48B7-9B94-7E5DE09FAF3B}"/>
              </a:ext>
            </a:extLst>
          </p:cNvPr>
          <p:cNvSpPr/>
          <p:nvPr/>
        </p:nvSpPr>
        <p:spPr>
          <a:xfrm>
            <a:off x="1302172" y="6000659"/>
            <a:ext cx="3312000" cy="8063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3D70D4B-752A-44F2-83A1-FF2F68C02219}"/>
              </a:ext>
            </a:extLst>
          </p:cNvPr>
          <p:cNvSpPr/>
          <p:nvPr/>
        </p:nvSpPr>
        <p:spPr>
          <a:xfrm>
            <a:off x="1200358" y="5607406"/>
            <a:ext cx="14112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000000"/>
                </a:solidFill>
                <a:latin typeface="Open Sans"/>
              </a:rPr>
              <a:t>Skill Three</a:t>
            </a:r>
            <a:endParaRPr lang="en-ID" sz="1200" b="1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CADF2103-4E31-4EDF-AFFA-F1FB2A2007AA}"/>
              </a:ext>
            </a:extLst>
          </p:cNvPr>
          <p:cNvSpPr/>
          <p:nvPr/>
        </p:nvSpPr>
        <p:spPr>
          <a:xfrm>
            <a:off x="3804591" y="3947588"/>
            <a:ext cx="391172" cy="268816"/>
          </a:xfrm>
          <a:custGeom>
            <a:avLst/>
            <a:gdLst>
              <a:gd name="connsiteX0" fmla="*/ 571576 w 2374112"/>
              <a:gd name="connsiteY0" fmla="*/ 0 h 1631506"/>
              <a:gd name="connsiteX1" fmla="*/ 1802536 w 2374112"/>
              <a:gd name="connsiteY1" fmla="*/ 0 h 1631506"/>
              <a:gd name="connsiteX2" fmla="*/ 2374112 w 2374112"/>
              <a:gd name="connsiteY2" fmla="*/ 571576 h 1631506"/>
              <a:gd name="connsiteX3" fmla="*/ 2374111 w 2374112"/>
              <a:gd name="connsiteY3" fmla="*/ 571576 h 1631506"/>
              <a:gd name="connsiteX4" fmla="*/ 1802535 w 2374112"/>
              <a:gd name="connsiteY4" fmla="*/ 1143152 h 1631506"/>
              <a:gd name="connsiteX5" fmla="*/ 1789768 w 2374112"/>
              <a:gd name="connsiteY5" fmla="*/ 1143152 h 1631506"/>
              <a:gd name="connsiteX6" fmla="*/ 1789768 w 2374112"/>
              <a:gd name="connsiteY6" fmla="*/ 1144877 h 1631506"/>
              <a:gd name="connsiteX7" fmla="*/ 1762722 w 2374112"/>
              <a:gd name="connsiteY7" fmla="*/ 1143742 h 1631506"/>
              <a:gd name="connsiteX8" fmla="*/ 1430695 w 2374112"/>
              <a:gd name="connsiteY8" fmla="*/ 1227499 h 1631506"/>
              <a:gd name="connsiteX9" fmla="*/ 1411393 w 2374112"/>
              <a:gd name="connsiteY9" fmla="*/ 1239655 h 1631506"/>
              <a:gd name="connsiteX10" fmla="*/ 1184121 w 2374112"/>
              <a:gd name="connsiteY10" fmla="*/ 1631506 h 1631506"/>
              <a:gd name="connsiteX11" fmla="*/ 966736 w 2374112"/>
              <a:gd name="connsiteY11" fmla="*/ 1256702 h 1631506"/>
              <a:gd name="connsiteX12" fmla="*/ 941598 w 2374112"/>
              <a:gd name="connsiteY12" fmla="*/ 1240165 h 1631506"/>
              <a:gd name="connsiteX13" fmla="*/ 699083 w 2374112"/>
              <a:gd name="connsiteY13" fmla="*/ 1152890 h 1631506"/>
              <a:gd name="connsiteX14" fmla="*/ 591440 w 2374112"/>
              <a:gd name="connsiteY14" fmla="*/ 1143151 h 1631506"/>
              <a:gd name="connsiteX15" fmla="*/ 571576 w 2374112"/>
              <a:gd name="connsiteY15" fmla="*/ 1143151 h 1631506"/>
              <a:gd name="connsiteX16" fmla="*/ 570750 w 2374112"/>
              <a:gd name="connsiteY16" fmla="*/ 1143068 h 1631506"/>
              <a:gd name="connsiteX17" fmla="*/ 557213 w 2374112"/>
              <a:gd name="connsiteY17" fmla="*/ 1143636 h 1631506"/>
              <a:gd name="connsiteX18" fmla="*/ 557213 w 2374112"/>
              <a:gd name="connsiteY18" fmla="*/ 1141703 h 1631506"/>
              <a:gd name="connsiteX19" fmla="*/ 456384 w 2374112"/>
              <a:gd name="connsiteY19" fmla="*/ 1131539 h 1631506"/>
              <a:gd name="connsiteX20" fmla="*/ 11613 w 2374112"/>
              <a:gd name="connsiteY20" fmla="*/ 686768 h 1631506"/>
              <a:gd name="connsiteX21" fmla="*/ 0 w 2374112"/>
              <a:gd name="connsiteY21" fmla="*/ 571576 h 1631506"/>
              <a:gd name="connsiteX22" fmla="*/ 11613 w 2374112"/>
              <a:gd name="connsiteY22" fmla="*/ 456384 h 1631506"/>
              <a:gd name="connsiteX23" fmla="*/ 571576 w 2374112"/>
              <a:gd name="connsiteY23" fmla="*/ 0 h 1631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374112" h="1631506">
                <a:moveTo>
                  <a:pt x="571576" y="0"/>
                </a:moveTo>
                <a:lnTo>
                  <a:pt x="1802536" y="0"/>
                </a:lnTo>
                <a:cubicBezTo>
                  <a:pt x="2118209" y="0"/>
                  <a:pt x="2374112" y="255903"/>
                  <a:pt x="2374112" y="571576"/>
                </a:cubicBezTo>
                <a:lnTo>
                  <a:pt x="2374111" y="571576"/>
                </a:lnTo>
                <a:cubicBezTo>
                  <a:pt x="2374111" y="887249"/>
                  <a:pt x="2118208" y="1143152"/>
                  <a:pt x="1802535" y="1143152"/>
                </a:cubicBezTo>
                <a:lnTo>
                  <a:pt x="1789768" y="1143152"/>
                </a:lnTo>
                <a:lnTo>
                  <a:pt x="1789768" y="1144877"/>
                </a:lnTo>
                <a:lnTo>
                  <a:pt x="1762722" y="1143742"/>
                </a:lnTo>
                <a:cubicBezTo>
                  <a:pt x="1646924" y="1145049"/>
                  <a:pt x="1532945" y="1173921"/>
                  <a:pt x="1430695" y="1227499"/>
                </a:cubicBezTo>
                <a:lnTo>
                  <a:pt x="1411393" y="1239655"/>
                </a:lnTo>
                <a:lnTo>
                  <a:pt x="1184121" y="1631506"/>
                </a:lnTo>
                <a:lnTo>
                  <a:pt x="966736" y="1256702"/>
                </a:lnTo>
                <a:lnTo>
                  <a:pt x="941598" y="1240165"/>
                </a:lnTo>
                <a:cubicBezTo>
                  <a:pt x="866428" y="1196909"/>
                  <a:pt x="784196" y="1167415"/>
                  <a:pt x="699083" y="1152890"/>
                </a:cubicBezTo>
                <a:lnTo>
                  <a:pt x="591440" y="1143151"/>
                </a:lnTo>
                <a:lnTo>
                  <a:pt x="571576" y="1143151"/>
                </a:lnTo>
                <a:lnTo>
                  <a:pt x="570750" y="1143068"/>
                </a:lnTo>
                <a:lnTo>
                  <a:pt x="557213" y="1143636"/>
                </a:lnTo>
                <a:lnTo>
                  <a:pt x="557213" y="1141703"/>
                </a:lnTo>
                <a:lnTo>
                  <a:pt x="456384" y="1131539"/>
                </a:lnTo>
                <a:cubicBezTo>
                  <a:pt x="233134" y="1085855"/>
                  <a:pt x="57296" y="910017"/>
                  <a:pt x="11613" y="686768"/>
                </a:cubicBezTo>
                <a:lnTo>
                  <a:pt x="0" y="571576"/>
                </a:lnTo>
                <a:lnTo>
                  <a:pt x="11613" y="456384"/>
                </a:lnTo>
                <a:cubicBezTo>
                  <a:pt x="64910" y="195926"/>
                  <a:pt x="295362" y="0"/>
                  <a:pt x="57157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C8F613B-85E1-4311-85C8-DB5EF8A02C41}"/>
              </a:ext>
            </a:extLst>
          </p:cNvPr>
          <p:cNvSpPr txBox="1"/>
          <p:nvPr/>
        </p:nvSpPr>
        <p:spPr>
          <a:xfrm>
            <a:off x="3804590" y="3946054"/>
            <a:ext cx="39117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700" b="1" dirty="0">
                <a:solidFill>
                  <a:schemeClr val="bg1"/>
                </a:solidFill>
                <a:latin typeface="Montserrat" panose="00000500000000000000" pitchFamily="2" charset="0"/>
              </a:rPr>
              <a:t>75%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537F038C-C803-4C10-8CA0-B8C16227009B}"/>
              </a:ext>
            </a:extLst>
          </p:cNvPr>
          <p:cNvSpPr/>
          <p:nvPr/>
        </p:nvSpPr>
        <p:spPr>
          <a:xfrm>
            <a:off x="4121005" y="4789906"/>
            <a:ext cx="391172" cy="268816"/>
          </a:xfrm>
          <a:custGeom>
            <a:avLst/>
            <a:gdLst>
              <a:gd name="connsiteX0" fmla="*/ 571576 w 2374112"/>
              <a:gd name="connsiteY0" fmla="*/ 0 h 1631506"/>
              <a:gd name="connsiteX1" fmla="*/ 1802536 w 2374112"/>
              <a:gd name="connsiteY1" fmla="*/ 0 h 1631506"/>
              <a:gd name="connsiteX2" fmla="*/ 2374112 w 2374112"/>
              <a:gd name="connsiteY2" fmla="*/ 571576 h 1631506"/>
              <a:gd name="connsiteX3" fmla="*/ 2374111 w 2374112"/>
              <a:gd name="connsiteY3" fmla="*/ 571576 h 1631506"/>
              <a:gd name="connsiteX4" fmla="*/ 1802535 w 2374112"/>
              <a:gd name="connsiteY4" fmla="*/ 1143152 h 1631506"/>
              <a:gd name="connsiteX5" fmla="*/ 1789768 w 2374112"/>
              <a:gd name="connsiteY5" fmla="*/ 1143152 h 1631506"/>
              <a:gd name="connsiteX6" fmla="*/ 1789768 w 2374112"/>
              <a:gd name="connsiteY6" fmla="*/ 1144877 h 1631506"/>
              <a:gd name="connsiteX7" fmla="*/ 1762722 w 2374112"/>
              <a:gd name="connsiteY7" fmla="*/ 1143742 h 1631506"/>
              <a:gd name="connsiteX8" fmla="*/ 1430695 w 2374112"/>
              <a:gd name="connsiteY8" fmla="*/ 1227499 h 1631506"/>
              <a:gd name="connsiteX9" fmla="*/ 1411393 w 2374112"/>
              <a:gd name="connsiteY9" fmla="*/ 1239655 h 1631506"/>
              <a:gd name="connsiteX10" fmla="*/ 1184121 w 2374112"/>
              <a:gd name="connsiteY10" fmla="*/ 1631506 h 1631506"/>
              <a:gd name="connsiteX11" fmla="*/ 966736 w 2374112"/>
              <a:gd name="connsiteY11" fmla="*/ 1256702 h 1631506"/>
              <a:gd name="connsiteX12" fmla="*/ 941598 w 2374112"/>
              <a:gd name="connsiteY12" fmla="*/ 1240165 h 1631506"/>
              <a:gd name="connsiteX13" fmla="*/ 699083 w 2374112"/>
              <a:gd name="connsiteY13" fmla="*/ 1152890 h 1631506"/>
              <a:gd name="connsiteX14" fmla="*/ 591440 w 2374112"/>
              <a:gd name="connsiteY14" fmla="*/ 1143151 h 1631506"/>
              <a:gd name="connsiteX15" fmla="*/ 571576 w 2374112"/>
              <a:gd name="connsiteY15" fmla="*/ 1143151 h 1631506"/>
              <a:gd name="connsiteX16" fmla="*/ 570750 w 2374112"/>
              <a:gd name="connsiteY16" fmla="*/ 1143068 h 1631506"/>
              <a:gd name="connsiteX17" fmla="*/ 557213 w 2374112"/>
              <a:gd name="connsiteY17" fmla="*/ 1143636 h 1631506"/>
              <a:gd name="connsiteX18" fmla="*/ 557213 w 2374112"/>
              <a:gd name="connsiteY18" fmla="*/ 1141703 h 1631506"/>
              <a:gd name="connsiteX19" fmla="*/ 456384 w 2374112"/>
              <a:gd name="connsiteY19" fmla="*/ 1131539 h 1631506"/>
              <a:gd name="connsiteX20" fmla="*/ 11613 w 2374112"/>
              <a:gd name="connsiteY20" fmla="*/ 686768 h 1631506"/>
              <a:gd name="connsiteX21" fmla="*/ 0 w 2374112"/>
              <a:gd name="connsiteY21" fmla="*/ 571576 h 1631506"/>
              <a:gd name="connsiteX22" fmla="*/ 11613 w 2374112"/>
              <a:gd name="connsiteY22" fmla="*/ 456384 h 1631506"/>
              <a:gd name="connsiteX23" fmla="*/ 571576 w 2374112"/>
              <a:gd name="connsiteY23" fmla="*/ 0 h 1631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374112" h="1631506">
                <a:moveTo>
                  <a:pt x="571576" y="0"/>
                </a:moveTo>
                <a:lnTo>
                  <a:pt x="1802536" y="0"/>
                </a:lnTo>
                <a:cubicBezTo>
                  <a:pt x="2118209" y="0"/>
                  <a:pt x="2374112" y="255903"/>
                  <a:pt x="2374112" y="571576"/>
                </a:cubicBezTo>
                <a:lnTo>
                  <a:pt x="2374111" y="571576"/>
                </a:lnTo>
                <a:cubicBezTo>
                  <a:pt x="2374111" y="887249"/>
                  <a:pt x="2118208" y="1143152"/>
                  <a:pt x="1802535" y="1143152"/>
                </a:cubicBezTo>
                <a:lnTo>
                  <a:pt x="1789768" y="1143152"/>
                </a:lnTo>
                <a:lnTo>
                  <a:pt x="1789768" y="1144877"/>
                </a:lnTo>
                <a:lnTo>
                  <a:pt x="1762722" y="1143742"/>
                </a:lnTo>
                <a:cubicBezTo>
                  <a:pt x="1646924" y="1145049"/>
                  <a:pt x="1532945" y="1173921"/>
                  <a:pt x="1430695" y="1227499"/>
                </a:cubicBezTo>
                <a:lnTo>
                  <a:pt x="1411393" y="1239655"/>
                </a:lnTo>
                <a:lnTo>
                  <a:pt x="1184121" y="1631506"/>
                </a:lnTo>
                <a:lnTo>
                  <a:pt x="966736" y="1256702"/>
                </a:lnTo>
                <a:lnTo>
                  <a:pt x="941598" y="1240165"/>
                </a:lnTo>
                <a:cubicBezTo>
                  <a:pt x="866428" y="1196909"/>
                  <a:pt x="784196" y="1167415"/>
                  <a:pt x="699083" y="1152890"/>
                </a:cubicBezTo>
                <a:lnTo>
                  <a:pt x="591440" y="1143151"/>
                </a:lnTo>
                <a:lnTo>
                  <a:pt x="571576" y="1143151"/>
                </a:lnTo>
                <a:lnTo>
                  <a:pt x="570750" y="1143068"/>
                </a:lnTo>
                <a:lnTo>
                  <a:pt x="557213" y="1143636"/>
                </a:lnTo>
                <a:lnTo>
                  <a:pt x="557213" y="1141703"/>
                </a:lnTo>
                <a:lnTo>
                  <a:pt x="456384" y="1131539"/>
                </a:lnTo>
                <a:cubicBezTo>
                  <a:pt x="233134" y="1085855"/>
                  <a:pt x="57296" y="910017"/>
                  <a:pt x="11613" y="686768"/>
                </a:cubicBezTo>
                <a:lnTo>
                  <a:pt x="0" y="571576"/>
                </a:lnTo>
                <a:lnTo>
                  <a:pt x="11613" y="456384"/>
                </a:lnTo>
                <a:cubicBezTo>
                  <a:pt x="64910" y="195926"/>
                  <a:pt x="295362" y="0"/>
                  <a:pt x="57157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D0B5794-3B4D-4D98-83FA-BF8E8FB88D4F}"/>
              </a:ext>
            </a:extLst>
          </p:cNvPr>
          <p:cNvSpPr txBox="1"/>
          <p:nvPr/>
        </p:nvSpPr>
        <p:spPr>
          <a:xfrm>
            <a:off x="4121004" y="4788372"/>
            <a:ext cx="39117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700" b="1" dirty="0">
                <a:solidFill>
                  <a:schemeClr val="bg1"/>
                </a:solidFill>
                <a:latin typeface="Montserrat" panose="00000500000000000000" pitchFamily="2" charset="0"/>
              </a:rPr>
              <a:t>84%</a:t>
            </a: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8CF6A4D5-56D9-4CF7-9402-18020BCBB70A}"/>
              </a:ext>
            </a:extLst>
          </p:cNvPr>
          <p:cNvSpPr/>
          <p:nvPr/>
        </p:nvSpPr>
        <p:spPr>
          <a:xfrm>
            <a:off x="4406603" y="5632753"/>
            <a:ext cx="391172" cy="268816"/>
          </a:xfrm>
          <a:custGeom>
            <a:avLst/>
            <a:gdLst>
              <a:gd name="connsiteX0" fmla="*/ 571576 w 2374112"/>
              <a:gd name="connsiteY0" fmla="*/ 0 h 1631506"/>
              <a:gd name="connsiteX1" fmla="*/ 1802536 w 2374112"/>
              <a:gd name="connsiteY1" fmla="*/ 0 h 1631506"/>
              <a:gd name="connsiteX2" fmla="*/ 2374112 w 2374112"/>
              <a:gd name="connsiteY2" fmla="*/ 571576 h 1631506"/>
              <a:gd name="connsiteX3" fmla="*/ 2374111 w 2374112"/>
              <a:gd name="connsiteY3" fmla="*/ 571576 h 1631506"/>
              <a:gd name="connsiteX4" fmla="*/ 1802535 w 2374112"/>
              <a:gd name="connsiteY4" fmla="*/ 1143152 h 1631506"/>
              <a:gd name="connsiteX5" fmla="*/ 1789768 w 2374112"/>
              <a:gd name="connsiteY5" fmla="*/ 1143152 h 1631506"/>
              <a:gd name="connsiteX6" fmla="*/ 1789768 w 2374112"/>
              <a:gd name="connsiteY6" fmla="*/ 1144877 h 1631506"/>
              <a:gd name="connsiteX7" fmla="*/ 1762722 w 2374112"/>
              <a:gd name="connsiteY7" fmla="*/ 1143742 h 1631506"/>
              <a:gd name="connsiteX8" fmla="*/ 1430695 w 2374112"/>
              <a:gd name="connsiteY8" fmla="*/ 1227499 h 1631506"/>
              <a:gd name="connsiteX9" fmla="*/ 1411393 w 2374112"/>
              <a:gd name="connsiteY9" fmla="*/ 1239655 h 1631506"/>
              <a:gd name="connsiteX10" fmla="*/ 1184121 w 2374112"/>
              <a:gd name="connsiteY10" fmla="*/ 1631506 h 1631506"/>
              <a:gd name="connsiteX11" fmla="*/ 966736 w 2374112"/>
              <a:gd name="connsiteY11" fmla="*/ 1256702 h 1631506"/>
              <a:gd name="connsiteX12" fmla="*/ 941598 w 2374112"/>
              <a:gd name="connsiteY12" fmla="*/ 1240165 h 1631506"/>
              <a:gd name="connsiteX13" fmla="*/ 699083 w 2374112"/>
              <a:gd name="connsiteY13" fmla="*/ 1152890 h 1631506"/>
              <a:gd name="connsiteX14" fmla="*/ 591440 w 2374112"/>
              <a:gd name="connsiteY14" fmla="*/ 1143151 h 1631506"/>
              <a:gd name="connsiteX15" fmla="*/ 571576 w 2374112"/>
              <a:gd name="connsiteY15" fmla="*/ 1143151 h 1631506"/>
              <a:gd name="connsiteX16" fmla="*/ 570750 w 2374112"/>
              <a:gd name="connsiteY16" fmla="*/ 1143068 h 1631506"/>
              <a:gd name="connsiteX17" fmla="*/ 557213 w 2374112"/>
              <a:gd name="connsiteY17" fmla="*/ 1143636 h 1631506"/>
              <a:gd name="connsiteX18" fmla="*/ 557213 w 2374112"/>
              <a:gd name="connsiteY18" fmla="*/ 1141703 h 1631506"/>
              <a:gd name="connsiteX19" fmla="*/ 456384 w 2374112"/>
              <a:gd name="connsiteY19" fmla="*/ 1131539 h 1631506"/>
              <a:gd name="connsiteX20" fmla="*/ 11613 w 2374112"/>
              <a:gd name="connsiteY20" fmla="*/ 686768 h 1631506"/>
              <a:gd name="connsiteX21" fmla="*/ 0 w 2374112"/>
              <a:gd name="connsiteY21" fmla="*/ 571576 h 1631506"/>
              <a:gd name="connsiteX22" fmla="*/ 11613 w 2374112"/>
              <a:gd name="connsiteY22" fmla="*/ 456384 h 1631506"/>
              <a:gd name="connsiteX23" fmla="*/ 571576 w 2374112"/>
              <a:gd name="connsiteY23" fmla="*/ 0 h 1631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374112" h="1631506">
                <a:moveTo>
                  <a:pt x="571576" y="0"/>
                </a:moveTo>
                <a:lnTo>
                  <a:pt x="1802536" y="0"/>
                </a:lnTo>
                <a:cubicBezTo>
                  <a:pt x="2118209" y="0"/>
                  <a:pt x="2374112" y="255903"/>
                  <a:pt x="2374112" y="571576"/>
                </a:cubicBezTo>
                <a:lnTo>
                  <a:pt x="2374111" y="571576"/>
                </a:lnTo>
                <a:cubicBezTo>
                  <a:pt x="2374111" y="887249"/>
                  <a:pt x="2118208" y="1143152"/>
                  <a:pt x="1802535" y="1143152"/>
                </a:cubicBezTo>
                <a:lnTo>
                  <a:pt x="1789768" y="1143152"/>
                </a:lnTo>
                <a:lnTo>
                  <a:pt x="1789768" y="1144877"/>
                </a:lnTo>
                <a:lnTo>
                  <a:pt x="1762722" y="1143742"/>
                </a:lnTo>
                <a:cubicBezTo>
                  <a:pt x="1646924" y="1145049"/>
                  <a:pt x="1532945" y="1173921"/>
                  <a:pt x="1430695" y="1227499"/>
                </a:cubicBezTo>
                <a:lnTo>
                  <a:pt x="1411393" y="1239655"/>
                </a:lnTo>
                <a:lnTo>
                  <a:pt x="1184121" y="1631506"/>
                </a:lnTo>
                <a:lnTo>
                  <a:pt x="966736" y="1256702"/>
                </a:lnTo>
                <a:lnTo>
                  <a:pt x="941598" y="1240165"/>
                </a:lnTo>
                <a:cubicBezTo>
                  <a:pt x="866428" y="1196909"/>
                  <a:pt x="784196" y="1167415"/>
                  <a:pt x="699083" y="1152890"/>
                </a:cubicBezTo>
                <a:lnTo>
                  <a:pt x="591440" y="1143151"/>
                </a:lnTo>
                <a:lnTo>
                  <a:pt x="571576" y="1143151"/>
                </a:lnTo>
                <a:lnTo>
                  <a:pt x="570750" y="1143068"/>
                </a:lnTo>
                <a:lnTo>
                  <a:pt x="557213" y="1143636"/>
                </a:lnTo>
                <a:lnTo>
                  <a:pt x="557213" y="1141703"/>
                </a:lnTo>
                <a:lnTo>
                  <a:pt x="456384" y="1131539"/>
                </a:lnTo>
                <a:cubicBezTo>
                  <a:pt x="233134" y="1085855"/>
                  <a:pt x="57296" y="910017"/>
                  <a:pt x="11613" y="686768"/>
                </a:cubicBezTo>
                <a:lnTo>
                  <a:pt x="0" y="571576"/>
                </a:lnTo>
                <a:lnTo>
                  <a:pt x="11613" y="456384"/>
                </a:lnTo>
                <a:cubicBezTo>
                  <a:pt x="64910" y="195926"/>
                  <a:pt x="295362" y="0"/>
                  <a:pt x="57157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DC39EA4-AF40-4AB1-A993-BFE7F945AF93}"/>
              </a:ext>
            </a:extLst>
          </p:cNvPr>
          <p:cNvSpPr txBox="1"/>
          <p:nvPr/>
        </p:nvSpPr>
        <p:spPr>
          <a:xfrm>
            <a:off x="4406602" y="5631219"/>
            <a:ext cx="39117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700" b="1" dirty="0">
                <a:solidFill>
                  <a:schemeClr val="bg1"/>
                </a:solidFill>
                <a:latin typeface="Montserrat" panose="00000500000000000000" pitchFamily="2" charset="0"/>
              </a:rPr>
              <a:t>92%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C82F18A-3FD4-43F1-9483-D1CA04236CCC}"/>
              </a:ext>
            </a:extLst>
          </p:cNvPr>
          <p:cNvSpPr/>
          <p:nvPr/>
        </p:nvSpPr>
        <p:spPr>
          <a:xfrm>
            <a:off x="6368049" y="1591964"/>
            <a:ext cx="4405993" cy="894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Nemo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enim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ipsam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voluptatem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quia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voluptas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sit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aspernatur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aut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odit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aut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fugit,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sed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quia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consequuntur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magni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dolores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eos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qui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ratione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.</a:t>
            </a:r>
            <a:endParaRPr lang="en-ID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A81F2E6-BAD4-45E1-BDF8-951921EC7651}"/>
              </a:ext>
            </a:extLst>
          </p:cNvPr>
          <p:cNvSpPr txBox="1"/>
          <p:nvPr/>
        </p:nvSpPr>
        <p:spPr>
          <a:xfrm>
            <a:off x="6368050" y="934671"/>
            <a:ext cx="4405993" cy="40011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ID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You Amazing Subheading Here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A21DBC8-5845-4D6A-BD7D-F04D87ACF7A5}"/>
              </a:ext>
            </a:extLst>
          </p:cNvPr>
          <p:cNvGrpSpPr/>
          <p:nvPr/>
        </p:nvGrpSpPr>
        <p:grpSpPr>
          <a:xfrm>
            <a:off x="6200246" y="4491680"/>
            <a:ext cx="2676530" cy="823813"/>
            <a:chOff x="5983718" y="4536940"/>
            <a:chExt cx="2676530" cy="823813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184DDAE-E6CA-4F69-AC61-B5E814DD956F}"/>
                </a:ext>
              </a:extLst>
            </p:cNvPr>
            <p:cNvSpPr txBox="1"/>
            <p:nvPr/>
          </p:nvSpPr>
          <p:spPr>
            <a:xfrm>
              <a:off x="5983718" y="4536940"/>
              <a:ext cx="2676530" cy="400110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r>
                <a:rPr lang="en-ID" sz="2000" b="1" dirty="0">
                  <a:solidFill>
                    <a:schemeClr val="bg1"/>
                  </a:solidFill>
                  <a:latin typeface="Poppins" panose="00000500000000000000" pitchFamily="2" charset="0"/>
                  <a:ea typeface="Open Sans" panose="020B0606030504020204" pitchFamily="34" charset="0"/>
                  <a:cs typeface="Poppins" panose="00000500000000000000" pitchFamily="2" charset="0"/>
                </a:rPr>
                <a:t>Staci  Moss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8C2802B-3E67-42F8-8337-0EF7189AF961}"/>
                </a:ext>
              </a:extLst>
            </p:cNvPr>
            <p:cNvSpPr txBox="1"/>
            <p:nvPr/>
          </p:nvSpPr>
          <p:spPr>
            <a:xfrm>
              <a:off x="5983718" y="5022199"/>
              <a:ext cx="2676530" cy="338554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r>
                <a:rPr lang="en-ID" sz="1600" dirty="0">
                  <a:solidFill>
                    <a:schemeClr val="bg1"/>
                  </a:solidFill>
                  <a:latin typeface="Poppins" panose="00000500000000000000" pitchFamily="2" charset="0"/>
                  <a:ea typeface="Open Sans" panose="020B0606030504020204" pitchFamily="34" charset="0"/>
                  <a:cs typeface="Poppins" panose="00000500000000000000" pitchFamily="2" charset="0"/>
                </a:rPr>
                <a:t>Information Officer</a:t>
              </a:r>
            </a:p>
          </p:txBody>
        </p:sp>
      </p:grpSp>
      <p:sp>
        <p:nvSpPr>
          <p:cNvPr id="34" name="TextBox 32">
            <a:extLst>
              <a:ext uri="{FF2B5EF4-FFF2-40B4-BE49-F238E27FC236}">
                <a16:creationId xmlns:a16="http://schemas.microsoft.com/office/drawing/2014/main" id="{700E7357-5928-0A48-BC8F-E2614EA500CB}"/>
              </a:ext>
            </a:extLst>
          </p:cNvPr>
          <p:cNvSpPr txBox="1"/>
          <p:nvPr/>
        </p:nvSpPr>
        <p:spPr>
          <a:xfrm>
            <a:off x="995134" y="559762"/>
            <a:ext cx="38707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6000" b="1" dirty="0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Mon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518F1FD-F2C5-5D4A-BB1D-7B9F82742625}"/>
              </a:ext>
            </a:extLst>
          </p:cNvPr>
          <p:cNvSpPr/>
          <p:nvPr/>
        </p:nvSpPr>
        <p:spPr>
          <a:xfrm>
            <a:off x="1077134" y="973056"/>
            <a:ext cx="432399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8800" b="1" dirty="0" err="1">
                <a:solidFill>
                  <a:schemeClr val="bg2">
                    <a:lumMod val="90000"/>
                  </a:schemeClr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Equipe</a:t>
            </a:r>
            <a:endParaRPr lang="en-ID" sz="88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2" name="Espace réservé de l’image 11">
            <a:extLst>
              <a:ext uri="{FF2B5EF4-FFF2-40B4-BE49-F238E27FC236}">
                <a16:creationId xmlns:a16="http://schemas.microsoft.com/office/drawing/2014/main" id="{1A0290AD-FBD7-1445-B5C1-C16B5AEB664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338580471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Oval 23">
            <a:extLst>
              <a:ext uri="{FF2B5EF4-FFF2-40B4-BE49-F238E27FC236}">
                <a16:creationId xmlns:a16="http://schemas.microsoft.com/office/drawing/2014/main" id="{8B20EEAE-AB70-498A-A718-0790B2A14224}"/>
              </a:ext>
            </a:extLst>
          </p:cNvPr>
          <p:cNvSpPr/>
          <p:nvPr/>
        </p:nvSpPr>
        <p:spPr>
          <a:xfrm rot="16200000">
            <a:off x="5951091" y="3429000"/>
            <a:ext cx="2929899" cy="292989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C82F18A-3FD4-43F1-9483-D1CA04236CCC}"/>
              </a:ext>
            </a:extLst>
          </p:cNvPr>
          <p:cNvSpPr/>
          <p:nvPr/>
        </p:nvSpPr>
        <p:spPr>
          <a:xfrm>
            <a:off x="6368049" y="1591964"/>
            <a:ext cx="4405993" cy="894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Nemo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enim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ipsam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voluptatem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quia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voluptas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sit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aspernatur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aut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odit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aut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fugit,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sed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quia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consequuntur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magni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dolores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eos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qui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ratione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.</a:t>
            </a:r>
            <a:endParaRPr lang="en-ID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A81F2E6-BAD4-45E1-BDF8-951921EC7651}"/>
              </a:ext>
            </a:extLst>
          </p:cNvPr>
          <p:cNvSpPr txBox="1"/>
          <p:nvPr/>
        </p:nvSpPr>
        <p:spPr>
          <a:xfrm>
            <a:off x="6368050" y="934671"/>
            <a:ext cx="4405993" cy="40011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ID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You Amazing Subheading Here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A21DBC8-5845-4D6A-BD7D-F04D87ACF7A5}"/>
              </a:ext>
            </a:extLst>
          </p:cNvPr>
          <p:cNvGrpSpPr/>
          <p:nvPr/>
        </p:nvGrpSpPr>
        <p:grpSpPr>
          <a:xfrm>
            <a:off x="6200246" y="4491680"/>
            <a:ext cx="2676530" cy="823813"/>
            <a:chOff x="5983718" y="4536940"/>
            <a:chExt cx="2676530" cy="823813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184DDAE-E6CA-4F69-AC61-B5E814DD956F}"/>
                </a:ext>
              </a:extLst>
            </p:cNvPr>
            <p:cNvSpPr txBox="1"/>
            <p:nvPr/>
          </p:nvSpPr>
          <p:spPr>
            <a:xfrm>
              <a:off x="5983718" y="4536940"/>
              <a:ext cx="2676530" cy="400110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r>
                <a:rPr lang="en-ID" sz="2000" b="1" dirty="0">
                  <a:solidFill>
                    <a:schemeClr val="bg1"/>
                  </a:solidFill>
                  <a:latin typeface="Poppins" panose="00000500000000000000" pitchFamily="2" charset="0"/>
                  <a:ea typeface="Open Sans" panose="020B0606030504020204" pitchFamily="34" charset="0"/>
                  <a:cs typeface="Poppins" panose="00000500000000000000" pitchFamily="2" charset="0"/>
                </a:rPr>
                <a:t>Ruby Evans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8C2802B-3E67-42F8-8337-0EF7189AF961}"/>
                </a:ext>
              </a:extLst>
            </p:cNvPr>
            <p:cNvSpPr txBox="1"/>
            <p:nvPr/>
          </p:nvSpPr>
          <p:spPr>
            <a:xfrm>
              <a:off x="5983718" y="5022199"/>
              <a:ext cx="2676530" cy="338554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r>
                <a:rPr lang="en-ID" sz="1600" dirty="0">
                  <a:solidFill>
                    <a:schemeClr val="bg1"/>
                  </a:solidFill>
                  <a:latin typeface="Poppins" panose="00000500000000000000" pitchFamily="2" charset="0"/>
                  <a:ea typeface="Open Sans" panose="020B0606030504020204" pitchFamily="34" charset="0"/>
                  <a:cs typeface="Poppins" panose="00000500000000000000" pitchFamily="2" charset="0"/>
                </a:rPr>
                <a:t>Information Officer</a:t>
              </a:r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36DA488F-1BCC-48A9-A15E-E89882520FB5}"/>
              </a:ext>
            </a:extLst>
          </p:cNvPr>
          <p:cNvSpPr/>
          <p:nvPr/>
        </p:nvSpPr>
        <p:spPr>
          <a:xfrm>
            <a:off x="1052807" y="5847093"/>
            <a:ext cx="14112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rgbClr val="000000"/>
                </a:solidFill>
                <a:latin typeface="Open Sans"/>
              </a:rPr>
              <a:t>Achievement</a:t>
            </a:r>
            <a:endParaRPr lang="en-ID" sz="1400" b="1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216832F7-7AE4-4FD5-AD6F-D5BCA2A5CC1F}"/>
              </a:ext>
            </a:extLst>
          </p:cNvPr>
          <p:cNvSpPr/>
          <p:nvPr/>
        </p:nvSpPr>
        <p:spPr>
          <a:xfrm>
            <a:off x="3569145" y="5847093"/>
            <a:ext cx="14112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rgbClr val="000000"/>
                </a:solidFill>
                <a:latin typeface="Open Sans"/>
              </a:rPr>
              <a:t>Management</a:t>
            </a:r>
            <a:endParaRPr lang="en-ID" sz="1400" b="1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A73ADC13-B832-46AD-A6AD-4E852248C7F5}"/>
              </a:ext>
            </a:extLst>
          </p:cNvPr>
          <p:cNvSpPr/>
          <p:nvPr/>
        </p:nvSpPr>
        <p:spPr>
          <a:xfrm>
            <a:off x="1052807" y="4278053"/>
            <a:ext cx="14112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rgbClr val="000000"/>
                </a:solidFill>
                <a:latin typeface="Open Sans"/>
              </a:rPr>
              <a:t>Achievement</a:t>
            </a:r>
            <a:endParaRPr lang="en-ID" sz="1400" b="1" dirty="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8670C1F8-3DF0-4608-B8EA-214BBC8C5175}"/>
              </a:ext>
            </a:extLst>
          </p:cNvPr>
          <p:cNvSpPr/>
          <p:nvPr/>
        </p:nvSpPr>
        <p:spPr>
          <a:xfrm>
            <a:off x="3569145" y="4278053"/>
            <a:ext cx="14112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rgbClr val="000000"/>
                </a:solidFill>
                <a:latin typeface="Open Sans"/>
              </a:rPr>
              <a:t>Management</a:t>
            </a:r>
            <a:endParaRPr lang="en-ID" sz="1400" b="1" dirty="0"/>
          </a:p>
        </p:txBody>
      </p:sp>
      <p:pic>
        <p:nvPicPr>
          <p:cNvPr id="59" name="Graphic 58" descr="Business Growth">
            <a:extLst>
              <a:ext uri="{FF2B5EF4-FFF2-40B4-BE49-F238E27FC236}">
                <a16:creationId xmlns:a16="http://schemas.microsoft.com/office/drawing/2014/main" id="{261C818C-5E02-4648-B577-9CEDC5A707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60102" y="3504221"/>
            <a:ext cx="624559" cy="624559"/>
          </a:xfrm>
          <a:prstGeom prst="rect">
            <a:avLst/>
          </a:prstGeom>
        </p:spPr>
      </p:pic>
      <p:pic>
        <p:nvPicPr>
          <p:cNvPr id="60" name="Graphic 59" descr="Graduation cap">
            <a:extLst>
              <a:ext uri="{FF2B5EF4-FFF2-40B4-BE49-F238E27FC236}">
                <a16:creationId xmlns:a16="http://schemas.microsoft.com/office/drawing/2014/main" id="{4F291DF8-68C9-498B-8F9C-F1751FD49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46152" y="3504221"/>
            <a:ext cx="624559" cy="624559"/>
          </a:xfrm>
          <a:prstGeom prst="rect">
            <a:avLst/>
          </a:prstGeom>
        </p:spPr>
      </p:pic>
      <p:pic>
        <p:nvPicPr>
          <p:cNvPr id="61" name="Graphic 60" descr="Ribbon">
            <a:extLst>
              <a:ext uri="{FF2B5EF4-FFF2-40B4-BE49-F238E27FC236}">
                <a16:creationId xmlns:a16="http://schemas.microsoft.com/office/drawing/2014/main" id="{595778EE-DD55-4322-9AC9-A3D5B30C60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446152" y="5070297"/>
            <a:ext cx="624559" cy="624559"/>
          </a:xfrm>
          <a:prstGeom prst="rect">
            <a:avLst/>
          </a:prstGeom>
        </p:spPr>
      </p:pic>
      <p:pic>
        <p:nvPicPr>
          <p:cNvPr id="62" name="Graphic 61" descr="Group brainstorm">
            <a:extLst>
              <a:ext uri="{FF2B5EF4-FFF2-40B4-BE49-F238E27FC236}">
                <a16:creationId xmlns:a16="http://schemas.microsoft.com/office/drawing/2014/main" id="{3CE102A0-841A-4A5F-9029-FAB4E60B7C8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960101" y="5070296"/>
            <a:ext cx="624559" cy="624559"/>
          </a:xfrm>
          <a:prstGeom prst="rect">
            <a:avLst/>
          </a:prstGeom>
        </p:spPr>
      </p:pic>
      <p:sp>
        <p:nvSpPr>
          <p:cNvPr id="23" name="TextBox 32">
            <a:extLst>
              <a:ext uri="{FF2B5EF4-FFF2-40B4-BE49-F238E27FC236}">
                <a16:creationId xmlns:a16="http://schemas.microsoft.com/office/drawing/2014/main" id="{0A411403-F8E8-864F-8D6F-45D8724921D4}"/>
              </a:ext>
            </a:extLst>
          </p:cNvPr>
          <p:cNvSpPr txBox="1"/>
          <p:nvPr/>
        </p:nvSpPr>
        <p:spPr>
          <a:xfrm>
            <a:off x="995134" y="559762"/>
            <a:ext cx="38707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6000" b="1" dirty="0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Mon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3FAA4B8-F2B4-F145-A6D4-2997A5A1EB35}"/>
              </a:ext>
            </a:extLst>
          </p:cNvPr>
          <p:cNvSpPr/>
          <p:nvPr/>
        </p:nvSpPr>
        <p:spPr>
          <a:xfrm>
            <a:off x="1077134" y="973056"/>
            <a:ext cx="432399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8800" b="1" dirty="0" err="1">
                <a:solidFill>
                  <a:schemeClr val="bg2">
                    <a:lumMod val="90000"/>
                  </a:schemeClr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Equipe</a:t>
            </a:r>
            <a:endParaRPr lang="en-ID" sz="88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" name="Espace réservé de l’image 6">
            <a:extLst>
              <a:ext uri="{FF2B5EF4-FFF2-40B4-BE49-F238E27FC236}">
                <a16:creationId xmlns:a16="http://schemas.microsoft.com/office/drawing/2014/main" id="{0AADBFAC-23ED-F84B-A5A5-2AAB8CF1C07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22634703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EE6EF684-F3F8-4CD4-917E-D6BCA9B459A9}"/>
              </a:ext>
            </a:extLst>
          </p:cNvPr>
          <p:cNvSpPr/>
          <p:nvPr/>
        </p:nvSpPr>
        <p:spPr>
          <a:xfrm>
            <a:off x="2983022" y="1260021"/>
            <a:ext cx="4223658" cy="422365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3E010FB-F0D4-4EA4-9977-89B9912C0316}"/>
              </a:ext>
            </a:extLst>
          </p:cNvPr>
          <p:cNvSpPr txBox="1"/>
          <p:nvPr/>
        </p:nvSpPr>
        <p:spPr>
          <a:xfrm>
            <a:off x="5023187" y="1341013"/>
            <a:ext cx="2031325" cy="411973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ID" sz="6000" b="1" dirty="0">
                <a:solidFill>
                  <a:schemeClr val="bg1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About</a:t>
            </a:r>
          </a:p>
          <a:p>
            <a:pPr algn="ctr"/>
            <a:r>
              <a:rPr lang="en-ID" sz="6000" b="1" dirty="0">
                <a:solidFill>
                  <a:schemeClr val="bg1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Us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59A527C-CFE9-42BC-A626-B18C67F8E8C2}"/>
              </a:ext>
            </a:extLst>
          </p:cNvPr>
          <p:cNvGrpSpPr/>
          <p:nvPr/>
        </p:nvGrpSpPr>
        <p:grpSpPr>
          <a:xfrm>
            <a:off x="8060530" y="1617889"/>
            <a:ext cx="3588544" cy="3507922"/>
            <a:chOff x="7993855" y="2539546"/>
            <a:chExt cx="3588544" cy="3507922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ABD52D8-11AD-496E-BA9B-AA4CAB363D78}"/>
                </a:ext>
              </a:extLst>
            </p:cNvPr>
            <p:cNvSpPr/>
            <p:nvPr/>
          </p:nvSpPr>
          <p:spPr>
            <a:xfrm>
              <a:off x="7993856" y="3214641"/>
              <a:ext cx="2997994" cy="28328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Nemo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enim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ipsam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voluptatem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quia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voluptas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sit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aspernatur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aut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odit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aut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fugit,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sed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quia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consequuntur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magni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dolores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eos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qui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ratione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endPara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ID" sz="1200" b="0" i="0" dirty="0" err="1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ID" sz="1200" b="0" i="0" dirty="0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ID" sz="1200" b="0" i="0" dirty="0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perspiciatis</a:t>
              </a:r>
              <a:r>
                <a:rPr lang="en-ID" sz="1200" b="0" i="0" dirty="0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unde</a:t>
              </a:r>
              <a:r>
                <a:rPr lang="en-ID" sz="1200" b="0" i="0" dirty="0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omnis</a:t>
              </a:r>
              <a:r>
                <a:rPr lang="en-ID" sz="1200" b="0" i="0" dirty="0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iste</a:t>
              </a:r>
              <a:r>
                <a:rPr lang="en-ID" sz="1200" b="0" i="0" dirty="0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natus</a:t>
              </a:r>
              <a:r>
                <a:rPr lang="en-ID" sz="1200" b="0" i="0" dirty="0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error sit </a:t>
              </a:r>
              <a:r>
                <a:rPr lang="en-ID" sz="1200" b="0" i="0" dirty="0" err="1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voluptatem</a:t>
              </a:r>
              <a:r>
                <a:rPr lang="en-ID" sz="1200" b="0" i="0" dirty="0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accusantium</a:t>
              </a:r>
              <a:r>
                <a:rPr lang="en-ID" sz="1200" b="0" i="0" dirty="0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doloremque</a:t>
              </a:r>
              <a:r>
                <a:rPr lang="en-ID" sz="1200" b="0" i="0" dirty="0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laudantium</a:t>
              </a:r>
              <a:r>
                <a:rPr lang="en-ID" sz="1200" b="0" i="0" dirty="0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ID" sz="1200" b="0" i="0" dirty="0" err="1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totam</a:t>
              </a:r>
              <a:r>
                <a:rPr lang="en-ID" sz="1200" b="0" i="0" dirty="0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rem </a:t>
              </a:r>
              <a:r>
                <a:rPr lang="en-ID" sz="1200" b="0" i="0" dirty="0" err="1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aperiam</a:t>
              </a:r>
              <a:r>
                <a:rPr lang="en-ID" sz="1200" b="0" i="0" dirty="0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ID" sz="1200" b="0" i="0" dirty="0" err="1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eaque</a:t>
              </a:r>
              <a:r>
                <a:rPr lang="en-ID" sz="1200" b="0" i="0" dirty="0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ipsa</a:t>
              </a:r>
              <a:r>
                <a:rPr lang="en-ID" sz="1200" b="0" i="0" dirty="0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quae</a:t>
              </a:r>
              <a:r>
                <a:rPr lang="en-ID" sz="1200" b="0" i="0" dirty="0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ab </a:t>
              </a:r>
              <a:r>
                <a:rPr lang="en-ID" sz="1200" b="0" i="0" dirty="0" err="1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illo</a:t>
              </a:r>
              <a:r>
                <a:rPr lang="en-ID" sz="1200" b="0" i="0" dirty="0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inventore</a:t>
              </a:r>
              <a:r>
                <a:rPr lang="en-ID" sz="1200" b="0" i="0" dirty="0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veritatis</a:t>
              </a:r>
              <a:r>
                <a:rPr lang="en-ID" sz="1200" b="0" i="0" dirty="0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 quasi.</a:t>
              </a:r>
              <a:endPara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CBB449B-2E36-42A5-A57D-723CE5368131}"/>
                </a:ext>
              </a:extLst>
            </p:cNvPr>
            <p:cNvSpPr/>
            <p:nvPr/>
          </p:nvSpPr>
          <p:spPr>
            <a:xfrm>
              <a:off x="7993855" y="2539546"/>
              <a:ext cx="3588544" cy="5103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2000" b="1" i="0" dirty="0">
                  <a:effectLst/>
                  <a:latin typeface="Poppins" panose="00000500000000000000" pitchFamily="2" charset="0"/>
                  <a:ea typeface="Open Sans" panose="020B0606030504020204" pitchFamily="34" charset="0"/>
                  <a:cs typeface="Poppins" panose="00000500000000000000" pitchFamily="2" charset="0"/>
                </a:rPr>
                <a:t>Your Subheading Here</a:t>
              </a:r>
              <a:endParaRPr lang="en-ID" sz="2000" b="1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endParaRPr>
            </a:p>
          </p:txBody>
        </p:sp>
      </p:grpSp>
      <p:sp>
        <p:nvSpPr>
          <p:cNvPr id="16" name="Oval 15">
            <a:extLst>
              <a:ext uri="{FF2B5EF4-FFF2-40B4-BE49-F238E27FC236}">
                <a16:creationId xmlns:a16="http://schemas.microsoft.com/office/drawing/2014/main" id="{157FC578-C574-4EFA-84C3-B8DA04A7B585}"/>
              </a:ext>
            </a:extLst>
          </p:cNvPr>
          <p:cNvSpPr/>
          <p:nvPr/>
        </p:nvSpPr>
        <p:spPr>
          <a:xfrm>
            <a:off x="6289507" y="862711"/>
            <a:ext cx="794620" cy="79462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762000" sx="101000" sy="101000" algn="ctr" rotWithShape="0">
              <a:schemeClr val="tx1">
                <a:lumMod val="75000"/>
                <a:lumOff val="25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1E99D3F-CB06-4BB5-AD19-F1D3B9ABD357}"/>
              </a:ext>
            </a:extLst>
          </p:cNvPr>
          <p:cNvSpPr/>
          <p:nvPr/>
        </p:nvSpPr>
        <p:spPr>
          <a:xfrm>
            <a:off x="257391" y="4467761"/>
            <a:ext cx="603944" cy="60394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0" sx="101000" sy="101000" algn="ctr" rotWithShape="0">
              <a:schemeClr val="tx1">
                <a:lumMod val="75000"/>
                <a:lumOff val="25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FEBE8636-1AE7-463E-A2B1-1C444C3F9255}"/>
              </a:ext>
            </a:extLst>
          </p:cNvPr>
          <p:cNvSpPr/>
          <p:nvPr/>
        </p:nvSpPr>
        <p:spPr>
          <a:xfrm>
            <a:off x="4008649" y="5437292"/>
            <a:ext cx="321374" cy="32137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762000" sx="101000" sy="101000" algn="ctr" rotWithShape="0">
              <a:schemeClr val="tx1">
                <a:lumMod val="75000"/>
                <a:lumOff val="25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Espace réservé de l’image 6">
            <a:extLst>
              <a:ext uri="{FF2B5EF4-FFF2-40B4-BE49-F238E27FC236}">
                <a16:creationId xmlns:a16="http://schemas.microsoft.com/office/drawing/2014/main" id="{7B428CE3-C7FD-614B-926C-A904D35D6C5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499407249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F4C30F0-76F8-48A5-A233-710FBE4699E8}"/>
              </a:ext>
            </a:extLst>
          </p:cNvPr>
          <p:cNvSpPr/>
          <p:nvPr/>
        </p:nvSpPr>
        <p:spPr>
          <a:xfrm rot="16200000">
            <a:off x="4655457" y="-1743293"/>
            <a:ext cx="2881086" cy="12192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35752B96-CA51-4670-BF7E-4BBEA7B62E98}"/>
              </a:ext>
            </a:extLst>
          </p:cNvPr>
          <p:cNvSpPr/>
          <p:nvPr/>
        </p:nvSpPr>
        <p:spPr>
          <a:xfrm>
            <a:off x="7320038" y="2496995"/>
            <a:ext cx="3711424" cy="37114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1B12BA7-A003-4674-9A53-4CBFE337B59C}"/>
              </a:ext>
            </a:extLst>
          </p:cNvPr>
          <p:cNvGrpSpPr/>
          <p:nvPr/>
        </p:nvGrpSpPr>
        <p:grpSpPr>
          <a:xfrm>
            <a:off x="1069179" y="3348662"/>
            <a:ext cx="3960020" cy="1845928"/>
            <a:chOff x="1069179" y="3188769"/>
            <a:chExt cx="3960020" cy="1845928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20B1B33-030F-40FA-BEFA-FBC603B9B220}"/>
                </a:ext>
              </a:extLst>
            </p:cNvPr>
            <p:cNvSpPr/>
            <p:nvPr/>
          </p:nvSpPr>
          <p:spPr>
            <a:xfrm>
              <a:off x="1069180" y="3863864"/>
              <a:ext cx="3960019" cy="11708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perspiciatis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unde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omnis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iste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natus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error sit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voluptatem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accusantium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doloremque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laudantium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totam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rem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aperiam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eaque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ipsa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quae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ab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illo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inventore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veritatis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 quasi.</a:t>
              </a:r>
              <a:endParaRPr lang="en-ID" sz="1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5DB572C-D3AB-45FA-8CF8-C00014B06850}"/>
                </a:ext>
              </a:extLst>
            </p:cNvPr>
            <p:cNvSpPr/>
            <p:nvPr/>
          </p:nvSpPr>
          <p:spPr>
            <a:xfrm>
              <a:off x="1069179" y="3188769"/>
              <a:ext cx="3960019" cy="5103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2000" b="1" i="0" dirty="0">
                  <a:solidFill>
                    <a:schemeClr val="bg1"/>
                  </a:solidFill>
                  <a:effectLst/>
                  <a:latin typeface="Poppins" panose="00000500000000000000" pitchFamily="2" charset="0"/>
                  <a:ea typeface="Open Sans" panose="020B0606030504020204" pitchFamily="34" charset="0"/>
                  <a:cs typeface="Poppins" panose="00000500000000000000" pitchFamily="2" charset="0"/>
                </a:rPr>
                <a:t>Your Subheading Here</a:t>
              </a:r>
              <a:endParaRPr lang="en-ID" sz="2000" b="1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82BD1294-F412-40A9-8535-4A8A14C36B86}"/>
              </a:ext>
            </a:extLst>
          </p:cNvPr>
          <p:cNvSpPr/>
          <p:nvPr/>
        </p:nvSpPr>
        <p:spPr>
          <a:xfrm>
            <a:off x="1494669" y="1286067"/>
            <a:ext cx="920266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sz="6000" b="1" dirty="0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2. Le </a:t>
            </a:r>
            <a:r>
              <a:rPr lang="en-ID" sz="6000" b="1" dirty="0" err="1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marché</a:t>
            </a:r>
            <a:endParaRPr lang="en-ID" sz="6000" dirty="0"/>
          </a:p>
        </p:txBody>
      </p:sp>
      <p:sp>
        <p:nvSpPr>
          <p:cNvPr id="10" name="Espace réservé de l’image 9">
            <a:extLst>
              <a:ext uri="{FF2B5EF4-FFF2-40B4-BE49-F238E27FC236}">
                <a16:creationId xmlns:a16="http://schemas.microsoft.com/office/drawing/2014/main" id="{1CB9DDF6-BED2-F848-8400-AEC540C260A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407109" y="2584065"/>
            <a:ext cx="3537282" cy="3537282"/>
          </a:xfrm>
        </p:spPr>
      </p:sp>
    </p:spTree>
    <p:extLst>
      <p:ext uri="{BB962C8B-B14F-4D97-AF65-F5344CB8AC3E}">
        <p14:creationId xmlns:p14="http://schemas.microsoft.com/office/powerpoint/2010/main" val="1755485069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e l’image 14">
            <a:extLst>
              <a:ext uri="{FF2B5EF4-FFF2-40B4-BE49-F238E27FC236}">
                <a16:creationId xmlns:a16="http://schemas.microsoft.com/office/drawing/2014/main" id="{92D569A0-BD7D-EF4E-A92F-093EBB7E9F3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33B2A6B-6420-491C-A3FA-7843503D9430}"/>
              </a:ext>
            </a:extLst>
          </p:cNvPr>
          <p:cNvSpPr/>
          <p:nvPr/>
        </p:nvSpPr>
        <p:spPr>
          <a:xfrm>
            <a:off x="0" y="0"/>
            <a:ext cx="5981700" cy="6858000"/>
          </a:xfrm>
          <a:prstGeom prst="rect">
            <a:avLst/>
          </a:prstGeom>
          <a:solidFill>
            <a:schemeClr val="accent6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52C37D-12DF-4BFF-8BEF-000EF4EB130C}"/>
              </a:ext>
            </a:extLst>
          </p:cNvPr>
          <p:cNvSpPr txBox="1"/>
          <p:nvPr/>
        </p:nvSpPr>
        <p:spPr>
          <a:xfrm>
            <a:off x="793064" y="3984122"/>
            <a:ext cx="51625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8800" b="1" dirty="0">
                <a:solidFill>
                  <a:schemeClr val="bg1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Le </a:t>
            </a:r>
            <a:r>
              <a:rPr lang="en-ID" sz="8800" b="1" dirty="0" err="1">
                <a:solidFill>
                  <a:schemeClr val="bg1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marché</a:t>
            </a:r>
            <a:endParaRPr lang="en-ID" sz="8800" b="1" dirty="0">
              <a:solidFill>
                <a:schemeClr val="bg1"/>
              </a:solidFill>
              <a:latin typeface="Poppins" panose="00000500000000000000" pitchFamily="2" charset="0"/>
              <a:ea typeface="Roboto Slab" pitchFamily="2" charset="0"/>
              <a:cs typeface="Poppins" panose="000005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9C19B87-50A9-4629-B716-21039FB95616}"/>
              </a:ext>
            </a:extLst>
          </p:cNvPr>
          <p:cNvSpPr/>
          <p:nvPr/>
        </p:nvSpPr>
        <p:spPr>
          <a:xfrm>
            <a:off x="2476953" y="1552687"/>
            <a:ext cx="3153573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ID" sz="19900" b="1" dirty="0">
                <a:solidFill>
                  <a:schemeClr val="bg1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2.</a:t>
            </a:r>
            <a:endParaRPr lang="en-ID" sz="19900" dirty="0">
              <a:solidFill>
                <a:schemeClr val="bg1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2EA0865-0BBC-43EC-A885-79FA2A44F45A}"/>
              </a:ext>
            </a:extLst>
          </p:cNvPr>
          <p:cNvSpPr/>
          <p:nvPr/>
        </p:nvSpPr>
        <p:spPr>
          <a:xfrm>
            <a:off x="6942398" y="1117600"/>
            <a:ext cx="4648200" cy="4648200"/>
          </a:xfrm>
          <a:prstGeom prst="roundRect">
            <a:avLst/>
          </a:prstGeom>
          <a:solidFill>
            <a:schemeClr val="accent6"/>
          </a:solidFill>
          <a:ln>
            <a:noFill/>
          </a:ln>
          <a:effectLst>
            <a:outerShdw blurRad="381000" sx="103000" sy="103000" algn="ctr" rotWithShape="0">
              <a:schemeClr val="accent6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ACFB1DF-8927-4A24-A56F-856F6AE114BB}"/>
              </a:ext>
            </a:extLst>
          </p:cNvPr>
          <p:cNvGrpSpPr/>
          <p:nvPr/>
        </p:nvGrpSpPr>
        <p:grpSpPr>
          <a:xfrm>
            <a:off x="7472226" y="1869204"/>
            <a:ext cx="3588544" cy="2953924"/>
            <a:chOff x="7993855" y="2539546"/>
            <a:chExt cx="3588544" cy="2953924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1B204BC-3F58-4192-AE78-0C339E20C951}"/>
                </a:ext>
              </a:extLst>
            </p:cNvPr>
            <p:cNvSpPr/>
            <p:nvPr/>
          </p:nvSpPr>
          <p:spPr>
            <a:xfrm>
              <a:off x="7993855" y="3214641"/>
              <a:ext cx="3503331" cy="2278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Nemo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enim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ipsam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voluptatem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quia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voluptas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sit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aspernatur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aut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odit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aut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fugit,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sed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quia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consequuntur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magni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dolores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eos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qui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ratione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endParaRPr lang="en-ID" sz="1200" dirty="0">
                <a:solidFill>
                  <a:schemeClr val="bg1"/>
                </a:solidFill>
                <a:latin typeface="Open Sans" panose="020B0606030504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perspiciatis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unde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omnis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iste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natus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error sit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voluptatem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accusantium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doloremque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laudantium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totam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rem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aperiam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eaque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ipsa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quae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ab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illo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inventore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veritatis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 quasi.</a:t>
              </a:r>
              <a:endParaRPr lang="en-ID" sz="1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8909B8F-156A-43F1-B309-0857356D8DE8}"/>
                </a:ext>
              </a:extLst>
            </p:cNvPr>
            <p:cNvSpPr/>
            <p:nvPr/>
          </p:nvSpPr>
          <p:spPr>
            <a:xfrm>
              <a:off x="7993855" y="2539546"/>
              <a:ext cx="3588544" cy="5103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2000" b="1" i="0" dirty="0">
                  <a:solidFill>
                    <a:schemeClr val="bg1"/>
                  </a:solidFill>
                  <a:effectLst/>
                  <a:latin typeface="Poppins" panose="00000500000000000000" pitchFamily="2" charset="0"/>
                  <a:ea typeface="Open Sans" panose="020B0606030504020204" pitchFamily="34" charset="0"/>
                  <a:cs typeface="Poppins" panose="00000500000000000000" pitchFamily="2" charset="0"/>
                </a:rPr>
                <a:t>Your Subheading Here</a:t>
              </a:r>
              <a:endParaRPr lang="en-ID" sz="2000" b="1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0616827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6EF59BE-B75D-4AFF-A92C-A0B32A44E15E}"/>
              </a:ext>
            </a:extLst>
          </p:cNvPr>
          <p:cNvSpPr txBox="1"/>
          <p:nvPr/>
        </p:nvSpPr>
        <p:spPr>
          <a:xfrm>
            <a:off x="321078" y="976082"/>
            <a:ext cx="5486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D" sz="6000" b="1" dirty="0" err="1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Quelques</a:t>
            </a:r>
            <a:endParaRPr lang="en-ID" sz="6000" b="1" dirty="0">
              <a:solidFill>
                <a:schemeClr val="accent6"/>
              </a:solidFill>
              <a:latin typeface="Poppins" panose="00000500000000000000" pitchFamily="2" charset="0"/>
              <a:ea typeface="Roboto Slab" pitchFamily="2" charset="0"/>
              <a:cs typeface="Poppins" panose="000005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462D044-B9EB-4039-A8D3-40889A55DD87}"/>
              </a:ext>
            </a:extLst>
          </p:cNvPr>
          <p:cNvSpPr/>
          <p:nvPr/>
        </p:nvSpPr>
        <p:spPr>
          <a:xfrm>
            <a:off x="2041525" y="3691881"/>
            <a:ext cx="3057525" cy="1890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20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Mon </a:t>
            </a:r>
            <a:r>
              <a:rPr lang="en-ID" sz="20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tuteur</a:t>
            </a:r>
            <a:endParaRPr lang="en-ID" sz="2000" b="0" i="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en-ID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Mon maître de stage</a:t>
            </a:r>
          </a:p>
          <a:p>
            <a:pPr>
              <a:lnSpc>
                <a:spcPct val="150000"/>
              </a:lnSpc>
            </a:pPr>
            <a:r>
              <a:rPr lang="en-ID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L’entreprise</a:t>
            </a:r>
            <a:endParaRPr lang="en-ID" sz="2000" dirty="0">
              <a:solidFill>
                <a:schemeClr val="tx1">
                  <a:lumMod val="95000"/>
                  <a:lumOff val="5000"/>
                </a:schemeClr>
              </a:solidFill>
              <a:latin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en-ID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L’école</a:t>
            </a:r>
            <a:endParaRPr lang="en-ID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9434359-EC28-4698-B209-F9FEF2614A0C}"/>
              </a:ext>
            </a:extLst>
          </p:cNvPr>
          <p:cNvSpPr/>
          <p:nvPr/>
        </p:nvSpPr>
        <p:spPr>
          <a:xfrm>
            <a:off x="180975" y="1437747"/>
            <a:ext cx="562650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ID" sz="6600" b="1" dirty="0" err="1">
                <a:solidFill>
                  <a:schemeClr val="bg2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Remerciements</a:t>
            </a:r>
            <a:endParaRPr lang="en-ID" sz="6600" dirty="0">
              <a:solidFill>
                <a:schemeClr val="bg2"/>
              </a:solidFill>
            </a:endParaRPr>
          </a:p>
        </p:txBody>
      </p:sp>
      <p:sp>
        <p:nvSpPr>
          <p:cNvPr id="10" name="Freeform 66">
            <a:extLst>
              <a:ext uri="{FF2B5EF4-FFF2-40B4-BE49-F238E27FC236}">
                <a16:creationId xmlns:a16="http://schemas.microsoft.com/office/drawing/2014/main" id="{A3DC19D9-2434-9D45-AA01-EE6A066E8B7C}"/>
              </a:ext>
            </a:extLst>
          </p:cNvPr>
          <p:cNvSpPr>
            <a:spLocks/>
          </p:cNvSpPr>
          <p:nvPr/>
        </p:nvSpPr>
        <p:spPr bwMode="auto">
          <a:xfrm>
            <a:off x="1854364" y="3861313"/>
            <a:ext cx="187161" cy="192778"/>
          </a:xfrm>
          <a:custGeom>
            <a:avLst/>
            <a:gdLst>
              <a:gd name="T0" fmla="*/ 53 w 182"/>
              <a:gd name="T1" fmla="*/ 181 h 188"/>
              <a:gd name="T2" fmla="*/ 6 w 182"/>
              <a:gd name="T3" fmla="*/ 118 h 188"/>
              <a:gd name="T4" fmla="*/ 10 w 182"/>
              <a:gd name="T5" fmla="*/ 92 h 188"/>
              <a:gd name="T6" fmla="*/ 35 w 182"/>
              <a:gd name="T7" fmla="*/ 96 h 188"/>
              <a:gd name="T8" fmla="*/ 66 w 182"/>
              <a:gd name="T9" fmla="*/ 137 h 188"/>
              <a:gd name="T10" fmla="*/ 145 w 182"/>
              <a:gd name="T11" fmla="*/ 11 h 188"/>
              <a:gd name="T12" fmla="*/ 170 w 182"/>
              <a:gd name="T13" fmla="*/ 5 h 188"/>
              <a:gd name="T14" fmla="*/ 176 w 182"/>
              <a:gd name="T15" fmla="*/ 30 h 188"/>
              <a:gd name="T16" fmla="*/ 84 w 182"/>
              <a:gd name="T17" fmla="*/ 180 h 188"/>
              <a:gd name="T18" fmla="*/ 69 w 182"/>
              <a:gd name="T19" fmla="*/ 188 h 188"/>
              <a:gd name="T20" fmla="*/ 68 w 182"/>
              <a:gd name="T21" fmla="*/ 188 h 188"/>
              <a:gd name="T22" fmla="*/ 53 w 182"/>
              <a:gd name="T23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188">
                <a:moveTo>
                  <a:pt x="53" y="181"/>
                </a:moveTo>
                <a:cubicBezTo>
                  <a:pt x="6" y="118"/>
                  <a:pt x="6" y="118"/>
                  <a:pt x="6" y="118"/>
                </a:cubicBezTo>
                <a:cubicBezTo>
                  <a:pt x="0" y="110"/>
                  <a:pt x="1" y="98"/>
                  <a:pt x="10" y="92"/>
                </a:cubicBezTo>
                <a:cubicBezTo>
                  <a:pt x="18" y="86"/>
                  <a:pt x="29" y="88"/>
                  <a:pt x="35" y="96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50" y="2"/>
                  <a:pt x="162" y="0"/>
                  <a:pt x="170" y="5"/>
                </a:cubicBezTo>
                <a:cubicBezTo>
                  <a:pt x="179" y="10"/>
                  <a:pt x="182" y="22"/>
                  <a:pt x="176" y="30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1" y="184"/>
                  <a:pt x="75" y="188"/>
                  <a:pt x="69" y="188"/>
                </a:cubicBezTo>
                <a:cubicBezTo>
                  <a:pt x="69" y="188"/>
                  <a:pt x="69" y="188"/>
                  <a:pt x="68" y="188"/>
                </a:cubicBezTo>
                <a:cubicBezTo>
                  <a:pt x="62" y="188"/>
                  <a:pt x="57" y="185"/>
                  <a:pt x="53" y="18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107315" tIns="53657" rIns="107315" bIns="53657" numCol="1" anchor="t" anchorCtr="0" compatLnSpc="1">
            <a:prstTxWarp prst="textNoShape">
              <a:avLst/>
            </a:prstTxWarp>
          </a:bodyPr>
          <a:lstStyle/>
          <a:p>
            <a:endParaRPr lang="en-US" sz="1859">
              <a:solidFill>
                <a:schemeClr val="accent6"/>
              </a:solidFill>
            </a:endParaRPr>
          </a:p>
        </p:txBody>
      </p:sp>
      <p:sp>
        <p:nvSpPr>
          <p:cNvPr id="11" name="Freeform 66">
            <a:extLst>
              <a:ext uri="{FF2B5EF4-FFF2-40B4-BE49-F238E27FC236}">
                <a16:creationId xmlns:a16="http://schemas.microsoft.com/office/drawing/2014/main" id="{DF83909E-1C7F-F047-A579-61F916E812EB}"/>
              </a:ext>
            </a:extLst>
          </p:cNvPr>
          <p:cNvSpPr>
            <a:spLocks/>
          </p:cNvSpPr>
          <p:nvPr/>
        </p:nvSpPr>
        <p:spPr bwMode="auto">
          <a:xfrm>
            <a:off x="1854364" y="4324930"/>
            <a:ext cx="187161" cy="192778"/>
          </a:xfrm>
          <a:custGeom>
            <a:avLst/>
            <a:gdLst>
              <a:gd name="T0" fmla="*/ 53 w 182"/>
              <a:gd name="T1" fmla="*/ 181 h 188"/>
              <a:gd name="T2" fmla="*/ 6 w 182"/>
              <a:gd name="T3" fmla="*/ 118 h 188"/>
              <a:gd name="T4" fmla="*/ 10 w 182"/>
              <a:gd name="T5" fmla="*/ 92 h 188"/>
              <a:gd name="T6" fmla="*/ 35 w 182"/>
              <a:gd name="T7" fmla="*/ 96 h 188"/>
              <a:gd name="T8" fmla="*/ 66 w 182"/>
              <a:gd name="T9" fmla="*/ 137 h 188"/>
              <a:gd name="T10" fmla="*/ 145 w 182"/>
              <a:gd name="T11" fmla="*/ 11 h 188"/>
              <a:gd name="T12" fmla="*/ 170 w 182"/>
              <a:gd name="T13" fmla="*/ 5 h 188"/>
              <a:gd name="T14" fmla="*/ 176 w 182"/>
              <a:gd name="T15" fmla="*/ 30 h 188"/>
              <a:gd name="T16" fmla="*/ 84 w 182"/>
              <a:gd name="T17" fmla="*/ 180 h 188"/>
              <a:gd name="T18" fmla="*/ 69 w 182"/>
              <a:gd name="T19" fmla="*/ 188 h 188"/>
              <a:gd name="T20" fmla="*/ 68 w 182"/>
              <a:gd name="T21" fmla="*/ 188 h 188"/>
              <a:gd name="T22" fmla="*/ 53 w 182"/>
              <a:gd name="T23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188">
                <a:moveTo>
                  <a:pt x="53" y="181"/>
                </a:moveTo>
                <a:cubicBezTo>
                  <a:pt x="6" y="118"/>
                  <a:pt x="6" y="118"/>
                  <a:pt x="6" y="118"/>
                </a:cubicBezTo>
                <a:cubicBezTo>
                  <a:pt x="0" y="110"/>
                  <a:pt x="1" y="98"/>
                  <a:pt x="10" y="92"/>
                </a:cubicBezTo>
                <a:cubicBezTo>
                  <a:pt x="18" y="86"/>
                  <a:pt x="29" y="88"/>
                  <a:pt x="35" y="96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50" y="2"/>
                  <a:pt x="162" y="0"/>
                  <a:pt x="170" y="5"/>
                </a:cubicBezTo>
                <a:cubicBezTo>
                  <a:pt x="179" y="10"/>
                  <a:pt x="182" y="22"/>
                  <a:pt x="176" y="30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1" y="184"/>
                  <a:pt x="75" y="188"/>
                  <a:pt x="69" y="188"/>
                </a:cubicBezTo>
                <a:cubicBezTo>
                  <a:pt x="69" y="188"/>
                  <a:pt x="69" y="188"/>
                  <a:pt x="68" y="188"/>
                </a:cubicBezTo>
                <a:cubicBezTo>
                  <a:pt x="62" y="188"/>
                  <a:pt x="57" y="185"/>
                  <a:pt x="53" y="18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107315" tIns="53657" rIns="107315" bIns="53657" numCol="1" anchor="t" anchorCtr="0" compatLnSpc="1">
            <a:prstTxWarp prst="textNoShape">
              <a:avLst/>
            </a:prstTxWarp>
          </a:bodyPr>
          <a:lstStyle/>
          <a:p>
            <a:endParaRPr lang="en-US" sz="1859">
              <a:solidFill>
                <a:schemeClr val="accent6"/>
              </a:solidFill>
            </a:endParaRPr>
          </a:p>
        </p:txBody>
      </p:sp>
      <p:sp>
        <p:nvSpPr>
          <p:cNvPr id="12" name="Freeform 66">
            <a:extLst>
              <a:ext uri="{FF2B5EF4-FFF2-40B4-BE49-F238E27FC236}">
                <a16:creationId xmlns:a16="http://schemas.microsoft.com/office/drawing/2014/main" id="{2C906C9B-A7C1-1E47-A4FC-0FE4AAF3C0AD}"/>
              </a:ext>
            </a:extLst>
          </p:cNvPr>
          <p:cNvSpPr>
            <a:spLocks/>
          </p:cNvSpPr>
          <p:nvPr/>
        </p:nvSpPr>
        <p:spPr bwMode="auto">
          <a:xfrm>
            <a:off x="1854364" y="4824370"/>
            <a:ext cx="187161" cy="192778"/>
          </a:xfrm>
          <a:custGeom>
            <a:avLst/>
            <a:gdLst>
              <a:gd name="T0" fmla="*/ 53 w 182"/>
              <a:gd name="T1" fmla="*/ 181 h 188"/>
              <a:gd name="T2" fmla="*/ 6 w 182"/>
              <a:gd name="T3" fmla="*/ 118 h 188"/>
              <a:gd name="T4" fmla="*/ 10 w 182"/>
              <a:gd name="T5" fmla="*/ 92 h 188"/>
              <a:gd name="T6" fmla="*/ 35 w 182"/>
              <a:gd name="T7" fmla="*/ 96 h 188"/>
              <a:gd name="T8" fmla="*/ 66 w 182"/>
              <a:gd name="T9" fmla="*/ 137 h 188"/>
              <a:gd name="T10" fmla="*/ 145 w 182"/>
              <a:gd name="T11" fmla="*/ 11 h 188"/>
              <a:gd name="T12" fmla="*/ 170 w 182"/>
              <a:gd name="T13" fmla="*/ 5 h 188"/>
              <a:gd name="T14" fmla="*/ 176 w 182"/>
              <a:gd name="T15" fmla="*/ 30 h 188"/>
              <a:gd name="T16" fmla="*/ 84 w 182"/>
              <a:gd name="T17" fmla="*/ 180 h 188"/>
              <a:gd name="T18" fmla="*/ 69 w 182"/>
              <a:gd name="T19" fmla="*/ 188 h 188"/>
              <a:gd name="T20" fmla="*/ 68 w 182"/>
              <a:gd name="T21" fmla="*/ 188 h 188"/>
              <a:gd name="T22" fmla="*/ 53 w 182"/>
              <a:gd name="T23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188">
                <a:moveTo>
                  <a:pt x="53" y="181"/>
                </a:moveTo>
                <a:cubicBezTo>
                  <a:pt x="6" y="118"/>
                  <a:pt x="6" y="118"/>
                  <a:pt x="6" y="118"/>
                </a:cubicBezTo>
                <a:cubicBezTo>
                  <a:pt x="0" y="110"/>
                  <a:pt x="1" y="98"/>
                  <a:pt x="10" y="92"/>
                </a:cubicBezTo>
                <a:cubicBezTo>
                  <a:pt x="18" y="86"/>
                  <a:pt x="29" y="88"/>
                  <a:pt x="35" y="96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50" y="2"/>
                  <a:pt x="162" y="0"/>
                  <a:pt x="170" y="5"/>
                </a:cubicBezTo>
                <a:cubicBezTo>
                  <a:pt x="179" y="10"/>
                  <a:pt x="182" y="22"/>
                  <a:pt x="176" y="30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1" y="184"/>
                  <a:pt x="75" y="188"/>
                  <a:pt x="69" y="188"/>
                </a:cubicBezTo>
                <a:cubicBezTo>
                  <a:pt x="69" y="188"/>
                  <a:pt x="69" y="188"/>
                  <a:pt x="68" y="188"/>
                </a:cubicBezTo>
                <a:cubicBezTo>
                  <a:pt x="62" y="188"/>
                  <a:pt x="57" y="185"/>
                  <a:pt x="53" y="18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107315" tIns="53657" rIns="107315" bIns="53657" numCol="1" anchor="t" anchorCtr="0" compatLnSpc="1">
            <a:prstTxWarp prst="textNoShape">
              <a:avLst/>
            </a:prstTxWarp>
          </a:bodyPr>
          <a:lstStyle/>
          <a:p>
            <a:endParaRPr lang="en-US" sz="1859">
              <a:solidFill>
                <a:schemeClr val="accent6"/>
              </a:solidFill>
            </a:endParaRPr>
          </a:p>
        </p:txBody>
      </p:sp>
      <p:sp>
        <p:nvSpPr>
          <p:cNvPr id="13" name="Freeform 66">
            <a:extLst>
              <a:ext uri="{FF2B5EF4-FFF2-40B4-BE49-F238E27FC236}">
                <a16:creationId xmlns:a16="http://schemas.microsoft.com/office/drawing/2014/main" id="{9C8A9B7D-02B1-244E-956D-DF27BFF4A5AB}"/>
              </a:ext>
            </a:extLst>
          </p:cNvPr>
          <p:cNvSpPr>
            <a:spLocks/>
          </p:cNvSpPr>
          <p:nvPr/>
        </p:nvSpPr>
        <p:spPr bwMode="auto">
          <a:xfrm>
            <a:off x="1854364" y="5293681"/>
            <a:ext cx="187161" cy="192778"/>
          </a:xfrm>
          <a:custGeom>
            <a:avLst/>
            <a:gdLst>
              <a:gd name="T0" fmla="*/ 53 w 182"/>
              <a:gd name="T1" fmla="*/ 181 h 188"/>
              <a:gd name="T2" fmla="*/ 6 w 182"/>
              <a:gd name="T3" fmla="*/ 118 h 188"/>
              <a:gd name="T4" fmla="*/ 10 w 182"/>
              <a:gd name="T5" fmla="*/ 92 h 188"/>
              <a:gd name="T6" fmla="*/ 35 w 182"/>
              <a:gd name="T7" fmla="*/ 96 h 188"/>
              <a:gd name="T8" fmla="*/ 66 w 182"/>
              <a:gd name="T9" fmla="*/ 137 h 188"/>
              <a:gd name="T10" fmla="*/ 145 w 182"/>
              <a:gd name="T11" fmla="*/ 11 h 188"/>
              <a:gd name="T12" fmla="*/ 170 w 182"/>
              <a:gd name="T13" fmla="*/ 5 h 188"/>
              <a:gd name="T14" fmla="*/ 176 w 182"/>
              <a:gd name="T15" fmla="*/ 30 h 188"/>
              <a:gd name="T16" fmla="*/ 84 w 182"/>
              <a:gd name="T17" fmla="*/ 180 h 188"/>
              <a:gd name="T18" fmla="*/ 69 w 182"/>
              <a:gd name="T19" fmla="*/ 188 h 188"/>
              <a:gd name="T20" fmla="*/ 68 w 182"/>
              <a:gd name="T21" fmla="*/ 188 h 188"/>
              <a:gd name="T22" fmla="*/ 53 w 182"/>
              <a:gd name="T23" fmla="*/ 18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188">
                <a:moveTo>
                  <a:pt x="53" y="181"/>
                </a:moveTo>
                <a:cubicBezTo>
                  <a:pt x="6" y="118"/>
                  <a:pt x="6" y="118"/>
                  <a:pt x="6" y="118"/>
                </a:cubicBezTo>
                <a:cubicBezTo>
                  <a:pt x="0" y="110"/>
                  <a:pt x="1" y="98"/>
                  <a:pt x="10" y="92"/>
                </a:cubicBezTo>
                <a:cubicBezTo>
                  <a:pt x="18" y="86"/>
                  <a:pt x="29" y="88"/>
                  <a:pt x="35" y="96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145" y="11"/>
                  <a:pt x="145" y="11"/>
                  <a:pt x="145" y="11"/>
                </a:cubicBezTo>
                <a:cubicBezTo>
                  <a:pt x="150" y="2"/>
                  <a:pt x="162" y="0"/>
                  <a:pt x="170" y="5"/>
                </a:cubicBezTo>
                <a:cubicBezTo>
                  <a:pt x="179" y="10"/>
                  <a:pt x="182" y="22"/>
                  <a:pt x="176" y="30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1" y="184"/>
                  <a:pt x="75" y="188"/>
                  <a:pt x="69" y="188"/>
                </a:cubicBezTo>
                <a:cubicBezTo>
                  <a:pt x="69" y="188"/>
                  <a:pt x="69" y="188"/>
                  <a:pt x="68" y="188"/>
                </a:cubicBezTo>
                <a:cubicBezTo>
                  <a:pt x="62" y="188"/>
                  <a:pt x="57" y="185"/>
                  <a:pt x="53" y="18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107315" tIns="53657" rIns="107315" bIns="53657" numCol="1" anchor="t" anchorCtr="0" compatLnSpc="1">
            <a:prstTxWarp prst="textNoShape">
              <a:avLst/>
            </a:prstTxWarp>
          </a:bodyPr>
          <a:lstStyle/>
          <a:p>
            <a:endParaRPr lang="en-US" sz="1859">
              <a:solidFill>
                <a:schemeClr val="accent6"/>
              </a:solidFill>
            </a:endParaRPr>
          </a:p>
        </p:txBody>
      </p:sp>
      <p:sp>
        <p:nvSpPr>
          <p:cNvPr id="7" name="Espace réservé de l’image 6">
            <a:extLst>
              <a:ext uri="{FF2B5EF4-FFF2-40B4-BE49-F238E27FC236}">
                <a16:creationId xmlns:a16="http://schemas.microsoft.com/office/drawing/2014/main" id="{BC0D6B25-804D-1049-9F9D-0C81FD7ECCE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744221481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e l’image 11">
            <a:extLst>
              <a:ext uri="{FF2B5EF4-FFF2-40B4-BE49-F238E27FC236}">
                <a16:creationId xmlns:a16="http://schemas.microsoft.com/office/drawing/2014/main" id="{AD7C9C13-C400-A647-9A52-8EF4F8E3EA5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B792B04-0BD0-4F05-89E1-45070EF19E94}"/>
              </a:ext>
            </a:extLst>
          </p:cNvPr>
          <p:cNvGrpSpPr/>
          <p:nvPr/>
        </p:nvGrpSpPr>
        <p:grpSpPr>
          <a:xfrm>
            <a:off x="3483037" y="0"/>
            <a:ext cx="3298763" cy="6858000"/>
            <a:chOff x="2858686" y="0"/>
            <a:chExt cx="2474801" cy="6858000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F871354A-516D-402D-9AEF-E93402008AFF}"/>
                </a:ext>
              </a:extLst>
            </p:cNvPr>
            <p:cNvSpPr/>
            <p:nvPr/>
          </p:nvSpPr>
          <p:spPr>
            <a:xfrm flipH="1">
              <a:off x="2858686" y="0"/>
              <a:ext cx="1730384" cy="6858000"/>
            </a:xfrm>
            <a:custGeom>
              <a:avLst/>
              <a:gdLst>
                <a:gd name="connsiteX0" fmla="*/ 1314450 w 1730384"/>
                <a:gd name="connsiteY0" fmla="*/ 0 h 6858000"/>
                <a:gd name="connsiteX1" fmla="*/ 0 w 1730384"/>
                <a:gd name="connsiteY1" fmla="*/ 0 h 6858000"/>
                <a:gd name="connsiteX2" fmla="*/ 50678 w 1730384"/>
                <a:gd name="connsiteY2" fmla="*/ 207677 h 6858000"/>
                <a:gd name="connsiteX3" fmla="*/ 415934 w 1730384"/>
                <a:gd name="connsiteY3" fmla="*/ 3428999 h 6858000"/>
                <a:gd name="connsiteX4" fmla="*/ 50678 w 1730384"/>
                <a:gd name="connsiteY4" fmla="*/ 6650321 h 6858000"/>
                <a:gd name="connsiteX5" fmla="*/ 0 w 1730384"/>
                <a:gd name="connsiteY5" fmla="*/ 6858000 h 6858000"/>
                <a:gd name="connsiteX6" fmla="*/ 1314450 w 1730384"/>
                <a:gd name="connsiteY6" fmla="*/ 6858000 h 6858000"/>
                <a:gd name="connsiteX7" fmla="*/ 1365128 w 1730384"/>
                <a:gd name="connsiteY7" fmla="*/ 6650321 h 6858000"/>
                <a:gd name="connsiteX8" fmla="*/ 1730384 w 1730384"/>
                <a:gd name="connsiteY8" fmla="*/ 3428999 h 6858000"/>
                <a:gd name="connsiteX9" fmla="*/ 1365128 w 1730384"/>
                <a:gd name="connsiteY9" fmla="*/ 20767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0384" h="6858000">
                  <a:moveTo>
                    <a:pt x="1314450" y="0"/>
                  </a:moveTo>
                  <a:lnTo>
                    <a:pt x="0" y="0"/>
                  </a:lnTo>
                  <a:lnTo>
                    <a:pt x="50678" y="207677"/>
                  </a:lnTo>
                  <a:cubicBezTo>
                    <a:pt x="289645" y="1242881"/>
                    <a:pt x="415934" y="2321192"/>
                    <a:pt x="415934" y="3428999"/>
                  </a:cubicBezTo>
                  <a:cubicBezTo>
                    <a:pt x="415934" y="4536807"/>
                    <a:pt x="289645" y="5615118"/>
                    <a:pt x="50678" y="6650321"/>
                  </a:cubicBezTo>
                  <a:lnTo>
                    <a:pt x="0" y="6858000"/>
                  </a:lnTo>
                  <a:lnTo>
                    <a:pt x="1314450" y="6858000"/>
                  </a:lnTo>
                  <a:lnTo>
                    <a:pt x="1365128" y="6650321"/>
                  </a:lnTo>
                  <a:cubicBezTo>
                    <a:pt x="1604095" y="5615118"/>
                    <a:pt x="1730384" y="4536807"/>
                    <a:pt x="1730384" y="3428999"/>
                  </a:cubicBezTo>
                  <a:cubicBezTo>
                    <a:pt x="1730384" y="2321192"/>
                    <a:pt x="1604095" y="1242881"/>
                    <a:pt x="1365128" y="207677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D555B91-5F88-4B13-BD1B-84EA18EEE4CB}"/>
                </a:ext>
              </a:extLst>
            </p:cNvPr>
            <p:cNvSpPr/>
            <p:nvPr/>
          </p:nvSpPr>
          <p:spPr>
            <a:xfrm flipH="1">
              <a:off x="3603103" y="0"/>
              <a:ext cx="1730384" cy="6858000"/>
            </a:xfrm>
            <a:custGeom>
              <a:avLst/>
              <a:gdLst>
                <a:gd name="connsiteX0" fmla="*/ 1314450 w 1730384"/>
                <a:gd name="connsiteY0" fmla="*/ 0 h 6858000"/>
                <a:gd name="connsiteX1" fmla="*/ 0 w 1730384"/>
                <a:gd name="connsiteY1" fmla="*/ 0 h 6858000"/>
                <a:gd name="connsiteX2" fmla="*/ 50678 w 1730384"/>
                <a:gd name="connsiteY2" fmla="*/ 207677 h 6858000"/>
                <a:gd name="connsiteX3" fmla="*/ 415934 w 1730384"/>
                <a:gd name="connsiteY3" fmla="*/ 3428999 h 6858000"/>
                <a:gd name="connsiteX4" fmla="*/ 50678 w 1730384"/>
                <a:gd name="connsiteY4" fmla="*/ 6650321 h 6858000"/>
                <a:gd name="connsiteX5" fmla="*/ 0 w 1730384"/>
                <a:gd name="connsiteY5" fmla="*/ 6858000 h 6858000"/>
                <a:gd name="connsiteX6" fmla="*/ 1314450 w 1730384"/>
                <a:gd name="connsiteY6" fmla="*/ 6858000 h 6858000"/>
                <a:gd name="connsiteX7" fmla="*/ 1365128 w 1730384"/>
                <a:gd name="connsiteY7" fmla="*/ 6650321 h 6858000"/>
                <a:gd name="connsiteX8" fmla="*/ 1730384 w 1730384"/>
                <a:gd name="connsiteY8" fmla="*/ 3428999 h 6858000"/>
                <a:gd name="connsiteX9" fmla="*/ 1365128 w 1730384"/>
                <a:gd name="connsiteY9" fmla="*/ 20767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0384" h="6858000">
                  <a:moveTo>
                    <a:pt x="1314450" y="0"/>
                  </a:moveTo>
                  <a:lnTo>
                    <a:pt x="0" y="0"/>
                  </a:lnTo>
                  <a:lnTo>
                    <a:pt x="50678" y="207677"/>
                  </a:lnTo>
                  <a:cubicBezTo>
                    <a:pt x="289645" y="1242881"/>
                    <a:pt x="415934" y="2321192"/>
                    <a:pt x="415934" y="3428999"/>
                  </a:cubicBezTo>
                  <a:cubicBezTo>
                    <a:pt x="415934" y="4536807"/>
                    <a:pt x="289645" y="5615118"/>
                    <a:pt x="50678" y="6650321"/>
                  </a:cubicBezTo>
                  <a:lnTo>
                    <a:pt x="0" y="6858000"/>
                  </a:lnTo>
                  <a:lnTo>
                    <a:pt x="1314450" y="6858000"/>
                  </a:lnTo>
                  <a:lnTo>
                    <a:pt x="1365128" y="6650321"/>
                  </a:lnTo>
                  <a:cubicBezTo>
                    <a:pt x="1604095" y="5615118"/>
                    <a:pt x="1730384" y="4536807"/>
                    <a:pt x="1730384" y="3428999"/>
                  </a:cubicBezTo>
                  <a:cubicBezTo>
                    <a:pt x="1730384" y="2321192"/>
                    <a:pt x="1604095" y="1242881"/>
                    <a:pt x="1365128" y="207677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07986449-9B68-4622-BF9B-99F8AFEA74EE}"/>
              </a:ext>
            </a:extLst>
          </p:cNvPr>
          <p:cNvGrpSpPr/>
          <p:nvPr/>
        </p:nvGrpSpPr>
        <p:grpSpPr>
          <a:xfrm>
            <a:off x="1674877" y="2592858"/>
            <a:ext cx="3588544" cy="2953924"/>
            <a:chOff x="7993855" y="2539546"/>
            <a:chExt cx="3588544" cy="295392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2741D98-22BA-4F83-A4C8-91411EA2AEC5}"/>
                </a:ext>
              </a:extLst>
            </p:cNvPr>
            <p:cNvSpPr/>
            <p:nvPr/>
          </p:nvSpPr>
          <p:spPr>
            <a:xfrm>
              <a:off x="7993855" y="3214641"/>
              <a:ext cx="3503331" cy="2278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Nemo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enim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ipsam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voluptatem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quia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voluptas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sit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aspernatur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aut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odit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aut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fugit,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sed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quia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consequuntur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magni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dolores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eos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qui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ratione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endPara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ID" sz="1200" b="0" i="0" dirty="0" err="1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ID" sz="1200" b="0" i="0" dirty="0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ID" sz="1200" b="0" i="0" dirty="0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perspiciatis</a:t>
              </a:r>
              <a:r>
                <a:rPr lang="en-ID" sz="1200" b="0" i="0" dirty="0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unde</a:t>
              </a:r>
              <a:r>
                <a:rPr lang="en-ID" sz="1200" b="0" i="0" dirty="0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omnis</a:t>
              </a:r>
              <a:r>
                <a:rPr lang="en-ID" sz="1200" b="0" i="0" dirty="0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iste</a:t>
              </a:r>
              <a:r>
                <a:rPr lang="en-ID" sz="1200" b="0" i="0" dirty="0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natus</a:t>
              </a:r>
              <a:r>
                <a:rPr lang="en-ID" sz="1200" b="0" i="0" dirty="0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error sit </a:t>
              </a:r>
              <a:r>
                <a:rPr lang="en-ID" sz="1200" b="0" i="0" dirty="0" err="1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voluptatem</a:t>
              </a:r>
              <a:r>
                <a:rPr lang="en-ID" sz="1200" b="0" i="0" dirty="0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accusantium</a:t>
              </a:r>
              <a:r>
                <a:rPr lang="en-ID" sz="1200" b="0" i="0" dirty="0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doloremque</a:t>
              </a:r>
              <a:r>
                <a:rPr lang="en-ID" sz="1200" b="0" i="0" dirty="0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laudantium</a:t>
              </a:r>
              <a:r>
                <a:rPr lang="en-ID" sz="1200" b="0" i="0" dirty="0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ID" sz="1200" b="0" i="0" dirty="0" err="1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totam</a:t>
              </a:r>
              <a:r>
                <a:rPr lang="en-ID" sz="1200" b="0" i="0" dirty="0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rem </a:t>
              </a:r>
              <a:r>
                <a:rPr lang="en-ID" sz="1200" b="0" i="0" dirty="0" err="1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aperiam</a:t>
              </a:r>
              <a:r>
                <a:rPr lang="en-ID" sz="1200" b="0" i="0" dirty="0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ID" sz="1200" b="0" i="0" dirty="0" err="1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eaque</a:t>
              </a:r>
              <a:r>
                <a:rPr lang="en-ID" sz="1200" b="0" i="0" dirty="0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ipsa</a:t>
              </a:r>
              <a:r>
                <a:rPr lang="en-ID" sz="1200" b="0" i="0" dirty="0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quae</a:t>
              </a:r>
              <a:r>
                <a:rPr lang="en-ID" sz="1200" b="0" i="0" dirty="0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ab </a:t>
              </a:r>
              <a:r>
                <a:rPr lang="en-ID" sz="1200" b="0" i="0" dirty="0" err="1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illo</a:t>
              </a:r>
              <a:r>
                <a:rPr lang="en-ID" sz="1200" b="0" i="0" dirty="0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inventore</a:t>
              </a:r>
              <a:r>
                <a:rPr lang="en-ID" sz="1200" b="0" i="0" dirty="0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veritatis</a:t>
              </a:r>
              <a:r>
                <a:rPr lang="en-ID" sz="1200" b="0" i="0" dirty="0"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 quasi.</a:t>
              </a:r>
              <a:endPara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8E7D525-E5FA-4E13-AB34-326D808F698D}"/>
                </a:ext>
              </a:extLst>
            </p:cNvPr>
            <p:cNvSpPr/>
            <p:nvPr/>
          </p:nvSpPr>
          <p:spPr>
            <a:xfrm>
              <a:off x="7993855" y="2539546"/>
              <a:ext cx="3588544" cy="5103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2000" b="1" i="0" dirty="0">
                  <a:effectLst/>
                  <a:latin typeface="Poppins" panose="00000500000000000000" pitchFamily="2" charset="0"/>
                  <a:ea typeface="Open Sans" panose="020B0606030504020204" pitchFamily="34" charset="0"/>
                  <a:cs typeface="Poppins" panose="00000500000000000000" pitchFamily="2" charset="0"/>
                </a:rPr>
                <a:t>Your Subheading Here</a:t>
              </a:r>
              <a:endParaRPr lang="en-ID" sz="2000" b="1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0BB322E0-3D7C-45FC-B0ED-4E24A7848A48}"/>
              </a:ext>
            </a:extLst>
          </p:cNvPr>
          <p:cNvSpPr txBox="1"/>
          <p:nvPr/>
        </p:nvSpPr>
        <p:spPr>
          <a:xfrm>
            <a:off x="217089" y="1017141"/>
            <a:ext cx="587891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8800" b="1" dirty="0" err="1">
                <a:solidFill>
                  <a:schemeClr val="bg2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l’entreprise</a:t>
            </a:r>
            <a:endParaRPr lang="en-ID" sz="8800" b="1" dirty="0">
              <a:solidFill>
                <a:schemeClr val="bg2"/>
              </a:solidFill>
              <a:latin typeface="Poppins" panose="00000500000000000000" pitchFamily="2" charset="0"/>
              <a:ea typeface="Roboto Slab" pitchFamily="2" charset="0"/>
              <a:cs typeface="Poppins" panose="00000500000000000000" pitchFamily="2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85B52B5-7FE4-463E-A5DF-13AB0F0D201A}"/>
              </a:ext>
            </a:extLst>
          </p:cNvPr>
          <p:cNvSpPr/>
          <p:nvPr/>
        </p:nvSpPr>
        <p:spPr>
          <a:xfrm>
            <a:off x="1139687" y="560054"/>
            <a:ext cx="492853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ID" sz="6000" b="1" dirty="0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Le </a:t>
            </a:r>
            <a:r>
              <a:rPr lang="en-ID" sz="6000" b="1" dirty="0" err="1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marché</a:t>
            </a:r>
            <a:r>
              <a:rPr lang="en-ID" sz="6000" b="1" dirty="0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 de</a:t>
            </a:r>
            <a:endParaRPr lang="en-ID" sz="6000" dirty="0"/>
          </a:p>
        </p:txBody>
      </p:sp>
    </p:spTree>
    <p:extLst>
      <p:ext uri="{BB962C8B-B14F-4D97-AF65-F5344CB8AC3E}">
        <p14:creationId xmlns:p14="http://schemas.microsoft.com/office/powerpoint/2010/main" val="409098030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1E26DA81-3605-4533-B10E-78D37D68D46A}"/>
              </a:ext>
            </a:extLst>
          </p:cNvPr>
          <p:cNvSpPr txBox="1"/>
          <p:nvPr/>
        </p:nvSpPr>
        <p:spPr>
          <a:xfrm>
            <a:off x="1078563" y="560749"/>
            <a:ext cx="10037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6000" b="1" dirty="0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LE MARCHÉ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2D56431-5BD9-46BB-9ADA-8A1F85B7A7BC}"/>
              </a:ext>
            </a:extLst>
          </p:cNvPr>
          <p:cNvSpPr txBox="1"/>
          <p:nvPr/>
        </p:nvSpPr>
        <p:spPr>
          <a:xfrm>
            <a:off x="1986302" y="1792987"/>
            <a:ext cx="8219396" cy="40011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ID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You Amazing Subheading Here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63EDD2-BF33-4FC5-84D8-E64330D7EE5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2B23F5D-E347-444E-8EF8-257904A3A7A9}"/>
              </a:ext>
            </a:extLst>
          </p:cNvPr>
          <p:cNvSpPr/>
          <p:nvPr/>
        </p:nvSpPr>
        <p:spPr>
          <a:xfrm>
            <a:off x="0" y="2705100"/>
            <a:ext cx="12192000" cy="4152900"/>
          </a:xfrm>
          <a:prstGeom prst="rect">
            <a:avLst/>
          </a:prstGeom>
          <a:solidFill>
            <a:schemeClr val="accent6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2" name="Circle">
            <a:extLst>
              <a:ext uri="{FF2B5EF4-FFF2-40B4-BE49-F238E27FC236}">
                <a16:creationId xmlns:a16="http://schemas.microsoft.com/office/drawing/2014/main" id="{D0C4718D-1CA2-4ED5-BBC2-5D502D8FF278}"/>
              </a:ext>
            </a:extLst>
          </p:cNvPr>
          <p:cNvSpPr/>
          <p:nvPr/>
        </p:nvSpPr>
        <p:spPr>
          <a:xfrm>
            <a:off x="4644640" y="3261791"/>
            <a:ext cx="2907234" cy="2907234"/>
          </a:xfrm>
          <a:prstGeom prst="ellipse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3" name="Circle">
            <a:extLst>
              <a:ext uri="{FF2B5EF4-FFF2-40B4-BE49-F238E27FC236}">
                <a16:creationId xmlns:a16="http://schemas.microsoft.com/office/drawing/2014/main" id="{9533E8E0-A5C8-42CA-A603-036DF47CCD63}"/>
              </a:ext>
            </a:extLst>
          </p:cNvPr>
          <p:cNvSpPr/>
          <p:nvPr/>
        </p:nvSpPr>
        <p:spPr>
          <a:xfrm>
            <a:off x="5062196" y="4004112"/>
            <a:ext cx="2112085" cy="2112085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4" name="Circle">
            <a:extLst>
              <a:ext uri="{FF2B5EF4-FFF2-40B4-BE49-F238E27FC236}">
                <a16:creationId xmlns:a16="http://schemas.microsoft.com/office/drawing/2014/main" id="{DDC8B37A-0677-4D43-845F-651F221CB8B6}"/>
              </a:ext>
            </a:extLst>
          </p:cNvPr>
          <p:cNvSpPr/>
          <p:nvPr/>
        </p:nvSpPr>
        <p:spPr>
          <a:xfrm>
            <a:off x="5340566" y="4477342"/>
            <a:ext cx="1513695" cy="1513694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5" name="Circle">
            <a:extLst>
              <a:ext uri="{FF2B5EF4-FFF2-40B4-BE49-F238E27FC236}">
                <a16:creationId xmlns:a16="http://schemas.microsoft.com/office/drawing/2014/main" id="{6570503D-997F-4972-B899-2F6CB8D8DB17}"/>
              </a:ext>
            </a:extLst>
          </p:cNvPr>
          <p:cNvSpPr/>
          <p:nvPr/>
        </p:nvSpPr>
        <p:spPr>
          <a:xfrm>
            <a:off x="5711727" y="5006246"/>
            <a:ext cx="808884" cy="808884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6" name="Shape">
            <a:extLst>
              <a:ext uri="{FF2B5EF4-FFF2-40B4-BE49-F238E27FC236}">
                <a16:creationId xmlns:a16="http://schemas.microsoft.com/office/drawing/2014/main" id="{6C2A3A01-5103-4898-89C8-5853891AAAB2}"/>
              </a:ext>
            </a:extLst>
          </p:cNvPr>
          <p:cNvSpPr/>
          <p:nvPr/>
        </p:nvSpPr>
        <p:spPr>
          <a:xfrm>
            <a:off x="6795605" y="5067176"/>
            <a:ext cx="1440346" cy="3906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lnTo>
                  <a:pt x="18860" y="0"/>
                </a:lnTo>
                <a:lnTo>
                  <a:pt x="18860" y="7283"/>
                </a:lnTo>
                <a:lnTo>
                  <a:pt x="0" y="7283"/>
                </a:lnTo>
                <a:lnTo>
                  <a:pt x="0" y="14317"/>
                </a:lnTo>
                <a:lnTo>
                  <a:pt x="18860" y="14317"/>
                </a:lnTo>
                <a:lnTo>
                  <a:pt x="18860" y="21600"/>
                </a:lnTo>
                <a:cubicBezTo>
                  <a:pt x="18860" y="21600"/>
                  <a:pt x="21600" y="10800"/>
                  <a:pt x="21600" y="1080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7" name="Shape">
            <a:extLst>
              <a:ext uri="{FF2B5EF4-FFF2-40B4-BE49-F238E27FC236}">
                <a16:creationId xmlns:a16="http://schemas.microsoft.com/office/drawing/2014/main" id="{C756D15F-81F9-4DD2-989D-111FD66CDD30}"/>
              </a:ext>
            </a:extLst>
          </p:cNvPr>
          <p:cNvSpPr/>
          <p:nvPr/>
        </p:nvSpPr>
        <p:spPr>
          <a:xfrm>
            <a:off x="3973321" y="5269635"/>
            <a:ext cx="1763838" cy="3693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lnTo>
                  <a:pt x="2238" y="21600"/>
                </a:lnTo>
                <a:lnTo>
                  <a:pt x="2238" y="14317"/>
                </a:lnTo>
                <a:lnTo>
                  <a:pt x="21600" y="14317"/>
                </a:lnTo>
                <a:lnTo>
                  <a:pt x="21600" y="7283"/>
                </a:lnTo>
                <a:lnTo>
                  <a:pt x="2238" y="7283"/>
                </a:lnTo>
                <a:lnTo>
                  <a:pt x="2238" y="0"/>
                </a:lnTo>
                <a:cubicBezTo>
                  <a:pt x="2238" y="0"/>
                  <a:pt x="0" y="10800"/>
                  <a:pt x="0" y="1080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/>
          </a:p>
        </p:txBody>
      </p:sp>
      <p:sp>
        <p:nvSpPr>
          <p:cNvPr id="48" name="Shape">
            <a:extLst>
              <a:ext uri="{FF2B5EF4-FFF2-40B4-BE49-F238E27FC236}">
                <a16:creationId xmlns:a16="http://schemas.microsoft.com/office/drawing/2014/main" id="{7CC99FE5-97FF-43AF-B9DC-34FF2B98FD37}"/>
              </a:ext>
            </a:extLst>
          </p:cNvPr>
          <p:cNvSpPr/>
          <p:nvPr/>
        </p:nvSpPr>
        <p:spPr>
          <a:xfrm>
            <a:off x="3956921" y="3735020"/>
            <a:ext cx="1763838" cy="3362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lnTo>
                  <a:pt x="2238" y="21600"/>
                </a:lnTo>
                <a:lnTo>
                  <a:pt x="2238" y="14317"/>
                </a:lnTo>
                <a:lnTo>
                  <a:pt x="21600" y="14317"/>
                </a:lnTo>
                <a:lnTo>
                  <a:pt x="21600" y="7283"/>
                </a:lnTo>
                <a:lnTo>
                  <a:pt x="2238" y="7283"/>
                </a:lnTo>
                <a:lnTo>
                  <a:pt x="2238" y="0"/>
                </a:lnTo>
                <a:cubicBezTo>
                  <a:pt x="2238" y="0"/>
                  <a:pt x="0" y="10800"/>
                  <a:pt x="0" y="1080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57DD5D36-8548-49CF-A6AA-93094557BD02}"/>
              </a:ext>
            </a:extLst>
          </p:cNvPr>
          <p:cNvSpPr/>
          <p:nvPr/>
        </p:nvSpPr>
        <p:spPr>
          <a:xfrm>
            <a:off x="8585672" y="3840557"/>
            <a:ext cx="2907233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</a:t>
            </a:r>
            <a:r>
              <a:rPr lang="id-ID" sz="1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aque ipsa quae ab illo inventore veritatis et quasi architecto beatae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A2AA22D-D10B-41AC-9881-282166415BC3}"/>
              </a:ext>
            </a:extLst>
          </p:cNvPr>
          <p:cNvSpPr txBox="1"/>
          <p:nvPr/>
        </p:nvSpPr>
        <p:spPr>
          <a:xfrm>
            <a:off x="8585672" y="3380548"/>
            <a:ext cx="2907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Market Two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AD6C5EB2-3AFB-4057-93F6-94F51E9E07D0}"/>
              </a:ext>
            </a:extLst>
          </p:cNvPr>
          <p:cNvSpPr/>
          <p:nvPr/>
        </p:nvSpPr>
        <p:spPr>
          <a:xfrm>
            <a:off x="8585672" y="5429677"/>
            <a:ext cx="2907233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</a:t>
            </a:r>
            <a:r>
              <a:rPr lang="id-ID" sz="1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aque ipsa quae ab illo inventore veritatis et quasi architecto beatae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68C5FC1A-AA02-46B5-9E82-32EBFCF48140}"/>
              </a:ext>
            </a:extLst>
          </p:cNvPr>
          <p:cNvSpPr txBox="1"/>
          <p:nvPr/>
        </p:nvSpPr>
        <p:spPr>
          <a:xfrm>
            <a:off x="8585672" y="4969668"/>
            <a:ext cx="2907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Market Three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7BE398D5-23BE-43A7-AB8F-158A58ABD64F}"/>
              </a:ext>
            </a:extLst>
          </p:cNvPr>
          <p:cNvSpPr/>
          <p:nvPr/>
        </p:nvSpPr>
        <p:spPr>
          <a:xfrm>
            <a:off x="699095" y="3840557"/>
            <a:ext cx="2907234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</a:t>
            </a:r>
            <a:r>
              <a:rPr lang="id-ID" sz="1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aque ipsa quae ab illo inventore veritatis et quasi architecto beatae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32FDBF3-B598-434C-A681-497C8289C366}"/>
              </a:ext>
            </a:extLst>
          </p:cNvPr>
          <p:cNvSpPr txBox="1"/>
          <p:nvPr/>
        </p:nvSpPr>
        <p:spPr>
          <a:xfrm>
            <a:off x="694266" y="3380548"/>
            <a:ext cx="29120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Market One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0E67FE55-EB32-45D9-AD4E-A0456EB245B8}"/>
              </a:ext>
            </a:extLst>
          </p:cNvPr>
          <p:cNvSpPr/>
          <p:nvPr/>
        </p:nvSpPr>
        <p:spPr>
          <a:xfrm>
            <a:off x="694266" y="5429677"/>
            <a:ext cx="2907234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</a:t>
            </a:r>
            <a:r>
              <a:rPr lang="id-ID" sz="1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aque ipsa quae ab illo inventore veritatis et quasi architecto beatae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0498D5D-9B86-497C-BE89-948B5FCBED7A}"/>
              </a:ext>
            </a:extLst>
          </p:cNvPr>
          <p:cNvSpPr txBox="1"/>
          <p:nvPr/>
        </p:nvSpPr>
        <p:spPr>
          <a:xfrm>
            <a:off x="689437" y="4969668"/>
            <a:ext cx="29120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Market Four</a:t>
            </a: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D33FCBE0-F506-449A-8118-A6A60FF28855}"/>
              </a:ext>
            </a:extLst>
          </p:cNvPr>
          <p:cNvSpPr/>
          <p:nvPr/>
        </p:nvSpPr>
        <p:spPr>
          <a:xfrm>
            <a:off x="6226833" y="3996307"/>
            <a:ext cx="2009118" cy="357859"/>
          </a:xfrm>
          <a:custGeom>
            <a:avLst/>
            <a:gdLst>
              <a:gd name="connsiteX0" fmla="*/ 1826384 w 2009118"/>
              <a:gd name="connsiteY0" fmla="*/ 0 h 357859"/>
              <a:gd name="connsiteX1" fmla="*/ 2009118 w 2009118"/>
              <a:gd name="connsiteY1" fmla="*/ 178930 h 357859"/>
              <a:gd name="connsiteX2" fmla="*/ 1826384 w 2009118"/>
              <a:gd name="connsiteY2" fmla="*/ 357859 h 357859"/>
              <a:gd name="connsiteX3" fmla="*/ 1826384 w 2009118"/>
              <a:gd name="connsiteY3" fmla="*/ 237198 h 357859"/>
              <a:gd name="connsiteX4" fmla="*/ 826430 w 2009118"/>
              <a:gd name="connsiteY4" fmla="*/ 237198 h 357859"/>
              <a:gd name="connsiteX5" fmla="*/ 826430 w 2009118"/>
              <a:gd name="connsiteY5" fmla="*/ 239625 h 357859"/>
              <a:gd name="connsiteX6" fmla="*/ 0 w 2009118"/>
              <a:gd name="connsiteY6" fmla="*/ 239625 h 357859"/>
              <a:gd name="connsiteX7" fmla="*/ 0 w 2009118"/>
              <a:gd name="connsiteY7" fmla="*/ 121352 h 357859"/>
              <a:gd name="connsiteX8" fmla="*/ 666123 w 2009118"/>
              <a:gd name="connsiteY8" fmla="*/ 121352 h 357859"/>
              <a:gd name="connsiteX9" fmla="*/ 666123 w 2009118"/>
              <a:gd name="connsiteY9" fmla="*/ 120661 h 357859"/>
              <a:gd name="connsiteX10" fmla="*/ 1826384 w 2009118"/>
              <a:gd name="connsiteY10" fmla="*/ 120661 h 35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09118" h="357859">
                <a:moveTo>
                  <a:pt x="1826384" y="0"/>
                </a:moveTo>
                <a:lnTo>
                  <a:pt x="2009118" y="178930"/>
                </a:lnTo>
                <a:cubicBezTo>
                  <a:pt x="2009118" y="178930"/>
                  <a:pt x="1826384" y="357859"/>
                  <a:pt x="1826384" y="357859"/>
                </a:cubicBezTo>
                <a:lnTo>
                  <a:pt x="1826384" y="237198"/>
                </a:lnTo>
                <a:lnTo>
                  <a:pt x="826430" y="237198"/>
                </a:lnTo>
                <a:lnTo>
                  <a:pt x="826430" y="239625"/>
                </a:lnTo>
                <a:lnTo>
                  <a:pt x="0" y="239625"/>
                </a:lnTo>
                <a:lnTo>
                  <a:pt x="0" y="121352"/>
                </a:lnTo>
                <a:lnTo>
                  <a:pt x="666123" y="121352"/>
                </a:lnTo>
                <a:lnTo>
                  <a:pt x="666123" y="120661"/>
                </a:lnTo>
                <a:lnTo>
                  <a:pt x="1826384" y="12066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11015358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132518C-5C76-46B1-BCA1-B55DA0210A7A}"/>
              </a:ext>
            </a:extLst>
          </p:cNvPr>
          <p:cNvGrpSpPr/>
          <p:nvPr/>
        </p:nvGrpSpPr>
        <p:grpSpPr>
          <a:xfrm rot="900000">
            <a:off x="6608943" y="2239606"/>
            <a:ext cx="4931849" cy="348125"/>
            <a:chOff x="6658282" y="2237844"/>
            <a:chExt cx="4931849" cy="348125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C5FB6C4F-02FB-437E-97E7-E313EF0A2BFC}"/>
                </a:ext>
              </a:extLst>
            </p:cNvPr>
            <p:cNvSpPr/>
            <p:nvPr/>
          </p:nvSpPr>
          <p:spPr>
            <a:xfrm rot="2834016">
              <a:off x="8753292" y="326863"/>
              <a:ext cx="164096" cy="4354116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84BDA1E4-8FF2-456D-892A-CBA01315E408}"/>
                </a:ext>
              </a:extLst>
            </p:cNvPr>
            <p:cNvSpPr/>
            <p:nvPr/>
          </p:nvSpPr>
          <p:spPr>
            <a:xfrm rot="2834016">
              <a:off x="9331025" y="142834"/>
              <a:ext cx="164096" cy="4354116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8" name="Oval 7">
            <a:extLst>
              <a:ext uri="{FF2B5EF4-FFF2-40B4-BE49-F238E27FC236}">
                <a16:creationId xmlns:a16="http://schemas.microsoft.com/office/drawing/2014/main" id="{B5B7685E-7090-4AB0-8594-AA76DED05679}"/>
              </a:ext>
            </a:extLst>
          </p:cNvPr>
          <p:cNvSpPr/>
          <p:nvPr/>
        </p:nvSpPr>
        <p:spPr>
          <a:xfrm>
            <a:off x="7400736" y="704418"/>
            <a:ext cx="3356164" cy="3356164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381000" sx="105000" sy="105000" algn="ctr" rotWithShape="0">
              <a:schemeClr val="accent6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5" name="Graphic 4" descr="Europe">
            <a:extLst>
              <a:ext uri="{FF2B5EF4-FFF2-40B4-BE49-F238E27FC236}">
                <a16:creationId xmlns:a16="http://schemas.microsoft.com/office/drawing/2014/main" id="{79166D9A-B345-4038-ACCC-C492074B86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23282" y="1030914"/>
            <a:ext cx="2703172" cy="270317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F350741-0012-4619-81F5-CA78931A69AE}"/>
              </a:ext>
            </a:extLst>
          </p:cNvPr>
          <p:cNvSpPr txBox="1"/>
          <p:nvPr/>
        </p:nvSpPr>
        <p:spPr>
          <a:xfrm>
            <a:off x="995134" y="559762"/>
            <a:ext cx="38707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6000" b="1" dirty="0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Le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A3861F7-0B37-4486-B4B1-46BACC33C767}"/>
              </a:ext>
            </a:extLst>
          </p:cNvPr>
          <p:cNvSpPr/>
          <p:nvPr/>
        </p:nvSpPr>
        <p:spPr>
          <a:xfrm>
            <a:off x="968637" y="928991"/>
            <a:ext cx="567751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8800" b="1" dirty="0">
                <a:solidFill>
                  <a:schemeClr val="bg2">
                    <a:lumMod val="90000"/>
                  </a:schemeClr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Marché</a:t>
            </a:r>
            <a:endParaRPr lang="en-ID" sz="88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3F43ACD-70AD-4006-BC30-6CB0B16F4655}"/>
              </a:ext>
            </a:extLst>
          </p:cNvPr>
          <p:cNvSpPr/>
          <p:nvPr/>
        </p:nvSpPr>
        <p:spPr>
          <a:xfrm>
            <a:off x="6489504" y="5385030"/>
            <a:ext cx="2459217" cy="510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ID" sz="2000" b="1" i="0" dirty="0">
                <a:effectLst/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Population</a:t>
            </a:r>
            <a:endParaRPr lang="en-ID" sz="2000" b="1" dirty="0">
              <a:latin typeface="Poppins" panose="00000500000000000000" pitchFamily="2" charset="0"/>
              <a:ea typeface="Open Sans" panose="020B0606030504020204" pitchFamily="34" charset="0"/>
              <a:cs typeface="Poppins" panose="00000500000000000000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B04200F-2FC5-4FDA-8F7A-9F84F9612835}"/>
              </a:ext>
            </a:extLst>
          </p:cNvPr>
          <p:cNvSpPr/>
          <p:nvPr/>
        </p:nvSpPr>
        <p:spPr>
          <a:xfrm>
            <a:off x="9206430" y="5385030"/>
            <a:ext cx="2459217" cy="510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ID" sz="2000" b="1" i="0" dirty="0">
                <a:effectLst/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Income</a:t>
            </a:r>
            <a:endParaRPr lang="en-ID" sz="2000" b="1" dirty="0">
              <a:latin typeface="Poppins" panose="00000500000000000000" pitchFamily="2" charset="0"/>
              <a:ea typeface="Open Sans" panose="020B0606030504020204" pitchFamily="34" charset="0"/>
              <a:cs typeface="Poppins" panose="00000500000000000000" pitchFamily="2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2DF384EE-0EC8-4B5E-821B-4F4EB469187E}"/>
              </a:ext>
            </a:extLst>
          </p:cNvPr>
          <p:cNvSpPr/>
          <p:nvPr/>
        </p:nvSpPr>
        <p:spPr>
          <a:xfrm>
            <a:off x="9783671" y="4074918"/>
            <a:ext cx="1293904" cy="1293904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254000" sx="105000" sy="105000" algn="ctr" rotWithShape="0">
              <a:schemeClr val="accent6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B0CE5203-86E8-4FCB-A9E0-DDBA6FD0ECCD}"/>
              </a:ext>
            </a:extLst>
          </p:cNvPr>
          <p:cNvSpPr/>
          <p:nvPr/>
        </p:nvSpPr>
        <p:spPr>
          <a:xfrm>
            <a:off x="7072161" y="4071917"/>
            <a:ext cx="1293904" cy="1293904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254000" sx="105000" sy="105000" algn="ctr" rotWithShape="0">
              <a:schemeClr val="accent6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73E5F48-9A5B-42DC-A2A4-400E49819E02}"/>
              </a:ext>
            </a:extLst>
          </p:cNvPr>
          <p:cNvSpPr txBox="1"/>
          <p:nvPr/>
        </p:nvSpPr>
        <p:spPr>
          <a:xfrm>
            <a:off x="9586264" y="4487361"/>
            <a:ext cx="1688718" cy="468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1" dirty="0">
                <a:solidFill>
                  <a:schemeClr val="bg1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820 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2AF057F-B618-4CC3-A192-E1FFEA5CD394}"/>
              </a:ext>
            </a:extLst>
          </p:cNvPr>
          <p:cNvSpPr txBox="1"/>
          <p:nvPr/>
        </p:nvSpPr>
        <p:spPr>
          <a:xfrm>
            <a:off x="6874753" y="4484574"/>
            <a:ext cx="1688718" cy="468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1" dirty="0">
                <a:solidFill>
                  <a:schemeClr val="bg1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4,46 M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F31FBF8-9FC1-FD44-AE34-D8EFC912708F}"/>
              </a:ext>
            </a:extLst>
          </p:cNvPr>
          <p:cNvSpPr/>
          <p:nvPr/>
        </p:nvSpPr>
        <p:spPr>
          <a:xfrm>
            <a:off x="995134" y="3992783"/>
            <a:ext cx="3959110" cy="11708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Nam libero tempore, cum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soluta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nobis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eligendi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optio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cumque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nihil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impedit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quo minus id quod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maxime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placeat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facere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possimus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omnis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voluptas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assumenda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omnis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repellendus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20" name="TextBox 16">
            <a:extLst>
              <a:ext uri="{FF2B5EF4-FFF2-40B4-BE49-F238E27FC236}">
                <a16:creationId xmlns:a16="http://schemas.microsoft.com/office/drawing/2014/main" id="{96CD2919-501F-D247-B478-59719CCBBB61}"/>
              </a:ext>
            </a:extLst>
          </p:cNvPr>
          <p:cNvSpPr txBox="1"/>
          <p:nvPr/>
        </p:nvSpPr>
        <p:spPr>
          <a:xfrm>
            <a:off x="995134" y="3335490"/>
            <a:ext cx="4405993" cy="40011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ID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You Amazing Subheading Here</a:t>
            </a:r>
          </a:p>
        </p:txBody>
      </p:sp>
    </p:spTree>
    <p:extLst>
      <p:ext uri="{BB962C8B-B14F-4D97-AF65-F5344CB8AC3E}">
        <p14:creationId xmlns:p14="http://schemas.microsoft.com/office/powerpoint/2010/main" val="3695388403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36A84A7C-FFE3-4041-ABAF-5941B502E64D}"/>
              </a:ext>
            </a:extLst>
          </p:cNvPr>
          <p:cNvGrpSpPr/>
          <p:nvPr/>
        </p:nvGrpSpPr>
        <p:grpSpPr>
          <a:xfrm rot="900000">
            <a:off x="6608943" y="2239606"/>
            <a:ext cx="4931849" cy="348125"/>
            <a:chOff x="6658282" y="2237844"/>
            <a:chExt cx="4931849" cy="348125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A9548B00-7228-4ECE-B0E4-A9051A975BC9}"/>
                </a:ext>
              </a:extLst>
            </p:cNvPr>
            <p:cNvSpPr/>
            <p:nvPr/>
          </p:nvSpPr>
          <p:spPr>
            <a:xfrm rot="2834016">
              <a:off x="8753292" y="326863"/>
              <a:ext cx="164096" cy="4354116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251896A0-0C57-4213-8D0C-05E73435E61B}"/>
                </a:ext>
              </a:extLst>
            </p:cNvPr>
            <p:cNvSpPr/>
            <p:nvPr/>
          </p:nvSpPr>
          <p:spPr>
            <a:xfrm rot="2834016">
              <a:off x="9331025" y="142834"/>
              <a:ext cx="164096" cy="4354116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22" name="Oval 21">
            <a:extLst>
              <a:ext uri="{FF2B5EF4-FFF2-40B4-BE49-F238E27FC236}">
                <a16:creationId xmlns:a16="http://schemas.microsoft.com/office/drawing/2014/main" id="{77CDFAEC-F98E-4FE4-B4B2-017567966AF5}"/>
              </a:ext>
            </a:extLst>
          </p:cNvPr>
          <p:cNvSpPr/>
          <p:nvPr/>
        </p:nvSpPr>
        <p:spPr>
          <a:xfrm>
            <a:off x="7400736" y="704418"/>
            <a:ext cx="3356164" cy="3356164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381000" sx="105000" sy="105000" algn="ctr" rotWithShape="0">
              <a:schemeClr val="accent6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AFD8D958-3D06-41EF-B42E-AA10F4A119AC}"/>
              </a:ext>
            </a:extLst>
          </p:cNvPr>
          <p:cNvSpPr/>
          <p:nvPr/>
        </p:nvSpPr>
        <p:spPr>
          <a:xfrm>
            <a:off x="9783671" y="4074918"/>
            <a:ext cx="1293904" cy="1293904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254000" sx="105000" sy="105000" algn="ctr" rotWithShape="0">
              <a:schemeClr val="accent6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B909BAEF-34C5-4BED-9B09-E30D5E341B11}"/>
              </a:ext>
            </a:extLst>
          </p:cNvPr>
          <p:cNvSpPr/>
          <p:nvPr/>
        </p:nvSpPr>
        <p:spPr>
          <a:xfrm>
            <a:off x="7072161" y="4071917"/>
            <a:ext cx="1293904" cy="1293904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254000" sx="105000" sy="105000" algn="ctr" rotWithShape="0">
              <a:schemeClr val="accent6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AE38C41-2DAF-4A99-BCA4-2E91943B3B68}"/>
              </a:ext>
            </a:extLst>
          </p:cNvPr>
          <p:cNvSpPr/>
          <p:nvPr/>
        </p:nvSpPr>
        <p:spPr>
          <a:xfrm>
            <a:off x="9206430" y="5385030"/>
            <a:ext cx="2459217" cy="510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ID" sz="2000" b="1" i="0" dirty="0">
                <a:effectLst/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Income</a:t>
            </a:r>
            <a:endParaRPr lang="en-ID" sz="2000" b="1" dirty="0">
              <a:latin typeface="Poppins" panose="00000500000000000000" pitchFamily="2" charset="0"/>
              <a:ea typeface="Open Sans" panose="020B0606030504020204" pitchFamily="34" charset="0"/>
              <a:cs typeface="Poppins" panose="00000500000000000000" pitchFamily="2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35CCAD7-4176-454B-B4D9-13DF5556BC2F}"/>
              </a:ext>
            </a:extLst>
          </p:cNvPr>
          <p:cNvSpPr txBox="1"/>
          <p:nvPr/>
        </p:nvSpPr>
        <p:spPr>
          <a:xfrm>
            <a:off x="9586264" y="4487361"/>
            <a:ext cx="1688718" cy="468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1" dirty="0">
                <a:solidFill>
                  <a:schemeClr val="bg1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820 M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9F95F34-A8A4-447B-858F-ABA13C133834}"/>
              </a:ext>
            </a:extLst>
          </p:cNvPr>
          <p:cNvSpPr txBox="1"/>
          <p:nvPr/>
        </p:nvSpPr>
        <p:spPr>
          <a:xfrm>
            <a:off x="6874753" y="4484574"/>
            <a:ext cx="1688718" cy="468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1" dirty="0">
                <a:solidFill>
                  <a:schemeClr val="bg1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4,46 M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7D3B9CB-164A-42F0-8B05-D5ED5B55A45D}"/>
              </a:ext>
            </a:extLst>
          </p:cNvPr>
          <p:cNvSpPr/>
          <p:nvPr/>
        </p:nvSpPr>
        <p:spPr>
          <a:xfrm>
            <a:off x="6489504" y="5385030"/>
            <a:ext cx="2459217" cy="510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ID" sz="2000" b="1" i="0" dirty="0">
                <a:effectLst/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Population</a:t>
            </a:r>
            <a:endParaRPr lang="en-ID" sz="2000" b="1" dirty="0">
              <a:latin typeface="Poppins" panose="00000500000000000000" pitchFamily="2" charset="0"/>
              <a:ea typeface="Open Sans" panose="020B0606030504020204" pitchFamily="34" charset="0"/>
              <a:cs typeface="Poppins" panose="00000500000000000000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CC2C3B8-D3FD-4249-B1C9-7E4C5FFB1363}"/>
              </a:ext>
            </a:extLst>
          </p:cNvPr>
          <p:cNvSpPr/>
          <p:nvPr/>
        </p:nvSpPr>
        <p:spPr>
          <a:xfrm>
            <a:off x="995134" y="3992783"/>
            <a:ext cx="3959110" cy="11708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Nam libero tempore, cum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soluta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nobis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eligendi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optio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cumque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nihil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impedit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quo minus id quod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maxime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placeat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facere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possimus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omnis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voluptas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assumenda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omnis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repellendus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BAEF573-B504-4309-8E15-FB49281FB490}"/>
              </a:ext>
            </a:extLst>
          </p:cNvPr>
          <p:cNvSpPr txBox="1"/>
          <p:nvPr/>
        </p:nvSpPr>
        <p:spPr>
          <a:xfrm>
            <a:off x="995134" y="3335490"/>
            <a:ext cx="4405993" cy="40011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ID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You Amazing Subheading Here</a:t>
            </a:r>
          </a:p>
        </p:txBody>
      </p:sp>
      <p:pic>
        <p:nvPicPr>
          <p:cNvPr id="21" name="Graphic 20" descr="North America">
            <a:extLst>
              <a:ext uri="{FF2B5EF4-FFF2-40B4-BE49-F238E27FC236}">
                <a16:creationId xmlns:a16="http://schemas.microsoft.com/office/drawing/2014/main" id="{6D1801CD-2D4E-4C8E-8000-CCBF4B20E8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21932" y="1031078"/>
            <a:ext cx="2704522" cy="2704522"/>
          </a:xfrm>
          <a:prstGeom prst="rect">
            <a:avLst/>
          </a:prstGeom>
        </p:spPr>
      </p:pic>
      <p:sp>
        <p:nvSpPr>
          <p:cNvPr id="19" name="TextBox 8">
            <a:extLst>
              <a:ext uri="{FF2B5EF4-FFF2-40B4-BE49-F238E27FC236}">
                <a16:creationId xmlns:a16="http://schemas.microsoft.com/office/drawing/2014/main" id="{565D829F-75EC-9843-86EF-CA0E053E2CC4}"/>
              </a:ext>
            </a:extLst>
          </p:cNvPr>
          <p:cNvSpPr txBox="1"/>
          <p:nvPr/>
        </p:nvSpPr>
        <p:spPr>
          <a:xfrm>
            <a:off x="995134" y="559762"/>
            <a:ext cx="38707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6000" b="1" dirty="0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Le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B096DF8-CE0A-C146-975E-284EED3ACD8A}"/>
              </a:ext>
            </a:extLst>
          </p:cNvPr>
          <p:cNvSpPr/>
          <p:nvPr/>
        </p:nvSpPr>
        <p:spPr>
          <a:xfrm>
            <a:off x="968637" y="928991"/>
            <a:ext cx="567751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8800" b="1" dirty="0">
                <a:solidFill>
                  <a:schemeClr val="bg2">
                    <a:lumMod val="90000"/>
                  </a:schemeClr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Marché</a:t>
            </a:r>
            <a:endParaRPr lang="en-ID" sz="8800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429065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07DCDB0-DAEC-4784-9078-FBA0B69C6E2F}"/>
              </a:ext>
            </a:extLst>
          </p:cNvPr>
          <p:cNvSpPr/>
          <p:nvPr/>
        </p:nvSpPr>
        <p:spPr>
          <a:xfrm>
            <a:off x="0" y="3835400"/>
            <a:ext cx="12192000" cy="2286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B652684-C514-45E3-8413-86EE6D3B62C3}"/>
              </a:ext>
            </a:extLst>
          </p:cNvPr>
          <p:cNvSpPr/>
          <p:nvPr/>
        </p:nvSpPr>
        <p:spPr>
          <a:xfrm>
            <a:off x="673186" y="3314700"/>
            <a:ext cx="3365500" cy="3365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2180963-0041-4CAF-9E4A-404413FBE5BB}"/>
              </a:ext>
            </a:extLst>
          </p:cNvPr>
          <p:cNvGrpSpPr/>
          <p:nvPr/>
        </p:nvGrpSpPr>
        <p:grpSpPr>
          <a:xfrm>
            <a:off x="10614019" y="4117599"/>
            <a:ext cx="453162" cy="504358"/>
            <a:chOff x="957263" y="2343150"/>
            <a:chExt cx="2459038" cy="2736850"/>
          </a:xfrm>
          <a:solidFill>
            <a:schemeClr val="bg1"/>
          </a:solidFill>
        </p:grpSpPr>
        <p:sp>
          <p:nvSpPr>
            <p:cNvPr id="34" name="Freeform 9">
              <a:extLst>
                <a:ext uri="{FF2B5EF4-FFF2-40B4-BE49-F238E27FC236}">
                  <a16:creationId xmlns:a16="http://schemas.microsoft.com/office/drawing/2014/main" id="{25132151-972D-4CC2-A7E0-FEE55B238E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7263" y="2343150"/>
              <a:ext cx="976313" cy="2736850"/>
            </a:xfrm>
            <a:custGeom>
              <a:avLst/>
              <a:gdLst>
                <a:gd name="T0" fmla="*/ 122 w 139"/>
                <a:gd name="T1" fmla="*/ 0 h 390"/>
                <a:gd name="T2" fmla="*/ 122 w 139"/>
                <a:gd name="T3" fmla="*/ 22 h 390"/>
                <a:gd name="T4" fmla="*/ 42 w 139"/>
                <a:gd name="T5" fmla="*/ 50 h 390"/>
                <a:gd name="T6" fmla="*/ 60 w 139"/>
                <a:gd name="T7" fmla="*/ 192 h 390"/>
                <a:gd name="T8" fmla="*/ 122 w 139"/>
                <a:gd name="T9" fmla="*/ 213 h 390"/>
                <a:gd name="T10" fmla="*/ 122 w 139"/>
                <a:gd name="T11" fmla="*/ 290 h 390"/>
                <a:gd name="T12" fmla="*/ 90 w 139"/>
                <a:gd name="T13" fmla="*/ 242 h 390"/>
                <a:gd name="T14" fmla="*/ 2 w 139"/>
                <a:gd name="T15" fmla="*/ 252 h 390"/>
                <a:gd name="T16" fmla="*/ 122 w 139"/>
                <a:gd name="T17" fmla="*/ 349 h 390"/>
                <a:gd name="T18" fmla="*/ 122 w 139"/>
                <a:gd name="T19" fmla="*/ 390 h 390"/>
                <a:gd name="T20" fmla="*/ 139 w 139"/>
                <a:gd name="T21" fmla="*/ 390 h 390"/>
                <a:gd name="T22" fmla="*/ 139 w 139"/>
                <a:gd name="T23" fmla="*/ 0 h 390"/>
                <a:gd name="T24" fmla="*/ 122 w 139"/>
                <a:gd name="T25" fmla="*/ 0 h 390"/>
                <a:gd name="T26" fmla="*/ 122 w 139"/>
                <a:gd name="T27" fmla="*/ 134 h 390"/>
                <a:gd name="T28" fmla="*/ 103 w 139"/>
                <a:gd name="T29" fmla="*/ 122 h 390"/>
                <a:gd name="T30" fmla="*/ 122 w 139"/>
                <a:gd name="T31" fmla="*/ 78 h 390"/>
                <a:gd name="T32" fmla="*/ 122 w 139"/>
                <a:gd name="T33" fmla="*/ 134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9" h="390">
                  <a:moveTo>
                    <a:pt x="122" y="0"/>
                  </a:moveTo>
                  <a:cubicBezTo>
                    <a:pt x="122" y="22"/>
                    <a:pt x="122" y="22"/>
                    <a:pt x="122" y="22"/>
                  </a:cubicBezTo>
                  <a:cubicBezTo>
                    <a:pt x="87" y="23"/>
                    <a:pt x="60" y="33"/>
                    <a:pt x="42" y="50"/>
                  </a:cubicBezTo>
                  <a:cubicBezTo>
                    <a:pt x="0" y="91"/>
                    <a:pt x="6" y="166"/>
                    <a:pt x="60" y="192"/>
                  </a:cubicBezTo>
                  <a:cubicBezTo>
                    <a:pt x="72" y="198"/>
                    <a:pt x="93" y="205"/>
                    <a:pt x="122" y="213"/>
                  </a:cubicBezTo>
                  <a:cubicBezTo>
                    <a:pt x="122" y="290"/>
                    <a:pt x="122" y="290"/>
                    <a:pt x="122" y="290"/>
                  </a:cubicBezTo>
                  <a:cubicBezTo>
                    <a:pt x="99" y="279"/>
                    <a:pt x="94" y="266"/>
                    <a:pt x="90" y="242"/>
                  </a:cubicBezTo>
                  <a:cubicBezTo>
                    <a:pt x="2" y="252"/>
                    <a:pt x="2" y="252"/>
                    <a:pt x="2" y="252"/>
                  </a:cubicBezTo>
                  <a:cubicBezTo>
                    <a:pt x="14" y="319"/>
                    <a:pt x="57" y="343"/>
                    <a:pt x="122" y="349"/>
                  </a:cubicBezTo>
                  <a:cubicBezTo>
                    <a:pt x="122" y="390"/>
                    <a:pt x="122" y="390"/>
                    <a:pt x="122" y="390"/>
                  </a:cubicBezTo>
                  <a:cubicBezTo>
                    <a:pt x="139" y="390"/>
                    <a:pt x="139" y="390"/>
                    <a:pt x="139" y="390"/>
                  </a:cubicBezTo>
                  <a:cubicBezTo>
                    <a:pt x="139" y="0"/>
                    <a:pt x="139" y="0"/>
                    <a:pt x="139" y="0"/>
                  </a:cubicBezTo>
                  <a:lnTo>
                    <a:pt x="122" y="0"/>
                  </a:lnTo>
                  <a:close/>
                  <a:moveTo>
                    <a:pt x="122" y="134"/>
                  </a:moveTo>
                  <a:cubicBezTo>
                    <a:pt x="113" y="130"/>
                    <a:pt x="107" y="127"/>
                    <a:pt x="103" y="122"/>
                  </a:cubicBezTo>
                  <a:cubicBezTo>
                    <a:pt x="88" y="103"/>
                    <a:pt x="102" y="84"/>
                    <a:pt x="122" y="78"/>
                  </a:cubicBezTo>
                  <a:lnTo>
                    <a:pt x="122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35" name="Freeform 10">
              <a:extLst>
                <a:ext uri="{FF2B5EF4-FFF2-40B4-BE49-F238E27FC236}">
                  <a16:creationId xmlns:a16="http://schemas.microsoft.com/office/drawing/2014/main" id="{84DCE5E0-E00D-4473-A643-01BD07CB9C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2988" y="2778125"/>
              <a:ext cx="484188" cy="330200"/>
            </a:xfrm>
            <a:custGeom>
              <a:avLst/>
              <a:gdLst>
                <a:gd name="T0" fmla="*/ 0 w 69"/>
                <a:gd name="T1" fmla="*/ 0 h 47"/>
                <a:gd name="T2" fmla="*/ 69 w 69"/>
                <a:gd name="T3" fmla="*/ 47 h 47"/>
                <a:gd name="T4" fmla="*/ 20 w 69"/>
                <a:gd name="T5" fmla="*/ 47 h 47"/>
                <a:gd name="T6" fmla="*/ 0 w 69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47">
                  <a:moveTo>
                    <a:pt x="0" y="0"/>
                  </a:moveTo>
                  <a:cubicBezTo>
                    <a:pt x="28" y="9"/>
                    <a:pt x="51" y="25"/>
                    <a:pt x="69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15" y="31"/>
                    <a:pt x="8" y="1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36" name="Freeform 11">
              <a:extLst>
                <a:ext uri="{FF2B5EF4-FFF2-40B4-BE49-F238E27FC236}">
                  <a16:creationId xmlns:a16="http://schemas.microsoft.com/office/drawing/2014/main" id="{082541D0-947C-42DE-A04E-AFD7EC61F9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001" y="2735263"/>
              <a:ext cx="309563" cy="373063"/>
            </a:xfrm>
            <a:custGeom>
              <a:avLst/>
              <a:gdLst>
                <a:gd name="T0" fmla="*/ 0 w 44"/>
                <a:gd name="T1" fmla="*/ 0 h 53"/>
                <a:gd name="T2" fmla="*/ 22 w 44"/>
                <a:gd name="T3" fmla="*/ 2 h 53"/>
                <a:gd name="T4" fmla="*/ 44 w 44"/>
                <a:gd name="T5" fmla="*/ 53 h 53"/>
                <a:gd name="T6" fmla="*/ 0 w 44"/>
                <a:gd name="T7" fmla="*/ 53 h 53"/>
                <a:gd name="T8" fmla="*/ 0 w 44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53">
                  <a:moveTo>
                    <a:pt x="0" y="0"/>
                  </a:moveTo>
                  <a:cubicBezTo>
                    <a:pt x="8" y="0"/>
                    <a:pt x="15" y="1"/>
                    <a:pt x="22" y="2"/>
                  </a:cubicBezTo>
                  <a:cubicBezTo>
                    <a:pt x="31" y="19"/>
                    <a:pt x="39" y="36"/>
                    <a:pt x="44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37" name="Freeform 12">
              <a:extLst>
                <a:ext uri="{FF2B5EF4-FFF2-40B4-BE49-F238E27FC236}">
                  <a16:creationId xmlns:a16="http://schemas.microsoft.com/office/drawing/2014/main" id="{729FE446-0CC9-483B-B0D7-95F13DC70FD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9201" y="3233738"/>
              <a:ext cx="519113" cy="414338"/>
            </a:xfrm>
            <a:custGeom>
              <a:avLst/>
              <a:gdLst>
                <a:gd name="T0" fmla="*/ 0 w 74"/>
                <a:gd name="T1" fmla="*/ 0 h 59"/>
                <a:gd name="T2" fmla="*/ 56 w 74"/>
                <a:gd name="T3" fmla="*/ 0 h 59"/>
                <a:gd name="T4" fmla="*/ 74 w 74"/>
                <a:gd name="T5" fmla="*/ 59 h 59"/>
                <a:gd name="T6" fmla="*/ 7 w 74"/>
                <a:gd name="T7" fmla="*/ 59 h 59"/>
                <a:gd name="T8" fmla="*/ 0 w 74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59">
                  <a:moveTo>
                    <a:pt x="0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66" y="17"/>
                    <a:pt x="72" y="38"/>
                    <a:pt x="74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39"/>
                    <a:pt x="5" y="1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38" name="Freeform 13">
              <a:extLst>
                <a:ext uri="{FF2B5EF4-FFF2-40B4-BE49-F238E27FC236}">
                  <a16:creationId xmlns:a16="http://schemas.microsoft.com/office/drawing/2014/main" id="{AAB76B98-B4B5-4B41-96F7-BF8E3953A7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001" y="3233738"/>
              <a:ext cx="400050" cy="414338"/>
            </a:xfrm>
            <a:custGeom>
              <a:avLst/>
              <a:gdLst>
                <a:gd name="T0" fmla="*/ 0 w 57"/>
                <a:gd name="T1" fmla="*/ 0 h 59"/>
                <a:gd name="T2" fmla="*/ 49 w 57"/>
                <a:gd name="T3" fmla="*/ 0 h 59"/>
                <a:gd name="T4" fmla="*/ 57 w 57"/>
                <a:gd name="T5" fmla="*/ 59 h 59"/>
                <a:gd name="T6" fmla="*/ 0 w 57"/>
                <a:gd name="T7" fmla="*/ 59 h 59"/>
                <a:gd name="T8" fmla="*/ 0 w 57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9">
                  <a:moveTo>
                    <a:pt x="0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54" y="19"/>
                    <a:pt x="57" y="39"/>
                    <a:pt x="57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39" name="Freeform 14">
              <a:extLst>
                <a:ext uri="{FF2B5EF4-FFF2-40B4-BE49-F238E27FC236}">
                  <a16:creationId xmlns:a16="http://schemas.microsoft.com/office/drawing/2014/main" id="{0C543602-CDD7-4A6B-8CBA-9BA867F0FD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4913" y="3775075"/>
              <a:ext cx="533400" cy="420688"/>
            </a:xfrm>
            <a:custGeom>
              <a:avLst/>
              <a:gdLst>
                <a:gd name="T0" fmla="*/ 9 w 76"/>
                <a:gd name="T1" fmla="*/ 0 h 60"/>
                <a:gd name="T2" fmla="*/ 76 w 76"/>
                <a:gd name="T3" fmla="*/ 0 h 60"/>
                <a:gd name="T4" fmla="*/ 58 w 76"/>
                <a:gd name="T5" fmla="*/ 60 h 60"/>
                <a:gd name="T6" fmla="*/ 0 w 76"/>
                <a:gd name="T7" fmla="*/ 60 h 60"/>
                <a:gd name="T8" fmla="*/ 9 w 76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60">
                  <a:moveTo>
                    <a:pt x="9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74" y="22"/>
                    <a:pt x="68" y="42"/>
                    <a:pt x="58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5" y="40"/>
                    <a:pt x="8" y="2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40" name="Freeform 15">
              <a:extLst>
                <a:ext uri="{FF2B5EF4-FFF2-40B4-BE49-F238E27FC236}">
                  <a16:creationId xmlns:a16="http://schemas.microsoft.com/office/drawing/2014/main" id="{2FC38EB8-C29A-4258-8CDE-52117FDACE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001" y="3775075"/>
              <a:ext cx="393700" cy="420688"/>
            </a:xfrm>
            <a:custGeom>
              <a:avLst/>
              <a:gdLst>
                <a:gd name="T0" fmla="*/ 0 w 56"/>
                <a:gd name="T1" fmla="*/ 0 h 60"/>
                <a:gd name="T2" fmla="*/ 56 w 56"/>
                <a:gd name="T3" fmla="*/ 0 h 60"/>
                <a:gd name="T4" fmla="*/ 45 w 56"/>
                <a:gd name="T5" fmla="*/ 60 h 60"/>
                <a:gd name="T6" fmla="*/ 0 w 56"/>
                <a:gd name="T7" fmla="*/ 60 h 60"/>
                <a:gd name="T8" fmla="*/ 0 w 56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0">
                  <a:moveTo>
                    <a:pt x="0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5" y="20"/>
                    <a:pt x="51" y="40"/>
                    <a:pt x="45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41" name="Freeform 16">
              <a:extLst>
                <a:ext uri="{FF2B5EF4-FFF2-40B4-BE49-F238E27FC236}">
                  <a16:creationId xmlns:a16="http://schemas.microsoft.com/office/drawing/2014/main" id="{C7F8920F-79A2-4CC7-A1AE-9FCBAC9372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5051" y="4321175"/>
              <a:ext cx="492125" cy="330200"/>
            </a:xfrm>
            <a:custGeom>
              <a:avLst/>
              <a:gdLst>
                <a:gd name="T0" fmla="*/ 19 w 70"/>
                <a:gd name="T1" fmla="*/ 0 h 47"/>
                <a:gd name="T2" fmla="*/ 70 w 70"/>
                <a:gd name="T3" fmla="*/ 0 h 47"/>
                <a:gd name="T4" fmla="*/ 0 w 70"/>
                <a:gd name="T5" fmla="*/ 47 h 47"/>
                <a:gd name="T6" fmla="*/ 19 w 70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47">
                  <a:moveTo>
                    <a:pt x="19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52" y="22"/>
                    <a:pt x="28" y="39"/>
                    <a:pt x="0" y="47"/>
                  </a:cubicBezTo>
                  <a:cubicBezTo>
                    <a:pt x="7" y="31"/>
                    <a:pt x="13" y="15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42" name="Freeform 17">
              <a:extLst>
                <a:ext uri="{FF2B5EF4-FFF2-40B4-BE49-F238E27FC236}">
                  <a16:creationId xmlns:a16="http://schemas.microsoft.com/office/drawing/2014/main" id="{C0B089B5-608F-4EAE-98C6-73C1D1392C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001" y="2447925"/>
              <a:ext cx="1384300" cy="2527300"/>
            </a:xfrm>
            <a:custGeom>
              <a:avLst/>
              <a:gdLst>
                <a:gd name="T0" fmla="*/ 0 w 197"/>
                <a:gd name="T1" fmla="*/ 0 h 360"/>
                <a:gd name="T2" fmla="*/ 127 w 197"/>
                <a:gd name="T3" fmla="*/ 53 h 360"/>
                <a:gd name="T4" fmla="*/ 127 w 197"/>
                <a:gd name="T5" fmla="*/ 308 h 360"/>
                <a:gd name="T6" fmla="*/ 0 w 197"/>
                <a:gd name="T7" fmla="*/ 360 h 360"/>
                <a:gd name="T8" fmla="*/ 0 w 197"/>
                <a:gd name="T9" fmla="*/ 334 h 360"/>
                <a:gd name="T10" fmla="*/ 109 w 197"/>
                <a:gd name="T11" fmla="*/ 289 h 360"/>
                <a:gd name="T12" fmla="*/ 109 w 197"/>
                <a:gd name="T13" fmla="*/ 71 h 360"/>
                <a:gd name="T14" fmla="*/ 0 w 197"/>
                <a:gd name="T15" fmla="*/ 27 h 360"/>
                <a:gd name="T16" fmla="*/ 0 w 197"/>
                <a:gd name="T1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" h="360">
                  <a:moveTo>
                    <a:pt x="0" y="0"/>
                  </a:moveTo>
                  <a:cubicBezTo>
                    <a:pt x="46" y="0"/>
                    <a:pt x="92" y="18"/>
                    <a:pt x="127" y="53"/>
                  </a:cubicBezTo>
                  <a:cubicBezTo>
                    <a:pt x="197" y="123"/>
                    <a:pt x="197" y="238"/>
                    <a:pt x="127" y="308"/>
                  </a:cubicBezTo>
                  <a:cubicBezTo>
                    <a:pt x="92" y="342"/>
                    <a:pt x="46" y="360"/>
                    <a:pt x="0" y="360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40" y="334"/>
                    <a:pt x="79" y="319"/>
                    <a:pt x="109" y="289"/>
                  </a:cubicBezTo>
                  <a:cubicBezTo>
                    <a:pt x="169" y="229"/>
                    <a:pt x="169" y="131"/>
                    <a:pt x="109" y="71"/>
                  </a:cubicBezTo>
                  <a:cubicBezTo>
                    <a:pt x="79" y="42"/>
                    <a:pt x="4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43" name="Freeform 18">
              <a:extLst>
                <a:ext uri="{FF2B5EF4-FFF2-40B4-BE49-F238E27FC236}">
                  <a16:creationId xmlns:a16="http://schemas.microsoft.com/office/drawing/2014/main" id="{0CE58FC0-50DF-4548-8A0C-4F7F88749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001" y="4321175"/>
              <a:ext cx="280988" cy="365125"/>
            </a:xfrm>
            <a:custGeom>
              <a:avLst/>
              <a:gdLst>
                <a:gd name="T0" fmla="*/ 0 w 40"/>
                <a:gd name="T1" fmla="*/ 0 h 52"/>
                <a:gd name="T2" fmla="*/ 40 w 40"/>
                <a:gd name="T3" fmla="*/ 0 h 52"/>
                <a:gd name="T4" fmla="*/ 18 w 40"/>
                <a:gd name="T5" fmla="*/ 51 h 52"/>
                <a:gd name="T6" fmla="*/ 0 w 40"/>
                <a:gd name="T7" fmla="*/ 52 h 52"/>
                <a:gd name="T8" fmla="*/ 0 w 40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2">
                  <a:moveTo>
                    <a:pt x="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4" y="17"/>
                    <a:pt x="27" y="34"/>
                    <a:pt x="18" y="51"/>
                  </a:cubicBezTo>
                  <a:cubicBezTo>
                    <a:pt x="12" y="52"/>
                    <a:pt x="6" y="52"/>
                    <a:pt x="0" y="52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E2B939A-2B5A-4932-BF8C-C74CC18AE95E}"/>
              </a:ext>
            </a:extLst>
          </p:cNvPr>
          <p:cNvGrpSpPr/>
          <p:nvPr/>
        </p:nvGrpSpPr>
        <p:grpSpPr>
          <a:xfrm>
            <a:off x="8791911" y="4132635"/>
            <a:ext cx="461361" cy="489321"/>
            <a:chOff x="7404100" y="3633788"/>
            <a:chExt cx="628651" cy="666751"/>
          </a:xfrm>
          <a:solidFill>
            <a:schemeClr val="bg1"/>
          </a:solidFill>
        </p:grpSpPr>
        <p:sp>
          <p:nvSpPr>
            <p:cNvPr id="31" name="Freeform 20">
              <a:extLst>
                <a:ext uri="{FF2B5EF4-FFF2-40B4-BE49-F238E27FC236}">
                  <a16:creationId xmlns:a16="http://schemas.microsoft.com/office/drawing/2014/main" id="{46762233-ED70-45E3-8367-37AEFA4669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04100" y="3870326"/>
              <a:ext cx="427038" cy="430213"/>
            </a:xfrm>
            <a:custGeom>
              <a:avLst/>
              <a:gdLst>
                <a:gd name="T0" fmla="*/ 115 w 136"/>
                <a:gd name="T1" fmla="*/ 94 h 137"/>
                <a:gd name="T2" fmla="*/ 119 w 136"/>
                <a:gd name="T3" fmla="*/ 83 h 137"/>
                <a:gd name="T4" fmla="*/ 136 w 136"/>
                <a:gd name="T5" fmla="*/ 77 h 137"/>
                <a:gd name="T6" fmla="*/ 136 w 136"/>
                <a:gd name="T7" fmla="*/ 68 h 137"/>
                <a:gd name="T8" fmla="*/ 136 w 136"/>
                <a:gd name="T9" fmla="*/ 60 h 137"/>
                <a:gd name="T10" fmla="*/ 119 w 136"/>
                <a:gd name="T11" fmla="*/ 54 h 137"/>
                <a:gd name="T12" fmla="*/ 115 w 136"/>
                <a:gd name="T13" fmla="*/ 43 h 137"/>
                <a:gd name="T14" fmla="*/ 122 w 136"/>
                <a:gd name="T15" fmla="*/ 27 h 137"/>
                <a:gd name="T16" fmla="*/ 110 w 136"/>
                <a:gd name="T17" fmla="*/ 14 h 137"/>
                <a:gd name="T18" fmla="*/ 94 w 136"/>
                <a:gd name="T19" fmla="*/ 22 h 137"/>
                <a:gd name="T20" fmla="*/ 83 w 136"/>
                <a:gd name="T21" fmla="*/ 18 h 137"/>
                <a:gd name="T22" fmla="*/ 77 w 136"/>
                <a:gd name="T23" fmla="*/ 1 h 137"/>
                <a:gd name="T24" fmla="*/ 68 w 136"/>
                <a:gd name="T25" fmla="*/ 0 h 137"/>
                <a:gd name="T26" fmla="*/ 59 w 136"/>
                <a:gd name="T27" fmla="*/ 1 h 137"/>
                <a:gd name="T28" fmla="*/ 53 w 136"/>
                <a:gd name="T29" fmla="*/ 18 h 137"/>
                <a:gd name="T30" fmla="*/ 43 w 136"/>
                <a:gd name="T31" fmla="*/ 22 h 137"/>
                <a:gd name="T32" fmla="*/ 26 w 136"/>
                <a:gd name="T33" fmla="*/ 14 h 137"/>
                <a:gd name="T34" fmla="*/ 14 w 136"/>
                <a:gd name="T35" fmla="*/ 27 h 137"/>
                <a:gd name="T36" fmla="*/ 22 w 136"/>
                <a:gd name="T37" fmla="*/ 43 h 137"/>
                <a:gd name="T38" fmla="*/ 17 w 136"/>
                <a:gd name="T39" fmla="*/ 54 h 137"/>
                <a:gd name="T40" fmla="*/ 0 w 136"/>
                <a:gd name="T41" fmla="*/ 60 h 137"/>
                <a:gd name="T42" fmla="*/ 0 w 136"/>
                <a:gd name="T43" fmla="*/ 68 h 137"/>
                <a:gd name="T44" fmla="*/ 0 w 136"/>
                <a:gd name="T45" fmla="*/ 77 h 137"/>
                <a:gd name="T46" fmla="*/ 17 w 136"/>
                <a:gd name="T47" fmla="*/ 83 h 137"/>
                <a:gd name="T48" fmla="*/ 22 w 136"/>
                <a:gd name="T49" fmla="*/ 94 h 137"/>
                <a:gd name="T50" fmla="*/ 14 w 136"/>
                <a:gd name="T51" fmla="*/ 110 h 137"/>
                <a:gd name="T52" fmla="*/ 26 w 136"/>
                <a:gd name="T53" fmla="*/ 123 h 137"/>
                <a:gd name="T54" fmla="*/ 43 w 136"/>
                <a:gd name="T55" fmla="*/ 115 h 137"/>
                <a:gd name="T56" fmla="*/ 53 w 136"/>
                <a:gd name="T57" fmla="*/ 119 h 137"/>
                <a:gd name="T58" fmla="*/ 59 w 136"/>
                <a:gd name="T59" fmla="*/ 136 h 137"/>
                <a:gd name="T60" fmla="*/ 68 w 136"/>
                <a:gd name="T61" fmla="*/ 137 h 137"/>
                <a:gd name="T62" fmla="*/ 77 w 136"/>
                <a:gd name="T63" fmla="*/ 136 h 137"/>
                <a:gd name="T64" fmla="*/ 83 w 136"/>
                <a:gd name="T65" fmla="*/ 119 h 137"/>
                <a:gd name="T66" fmla="*/ 94 w 136"/>
                <a:gd name="T67" fmla="*/ 115 h 137"/>
                <a:gd name="T68" fmla="*/ 110 w 136"/>
                <a:gd name="T69" fmla="*/ 123 h 137"/>
                <a:gd name="T70" fmla="*/ 122 w 136"/>
                <a:gd name="T71" fmla="*/ 110 h 137"/>
                <a:gd name="T72" fmla="*/ 115 w 136"/>
                <a:gd name="T73" fmla="*/ 94 h 137"/>
                <a:gd name="T74" fmla="*/ 68 w 136"/>
                <a:gd name="T75" fmla="*/ 92 h 137"/>
                <a:gd name="T76" fmla="*/ 44 w 136"/>
                <a:gd name="T77" fmla="*/ 68 h 137"/>
                <a:gd name="T78" fmla="*/ 68 w 136"/>
                <a:gd name="T79" fmla="*/ 45 h 137"/>
                <a:gd name="T80" fmla="*/ 92 w 136"/>
                <a:gd name="T81" fmla="*/ 68 h 137"/>
                <a:gd name="T82" fmla="*/ 68 w 136"/>
                <a:gd name="T83" fmla="*/ 9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6" h="137">
                  <a:moveTo>
                    <a:pt x="115" y="94"/>
                  </a:moveTo>
                  <a:cubicBezTo>
                    <a:pt x="116" y="91"/>
                    <a:pt x="118" y="87"/>
                    <a:pt x="119" y="83"/>
                  </a:cubicBezTo>
                  <a:cubicBezTo>
                    <a:pt x="136" y="77"/>
                    <a:pt x="136" y="77"/>
                    <a:pt x="136" y="77"/>
                  </a:cubicBezTo>
                  <a:cubicBezTo>
                    <a:pt x="136" y="74"/>
                    <a:pt x="136" y="71"/>
                    <a:pt x="136" y="68"/>
                  </a:cubicBezTo>
                  <a:cubicBezTo>
                    <a:pt x="136" y="65"/>
                    <a:pt x="136" y="63"/>
                    <a:pt x="136" y="60"/>
                  </a:cubicBezTo>
                  <a:cubicBezTo>
                    <a:pt x="119" y="54"/>
                    <a:pt x="119" y="54"/>
                    <a:pt x="119" y="54"/>
                  </a:cubicBezTo>
                  <a:cubicBezTo>
                    <a:pt x="118" y="50"/>
                    <a:pt x="116" y="46"/>
                    <a:pt x="115" y="43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19" y="22"/>
                    <a:pt x="115" y="18"/>
                    <a:pt x="110" y="14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0" y="20"/>
                    <a:pt x="87" y="19"/>
                    <a:pt x="83" y="18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4" y="0"/>
                    <a:pt x="71" y="0"/>
                    <a:pt x="68" y="0"/>
                  </a:cubicBezTo>
                  <a:cubicBezTo>
                    <a:pt x="65" y="0"/>
                    <a:pt x="62" y="0"/>
                    <a:pt x="59" y="1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0" y="19"/>
                    <a:pt x="46" y="20"/>
                    <a:pt x="43" y="22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8"/>
                    <a:pt x="18" y="22"/>
                    <a:pt x="14" y="27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0" y="46"/>
                    <a:pt x="18" y="50"/>
                    <a:pt x="17" y="5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3"/>
                    <a:pt x="0" y="65"/>
                    <a:pt x="0" y="68"/>
                  </a:cubicBezTo>
                  <a:cubicBezTo>
                    <a:pt x="0" y="71"/>
                    <a:pt x="0" y="74"/>
                    <a:pt x="0" y="77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7"/>
                    <a:pt x="20" y="91"/>
                    <a:pt x="22" y="94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8" y="115"/>
                    <a:pt x="22" y="119"/>
                    <a:pt x="26" y="123"/>
                  </a:cubicBezTo>
                  <a:cubicBezTo>
                    <a:pt x="43" y="115"/>
                    <a:pt x="43" y="115"/>
                    <a:pt x="43" y="115"/>
                  </a:cubicBezTo>
                  <a:cubicBezTo>
                    <a:pt x="46" y="117"/>
                    <a:pt x="50" y="118"/>
                    <a:pt x="53" y="119"/>
                  </a:cubicBezTo>
                  <a:cubicBezTo>
                    <a:pt x="59" y="136"/>
                    <a:pt x="59" y="136"/>
                    <a:pt x="59" y="136"/>
                  </a:cubicBezTo>
                  <a:cubicBezTo>
                    <a:pt x="62" y="137"/>
                    <a:pt x="65" y="137"/>
                    <a:pt x="68" y="137"/>
                  </a:cubicBezTo>
                  <a:cubicBezTo>
                    <a:pt x="71" y="137"/>
                    <a:pt x="74" y="137"/>
                    <a:pt x="77" y="136"/>
                  </a:cubicBezTo>
                  <a:cubicBezTo>
                    <a:pt x="83" y="119"/>
                    <a:pt x="83" y="119"/>
                    <a:pt x="83" y="119"/>
                  </a:cubicBezTo>
                  <a:cubicBezTo>
                    <a:pt x="87" y="118"/>
                    <a:pt x="90" y="117"/>
                    <a:pt x="94" y="115"/>
                  </a:cubicBezTo>
                  <a:cubicBezTo>
                    <a:pt x="110" y="123"/>
                    <a:pt x="110" y="123"/>
                    <a:pt x="110" y="123"/>
                  </a:cubicBezTo>
                  <a:cubicBezTo>
                    <a:pt x="115" y="119"/>
                    <a:pt x="119" y="115"/>
                    <a:pt x="122" y="110"/>
                  </a:cubicBezTo>
                  <a:lnTo>
                    <a:pt x="115" y="94"/>
                  </a:lnTo>
                  <a:close/>
                  <a:moveTo>
                    <a:pt x="68" y="92"/>
                  </a:moveTo>
                  <a:cubicBezTo>
                    <a:pt x="55" y="92"/>
                    <a:pt x="44" y="82"/>
                    <a:pt x="44" y="68"/>
                  </a:cubicBezTo>
                  <a:cubicBezTo>
                    <a:pt x="44" y="55"/>
                    <a:pt x="55" y="45"/>
                    <a:pt x="68" y="45"/>
                  </a:cubicBezTo>
                  <a:cubicBezTo>
                    <a:pt x="81" y="45"/>
                    <a:pt x="92" y="55"/>
                    <a:pt x="92" y="68"/>
                  </a:cubicBezTo>
                  <a:cubicBezTo>
                    <a:pt x="92" y="82"/>
                    <a:pt x="81" y="92"/>
                    <a:pt x="68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solidFill>
                  <a:schemeClr val="bg1"/>
                </a:solidFill>
              </a:endParaRPr>
            </a:p>
          </p:txBody>
        </p:sp>
        <p:sp>
          <p:nvSpPr>
            <p:cNvPr id="32" name="Freeform 21">
              <a:extLst>
                <a:ext uri="{FF2B5EF4-FFF2-40B4-BE49-F238E27FC236}">
                  <a16:creationId xmlns:a16="http://schemas.microsoft.com/office/drawing/2014/main" id="{32E8EBDB-87E4-4206-A149-8BF044B3FF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08888" y="3633788"/>
              <a:ext cx="282575" cy="282575"/>
            </a:xfrm>
            <a:custGeom>
              <a:avLst/>
              <a:gdLst>
                <a:gd name="T0" fmla="*/ 4 w 90"/>
                <a:gd name="T1" fmla="*/ 67 h 90"/>
                <a:gd name="T2" fmla="*/ 16 w 90"/>
                <a:gd name="T3" fmla="*/ 67 h 90"/>
                <a:gd name="T4" fmla="*/ 22 w 90"/>
                <a:gd name="T5" fmla="*/ 73 h 90"/>
                <a:gd name="T6" fmla="*/ 21 w 90"/>
                <a:gd name="T7" fmla="*/ 85 h 90"/>
                <a:gd name="T8" fmla="*/ 26 w 90"/>
                <a:gd name="T9" fmla="*/ 88 h 90"/>
                <a:gd name="T10" fmla="*/ 32 w 90"/>
                <a:gd name="T11" fmla="*/ 90 h 90"/>
                <a:gd name="T12" fmla="*/ 40 w 90"/>
                <a:gd name="T13" fmla="*/ 81 h 90"/>
                <a:gd name="T14" fmla="*/ 48 w 90"/>
                <a:gd name="T15" fmla="*/ 81 h 90"/>
                <a:gd name="T16" fmla="*/ 56 w 90"/>
                <a:gd name="T17" fmla="*/ 90 h 90"/>
                <a:gd name="T18" fmla="*/ 67 w 90"/>
                <a:gd name="T19" fmla="*/ 86 h 90"/>
                <a:gd name="T20" fmla="*/ 67 w 90"/>
                <a:gd name="T21" fmla="*/ 74 h 90"/>
                <a:gd name="T22" fmla="*/ 73 w 90"/>
                <a:gd name="T23" fmla="*/ 68 h 90"/>
                <a:gd name="T24" fmla="*/ 85 w 90"/>
                <a:gd name="T25" fmla="*/ 69 h 90"/>
                <a:gd name="T26" fmla="*/ 87 w 90"/>
                <a:gd name="T27" fmla="*/ 64 h 90"/>
                <a:gd name="T28" fmla="*/ 89 w 90"/>
                <a:gd name="T29" fmla="*/ 58 h 90"/>
                <a:gd name="T30" fmla="*/ 81 w 90"/>
                <a:gd name="T31" fmla="*/ 50 h 90"/>
                <a:gd name="T32" fmla="*/ 81 w 90"/>
                <a:gd name="T33" fmla="*/ 42 h 90"/>
                <a:gd name="T34" fmla="*/ 90 w 90"/>
                <a:gd name="T35" fmla="*/ 34 h 90"/>
                <a:gd name="T36" fmla="*/ 86 w 90"/>
                <a:gd name="T37" fmla="*/ 23 h 90"/>
                <a:gd name="T38" fmla="*/ 73 w 90"/>
                <a:gd name="T39" fmla="*/ 23 h 90"/>
                <a:gd name="T40" fmla="*/ 68 w 90"/>
                <a:gd name="T41" fmla="*/ 17 h 90"/>
                <a:gd name="T42" fmla="*/ 69 w 90"/>
                <a:gd name="T43" fmla="*/ 5 h 90"/>
                <a:gd name="T44" fmla="*/ 63 w 90"/>
                <a:gd name="T45" fmla="*/ 3 h 90"/>
                <a:gd name="T46" fmla="*/ 58 w 90"/>
                <a:gd name="T47" fmla="*/ 0 h 90"/>
                <a:gd name="T48" fmla="*/ 49 w 90"/>
                <a:gd name="T49" fmla="*/ 9 h 90"/>
                <a:gd name="T50" fmla="*/ 41 w 90"/>
                <a:gd name="T51" fmla="*/ 9 h 90"/>
                <a:gd name="T52" fmla="*/ 33 w 90"/>
                <a:gd name="T53" fmla="*/ 0 h 90"/>
                <a:gd name="T54" fmla="*/ 22 w 90"/>
                <a:gd name="T55" fmla="*/ 4 h 90"/>
                <a:gd name="T56" fmla="*/ 23 w 90"/>
                <a:gd name="T57" fmla="*/ 17 h 90"/>
                <a:gd name="T58" fmla="*/ 17 w 90"/>
                <a:gd name="T59" fmla="*/ 22 h 90"/>
                <a:gd name="T60" fmla="*/ 5 w 90"/>
                <a:gd name="T61" fmla="*/ 21 h 90"/>
                <a:gd name="T62" fmla="*/ 2 w 90"/>
                <a:gd name="T63" fmla="*/ 27 h 90"/>
                <a:gd name="T64" fmla="*/ 0 w 90"/>
                <a:gd name="T65" fmla="*/ 32 h 90"/>
                <a:gd name="T66" fmla="*/ 9 w 90"/>
                <a:gd name="T67" fmla="*/ 40 h 90"/>
                <a:gd name="T68" fmla="*/ 9 w 90"/>
                <a:gd name="T69" fmla="*/ 48 h 90"/>
                <a:gd name="T70" fmla="*/ 0 w 90"/>
                <a:gd name="T71" fmla="*/ 56 h 90"/>
                <a:gd name="T72" fmla="*/ 4 w 90"/>
                <a:gd name="T73" fmla="*/ 67 h 90"/>
                <a:gd name="T74" fmla="*/ 30 w 90"/>
                <a:gd name="T75" fmla="*/ 39 h 90"/>
                <a:gd name="T76" fmla="*/ 51 w 90"/>
                <a:gd name="T77" fmla="*/ 30 h 90"/>
                <a:gd name="T78" fmla="*/ 60 w 90"/>
                <a:gd name="T79" fmla="*/ 52 h 90"/>
                <a:gd name="T80" fmla="*/ 38 w 90"/>
                <a:gd name="T81" fmla="*/ 60 h 90"/>
                <a:gd name="T82" fmla="*/ 30 w 90"/>
                <a:gd name="T83" fmla="*/ 3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" h="90">
                  <a:moveTo>
                    <a:pt x="4" y="67"/>
                  </a:moveTo>
                  <a:cubicBezTo>
                    <a:pt x="16" y="67"/>
                    <a:pt x="16" y="67"/>
                    <a:pt x="16" y="67"/>
                  </a:cubicBezTo>
                  <a:cubicBezTo>
                    <a:pt x="18" y="69"/>
                    <a:pt x="20" y="71"/>
                    <a:pt x="22" y="73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23" y="86"/>
                    <a:pt x="25" y="87"/>
                    <a:pt x="26" y="88"/>
                  </a:cubicBezTo>
                  <a:cubicBezTo>
                    <a:pt x="28" y="88"/>
                    <a:pt x="30" y="89"/>
                    <a:pt x="32" y="90"/>
                  </a:cubicBezTo>
                  <a:cubicBezTo>
                    <a:pt x="40" y="81"/>
                    <a:pt x="40" y="81"/>
                    <a:pt x="40" y="81"/>
                  </a:cubicBezTo>
                  <a:cubicBezTo>
                    <a:pt x="43" y="81"/>
                    <a:pt x="46" y="81"/>
                    <a:pt x="48" y="81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60" y="89"/>
                    <a:pt x="64" y="88"/>
                    <a:pt x="67" y="86"/>
                  </a:cubicBezTo>
                  <a:cubicBezTo>
                    <a:pt x="67" y="74"/>
                    <a:pt x="67" y="74"/>
                    <a:pt x="67" y="74"/>
                  </a:cubicBezTo>
                  <a:cubicBezTo>
                    <a:pt x="69" y="72"/>
                    <a:pt x="71" y="70"/>
                    <a:pt x="73" y="68"/>
                  </a:cubicBezTo>
                  <a:cubicBezTo>
                    <a:pt x="85" y="69"/>
                    <a:pt x="85" y="69"/>
                    <a:pt x="85" y="69"/>
                  </a:cubicBezTo>
                  <a:cubicBezTo>
                    <a:pt x="86" y="67"/>
                    <a:pt x="87" y="65"/>
                    <a:pt x="87" y="64"/>
                  </a:cubicBezTo>
                  <a:cubicBezTo>
                    <a:pt x="88" y="62"/>
                    <a:pt x="89" y="60"/>
                    <a:pt x="89" y="58"/>
                  </a:cubicBezTo>
                  <a:cubicBezTo>
                    <a:pt x="81" y="50"/>
                    <a:pt x="81" y="50"/>
                    <a:pt x="81" y="50"/>
                  </a:cubicBezTo>
                  <a:cubicBezTo>
                    <a:pt x="81" y="47"/>
                    <a:pt x="81" y="44"/>
                    <a:pt x="81" y="42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89" y="30"/>
                    <a:pt x="87" y="26"/>
                    <a:pt x="86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2" y="21"/>
                    <a:pt x="70" y="19"/>
                    <a:pt x="68" y="17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7" y="4"/>
                    <a:pt x="65" y="3"/>
                    <a:pt x="63" y="3"/>
                  </a:cubicBezTo>
                  <a:cubicBezTo>
                    <a:pt x="62" y="2"/>
                    <a:pt x="60" y="1"/>
                    <a:pt x="58" y="0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7" y="9"/>
                    <a:pt x="44" y="9"/>
                    <a:pt x="41" y="9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0" y="1"/>
                    <a:pt x="26" y="3"/>
                    <a:pt x="22" y="4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1" y="18"/>
                    <a:pt x="19" y="20"/>
                    <a:pt x="17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3"/>
                    <a:pt x="3" y="25"/>
                    <a:pt x="2" y="27"/>
                  </a:cubicBezTo>
                  <a:cubicBezTo>
                    <a:pt x="2" y="28"/>
                    <a:pt x="1" y="30"/>
                    <a:pt x="0" y="32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3"/>
                    <a:pt x="9" y="46"/>
                    <a:pt x="9" y="48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" y="60"/>
                    <a:pt x="2" y="64"/>
                    <a:pt x="4" y="67"/>
                  </a:cubicBezTo>
                  <a:close/>
                  <a:moveTo>
                    <a:pt x="30" y="39"/>
                  </a:moveTo>
                  <a:cubicBezTo>
                    <a:pt x="34" y="30"/>
                    <a:pt x="43" y="27"/>
                    <a:pt x="51" y="30"/>
                  </a:cubicBezTo>
                  <a:cubicBezTo>
                    <a:pt x="60" y="34"/>
                    <a:pt x="63" y="43"/>
                    <a:pt x="60" y="52"/>
                  </a:cubicBezTo>
                  <a:cubicBezTo>
                    <a:pt x="56" y="60"/>
                    <a:pt x="47" y="63"/>
                    <a:pt x="38" y="60"/>
                  </a:cubicBezTo>
                  <a:cubicBezTo>
                    <a:pt x="30" y="56"/>
                    <a:pt x="26" y="47"/>
                    <a:pt x="30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33" name="Freeform 22">
              <a:extLst>
                <a:ext uri="{FF2B5EF4-FFF2-40B4-BE49-F238E27FC236}">
                  <a16:creationId xmlns:a16="http://schemas.microsoft.com/office/drawing/2014/main" id="{6AE7B883-8B22-454E-A3F5-A7F7672681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05738" y="3832226"/>
              <a:ext cx="227013" cy="228600"/>
            </a:xfrm>
            <a:custGeom>
              <a:avLst/>
              <a:gdLst>
                <a:gd name="T0" fmla="*/ 63 w 72"/>
                <a:gd name="T1" fmla="*/ 44 h 73"/>
                <a:gd name="T2" fmla="*/ 72 w 72"/>
                <a:gd name="T3" fmla="*/ 41 h 73"/>
                <a:gd name="T4" fmla="*/ 72 w 72"/>
                <a:gd name="T5" fmla="*/ 36 h 73"/>
                <a:gd name="T6" fmla="*/ 72 w 72"/>
                <a:gd name="T7" fmla="*/ 31 h 73"/>
                <a:gd name="T8" fmla="*/ 63 w 72"/>
                <a:gd name="T9" fmla="*/ 28 h 73"/>
                <a:gd name="T10" fmla="*/ 60 w 72"/>
                <a:gd name="T11" fmla="*/ 23 h 73"/>
                <a:gd name="T12" fmla="*/ 64 w 72"/>
                <a:gd name="T13" fmla="*/ 14 h 73"/>
                <a:gd name="T14" fmla="*/ 58 w 72"/>
                <a:gd name="T15" fmla="*/ 8 h 73"/>
                <a:gd name="T16" fmla="*/ 49 w 72"/>
                <a:gd name="T17" fmla="*/ 12 h 73"/>
                <a:gd name="T18" fmla="*/ 43 w 72"/>
                <a:gd name="T19" fmla="*/ 10 h 73"/>
                <a:gd name="T20" fmla="*/ 40 w 72"/>
                <a:gd name="T21" fmla="*/ 1 h 73"/>
                <a:gd name="T22" fmla="*/ 35 w 72"/>
                <a:gd name="T23" fmla="*/ 0 h 73"/>
                <a:gd name="T24" fmla="*/ 31 w 72"/>
                <a:gd name="T25" fmla="*/ 1 h 73"/>
                <a:gd name="T26" fmla="*/ 28 w 72"/>
                <a:gd name="T27" fmla="*/ 10 h 73"/>
                <a:gd name="T28" fmla="*/ 22 w 72"/>
                <a:gd name="T29" fmla="*/ 12 h 73"/>
                <a:gd name="T30" fmla="*/ 13 w 72"/>
                <a:gd name="T31" fmla="*/ 8 h 73"/>
                <a:gd name="T32" fmla="*/ 7 w 72"/>
                <a:gd name="T33" fmla="*/ 15 h 73"/>
                <a:gd name="T34" fmla="*/ 11 w 72"/>
                <a:gd name="T35" fmla="*/ 24 h 73"/>
                <a:gd name="T36" fmla="*/ 9 w 72"/>
                <a:gd name="T37" fmla="*/ 29 h 73"/>
                <a:gd name="T38" fmla="*/ 0 w 72"/>
                <a:gd name="T39" fmla="*/ 33 h 73"/>
                <a:gd name="T40" fmla="*/ 0 w 72"/>
                <a:gd name="T41" fmla="*/ 37 h 73"/>
                <a:gd name="T42" fmla="*/ 0 w 72"/>
                <a:gd name="T43" fmla="*/ 42 h 73"/>
                <a:gd name="T44" fmla="*/ 9 w 72"/>
                <a:gd name="T45" fmla="*/ 45 h 73"/>
                <a:gd name="T46" fmla="*/ 12 w 72"/>
                <a:gd name="T47" fmla="*/ 51 h 73"/>
                <a:gd name="T48" fmla="*/ 8 w 72"/>
                <a:gd name="T49" fmla="*/ 59 h 73"/>
                <a:gd name="T50" fmla="*/ 15 w 72"/>
                <a:gd name="T51" fmla="*/ 66 h 73"/>
                <a:gd name="T52" fmla="*/ 23 w 72"/>
                <a:gd name="T53" fmla="*/ 62 h 73"/>
                <a:gd name="T54" fmla="*/ 29 w 72"/>
                <a:gd name="T55" fmla="*/ 64 h 73"/>
                <a:gd name="T56" fmla="*/ 32 w 72"/>
                <a:gd name="T57" fmla="*/ 73 h 73"/>
                <a:gd name="T58" fmla="*/ 37 w 72"/>
                <a:gd name="T59" fmla="*/ 73 h 73"/>
                <a:gd name="T60" fmla="*/ 41 w 72"/>
                <a:gd name="T61" fmla="*/ 72 h 73"/>
                <a:gd name="T62" fmla="*/ 44 w 72"/>
                <a:gd name="T63" fmla="*/ 63 h 73"/>
                <a:gd name="T64" fmla="*/ 50 w 72"/>
                <a:gd name="T65" fmla="*/ 61 h 73"/>
                <a:gd name="T66" fmla="*/ 59 w 72"/>
                <a:gd name="T67" fmla="*/ 65 h 73"/>
                <a:gd name="T68" fmla="*/ 65 w 72"/>
                <a:gd name="T69" fmla="*/ 58 h 73"/>
                <a:gd name="T70" fmla="*/ 61 w 72"/>
                <a:gd name="T71" fmla="*/ 50 h 73"/>
                <a:gd name="T72" fmla="*/ 63 w 72"/>
                <a:gd name="T73" fmla="*/ 44 h 73"/>
                <a:gd name="T74" fmla="*/ 36 w 72"/>
                <a:gd name="T75" fmla="*/ 49 h 73"/>
                <a:gd name="T76" fmla="*/ 23 w 72"/>
                <a:gd name="T77" fmla="*/ 37 h 73"/>
                <a:gd name="T78" fmla="*/ 36 w 72"/>
                <a:gd name="T79" fmla="*/ 24 h 73"/>
                <a:gd name="T80" fmla="*/ 49 w 72"/>
                <a:gd name="T81" fmla="*/ 36 h 73"/>
                <a:gd name="T82" fmla="*/ 36 w 72"/>
                <a:gd name="T83" fmla="*/ 4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2" h="73">
                  <a:moveTo>
                    <a:pt x="63" y="44"/>
                  </a:moveTo>
                  <a:cubicBezTo>
                    <a:pt x="72" y="41"/>
                    <a:pt x="72" y="41"/>
                    <a:pt x="72" y="41"/>
                  </a:cubicBezTo>
                  <a:cubicBezTo>
                    <a:pt x="72" y="39"/>
                    <a:pt x="72" y="37"/>
                    <a:pt x="72" y="36"/>
                  </a:cubicBezTo>
                  <a:cubicBezTo>
                    <a:pt x="72" y="34"/>
                    <a:pt x="72" y="33"/>
                    <a:pt x="72" y="31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2" y="26"/>
                    <a:pt x="61" y="24"/>
                    <a:pt x="60" y="23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2" y="12"/>
                    <a:pt x="60" y="9"/>
                    <a:pt x="58" y="8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7" y="11"/>
                    <a:pt x="45" y="10"/>
                    <a:pt x="43" y="10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8" y="0"/>
                    <a:pt x="37" y="0"/>
                    <a:pt x="35" y="0"/>
                  </a:cubicBezTo>
                  <a:cubicBezTo>
                    <a:pt x="34" y="0"/>
                    <a:pt x="32" y="1"/>
                    <a:pt x="31" y="1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6" y="10"/>
                    <a:pt x="24" y="11"/>
                    <a:pt x="22" y="12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1" y="10"/>
                    <a:pt x="9" y="13"/>
                    <a:pt x="7" y="1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5"/>
                    <a:pt x="10" y="27"/>
                    <a:pt x="9" y="2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0" y="36"/>
                    <a:pt x="0" y="37"/>
                  </a:cubicBezTo>
                  <a:cubicBezTo>
                    <a:pt x="0" y="39"/>
                    <a:pt x="0" y="41"/>
                    <a:pt x="0" y="42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10" y="47"/>
                    <a:pt x="11" y="49"/>
                    <a:pt x="12" y="51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10" y="62"/>
                    <a:pt x="12" y="64"/>
                    <a:pt x="15" y="66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5" y="62"/>
                    <a:pt x="27" y="63"/>
                    <a:pt x="29" y="64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4" y="73"/>
                    <a:pt x="35" y="73"/>
                    <a:pt x="37" y="73"/>
                  </a:cubicBezTo>
                  <a:cubicBezTo>
                    <a:pt x="38" y="73"/>
                    <a:pt x="40" y="73"/>
                    <a:pt x="41" y="72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6" y="63"/>
                    <a:pt x="48" y="62"/>
                    <a:pt x="50" y="61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61" y="63"/>
                    <a:pt x="63" y="61"/>
                    <a:pt x="65" y="58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2" y="48"/>
                    <a:pt x="63" y="46"/>
                    <a:pt x="63" y="44"/>
                  </a:cubicBezTo>
                  <a:close/>
                  <a:moveTo>
                    <a:pt x="36" y="49"/>
                  </a:moveTo>
                  <a:cubicBezTo>
                    <a:pt x="29" y="49"/>
                    <a:pt x="24" y="44"/>
                    <a:pt x="23" y="37"/>
                  </a:cubicBezTo>
                  <a:cubicBezTo>
                    <a:pt x="23" y="30"/>
                    <a:pt x="29" y="24"/>
                    <a:pt x="36" y="24"/>
                  </a:cubicBezTo>
                  <a:cubicBezTo>
                    <a:pt x="43" y="24"/>
                    <a:pt x="49" y="29"/>
                    <a:pt x="49" y="36"/>
                  </a:cubicBezTo>
                  <a:cubicBezTo>
                    <a:pt x="49" y="43"/>
                    <a:pt x="43" y="49"/>
                    <a:pt x="36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9875058-A5C0-460E-A8E4-F42E7364B9D6}"/>
              </a:ext>
            </a:extLst>
          </p:cNvPr>
          <p:cNvGrpSpPr/>
          <p:nvPr/>
        </p:nvGrpSpPr>
        <p:grpSpPr>
          <a:xfrm>
            <a:off x="6937836" y="4135105"/>
            <a:ext cx="514595" cy="486854"/>
            <a:chOff x="8493125" y="2289175"/>
            <a:chExt cx="854075" cy="808038"/>
          </a:xfrm>
          <a:solidFill>
            <a:schemeClr val="bg1"/>
          </a:solidFill>
        </p:grpSpPr>
        <p:sp>
          <p:nvSpPr>
            <p:cNvPr id="29" name="Freeform 24">
              <a:extLst>
                <a:ext uri="{FF2B5EF4-FFF2-40B4-BE49-F238E27FC236}">
                  <a16:creationId xmlns:a16="http://schemas.microsoft.com/office/drawing/2014/main" id="{453B1034-054A-4AEF-8AE5-50CC45C139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93125" y="2762250"/>
              <a:ext cx="854075" cy="334963"/>
            </a:xfrm>
            <a:custGeom>
              <a:avLst/>
              <a:gdLst>
                <a:gd name="T0" fmla="*/ 517 w 538"/>
                <a:gd name="T1" fmla="*/ 57 h 211"/>
                <a:gd name="T2" fmla="*/ 335 w 538"/>
                <a:gd name="T3" fmla="*/ 0 h 211"/>
                <a:gd name="T4" fmla="*/ 299 w 538"/>
                <a:gd name="T5" fmla="*/ 161 h 211"/>
                <a:gd name="T6" fmla="*/ 278 w 538"/>
                <a:gd name="T7" fmla="*/ 33 h 211"/>
                <a:gd name="T8" fmla="*/ 287 w 538"/>
                <a:gd name="T9" fmla="*/ 24 h 211"/>
                <a:gd name="T10" fmla="*/ 304 w 538"/>
                <a:gd name="T11" fmla="*/ 5 h 211"/>
                <a:gd name="T12" fmla="*/ 235 w 538"/>
                <a:gd name="T13" fmla="*/ 5 h 211"/>
                <a:gd name="T14" fmla="*/ 251 w 538"/>
                <a:gd name="T15" fmla="*/ 24 h 211"/>
                <a:gd name="T16" fmla="*/ 261 w 538"/>
                <a:gd name="T17" fmla="*/ 33 h 211"/>
                <a:gd name="T18" fmla="*/ 239 w 538"/>
                <a:gd name="T19" fmla="*/ 161 h 211"/>
                <a:gd name="T20" fmla="*/ 204 w 538"/>
                <a:gd name="T21" fmla="*/ 0 h 211"/>
                <a:gd name="T22" fmla="*/ 20 w 538"/>
                <a:gd name="T23" fmla="*/ 57 h 211"/>
                <a:gd name="T24" fmla="*/ 0 w 538"/>
                <a:gd name="T25" fmla="*/ 211 h 211"/>
                <a:gd name="T26" fmla="*/ 538 w 538"/>
                <a:gd name="T27" fmla="*/ 211 h 211"/>
                <a:gd name="T28" fmla="*/ 517 w 538"/>
                <a:gd name="T29" fmla="*/ 57 h 211"/>
                <a:gd name="T30" fmla="*/ 459 w 538"/>
                <a:gd name="T31" fmla="*/ 156 h 211"/>
                <a:gd name="T32" fmla="*/ 366 w 538"/>
                <a:gd name="T33" fmla="*/ 156 h 211"/>
                <a:gd name="T34" fmla="*/ 366 w 538"/>
                <a:gd name="T35" fmla="*/ 129 h 211"/>
                <a:gd name="T36" fmla="*/ 412 w 538"/>
                <a:gd name="T37" fmla="*/ 122 h 211"/>
                <a:gd name="T38" fmla="*/ 459 w 538"/>
                <a:gd name="T39" fmla="*/ 129 h 211"/>
                <a:gd name="T40" fmla="*/ 459 w 538"/>
                <a:gd name="T41" fmla="*/ 156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8" h="211">
                  <a:moveTo>
                    <a:pt x="517" y="57"/>
                  </a:moveTo>
                  <a:lnTo>
                    <a:pt x="335" y="0"/>
                  </a:lnTo>
                  <a:lnTo>
                    <a:pt x="299" y="161"/>
                  </a:lnTo>
                  <a:lnTo>
                    <a:pt x="278" y="33"/>
                  </a:lnTo>
                  <a:lnTo>
                    <a:pt x="287" y="24"/>
                  </a:lnTo>
                  <a:lnTo>
                    <a:pt x="304" y="5"/>
                  </a:lnTo>
                  <a:lnTo>
                    <a:pt x="235" y="5"/>
                  </a:lnTo>
                  <a:lnTo>
                    <a:pt x="251" y="24"/>
                  </a:lnTo>
                  <a:lnTo>
                    <a:pt x="261" y="33"/>
                  </a:lnTo>
                  <a:lnTo>
                    <a:pt x="239" y="161"/>
                  </a:lnTo>
                  <a:lnTo>
                    <a:pt x="204" y="0"/>
                  </a:lnTo>
                  <a:lnTo>
                    <a:pt x="20" y="57"/>
                  </a:lnTo>
                  <a:lnTo>
                    <a:pt x="0" y="211"/>
                  </a:lnTo>
                  <a:lnTo>
                    <a:pt x="538" y="211"/>
                  </a:lnTo>
                  <a:lnTo>
                    <a:pt x="517" y="57"/>
                  </a:lnTo>
                  <a:close/>
                  <a:moveTo>
                    <a:pt x="459" y="156"/>
                  </a:moveTo>
                  <a:lnTo>
                    <a:pt x="366" y="156"/>
                  </a:lnTo>
                  <a:lnTo>
                    <a:pt x="366" y="129"/>
                  </a:lnTo>
                  <a:lnTo>
                    <a:pt x="412" y="122"/>
                  </a:lnTo>
                  <a:lnTo>
                    <a:pt x="459" y="129"/>
                  </a:lnTo>
                  <a:lnTo>
                    <a:pt x="459" y="1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30" name="Oval 25">
              <a:extLst>
                <a:ext uri="{FF2B5EF4-FFF2-40B4-BE49-F238E27FC236}">
                  <a16:creationId xmlns:a16="http://schemas.microsoft.com/office/drawing/2014/main" id="{ACB18A3E-7C8B-46FC-B381-6BE998BE7F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9663" y="2289175"/>
              <a:ext cx="382588" cy="4270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FC2E186-C13A-4310-BCEC-EAD1B44E32A8}"/>
              </a:ext>
            </a:extLst>
          </p:cNvPr>
          <p:cNvGrpSpPr/>
          <p:nvPr/>
        </p:nvGrpSpPr>
        <p:grpSpPr>
          <a:xfrm flipH="1">
            <a:off x="5166438" y="4138206"/>
            <a:ext cx="397925" cy="483753"/>
            <a:chOff x="10004425" y="2801938"/>
            <a:chExt cx="404813" cy="492126"/>
          </a:xfrm>
          <a:solidFill>
            <a:schemeClr val="bg1"/>
          </a:solidFill>
        </p:grpSpPr>
        <p:sp>
          <p:nvSpPr>
            <p:cNvPr id="25" name="Freeform 5">
              <a:extLst>
                <a:ext uri="{FF2B5EF4-FFF2-40B4-BE49-F238E27FC236}">
                  <a16:creationId xmlns:a16="http://schemas.microsoft.com/office/drawing/2014/main" id="{B62FD622-0523-4375-93AD-6E521767D3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39350" y="2801938"/>
              <a:ext cx="323850" cy="327025"/>
            </a:xfrm>
            <a:custGeom>
              <a:avLst/>
              <a:gdLst>
                <a:gd name="T0" fmla="*/ 84 w 84"/>
                <a:gd name="T1" fmla="*/ 42 h 85"/>
                <a:gd name="T2" fmla="*/ 42 w 84"/>
                <a:gd name="T3" fmla="*/ 0 h 85"/>
                <a:gd name="T4" fmla="*/ 0 w 84"/>
                <a:gd name="T5" fmla="*/ 42 h 85"/>
                <a:gd name="T6" fmla="*/ 42 w 84"/>
                <a:gd name="T7" fmla="*/ 85 h 85"/>
                <a:gd name="T8" fmla="*/ 84 w 84"/>
                <a:gd name="T9" fmla="*/ 42 h 85"/>
                <a:gd name="T10" fmla="*/ 42 w 84"/>
                <a:gd name="T11" fmla="*/ 72 h 85"/>
                <a:gd name="T12" fmla="*/ 12 w 84"/>
                <a:gd name="T13" fmla="*/ 42 h 85"/>
                <a:gd name="T14" fmla="*/ 42 w 84"/>
                <a:gd name="T15" fmla="*/ 13 h 85"/>
                <a:gd name="T16" fmla="*/ 72 w 84"/>
                <a:gd name="T17" fmla="*/ 42 h 85"/>
                <a:gd name="T18" fmla="*/ 42 w 84"/>
                <a:gd name="T19" fmla="*/ 7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8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65" y="85"/>
                    <a:pt x="84" y="66"/>
                    <a:pt x="84" y="42"/>
                  </a:cubicBezTo>
                  <a:close/>
                  <a:moveTo>
                    <a:pt x="42" y="72"/>
                  </a:moveTo>
                  <a:cubicBezTo>
                    <a:pt x="26" y="72"/>
                    <a:pt x="12" y="59"/>
                    <a:pt x="12" y="42"/>
                  </a:cubicBezTo>
                  <a:cubicBezTo>
                    <a:pt x="12" y="26"/>
                    <a:pt x="26" y="13"/>
                    <a:pt x="42" y="13"/>
                  </a:cubicBezTo>
                  <a:cubicBezTo>
                    <a:pt x="58" y="13"/>
                    <a:pt x="72" y="26"/>
                    <a:pt x="72" y="42"/>
                  </a:cubicBezTo>
                  <a:cubicBezTo>
                    <a:pt x="72" y="59"/>
                    <a:pt x="58" y="72"/>
                    <a:pt x="42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26" name="Freeform 6">
              <a:extLst>
                <a:ext uri="{FF2B5EF4-FFF2-40B4-BE49-F238E27FC236}">
                  <a16:creationId xmlns:a16="http://schemas.microsoft.com/office/drawing/2014/main" id="{6B416456-042B-477F-BE98-73EE471EC0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3975" y="3097213"/>
              <a:ext cx="195263" cy="196850"/>
            </a:xfrm>
            <a:custGeom>
              <a:avLst/>
              <a:gdLst>
                <a:gd name="T0" fmla="*/ 28 w 51"/>
                <a:gd name="T1" fmla="*/ 0 h 51"/>
                <a:gd name="T2" fmla="*/ 0 w 51"/>
                <a:gd name="T3" fmla="*/ 12 h 51"/>
                <a:gd name="T4" fmla="*/ 26 w 51"/>
                <a:gd name="T5" fmla="*/ 51 h 51"/>
                <a:gd name="T6" fmla="*/ 29 w 51"/>
                <a:gd name="T7" fmla="*/ 29 h 51"/>
                <a:gd name="T8" fmla="*/ 51 w 51"/>
                <a:gd name="T9" fmla="*/ 35 h 51"/>
                <a:gd name="T10" fmla="*/ 28 w 51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51">
                  <a:moveTo>
                    <a:pt x="28" y="0"/>
                  </a:moveTo>
                  <a:cubicBezTo>
                    <a:pt x="21" y="7"/>
                    <a:pt x="11" y="11"/>
                    <a:pt x="0" y="12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51" y="35"/>
                    <a:pt x="51" y="35"/>
                    <a:pt x="51" y="35"/>
                  </a:cubicBez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27" name="Freeform 7">
              <a:extLst>
                <a:ext uri="{FF2B5EF4-FFF2-40B4-BE49-F238E27FC236}">
                  <a16:creationId xmlns:a16="http://schemas.microsoft.com/office/drawing/2014/main" id="{F8767936-A2D5-4E60-BFD9-A22DAA4538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04425" y="3105151"/>
              <a:ext cx="196850" cy="188913"/>
            </a:xfrm>
            <a:custGeom>
              <a:avLst/>
              <a:gdLst>
                <a:gd name="T0" fmla="*/ 0 w 51"/>
                <a:gd name="T1" fmla="*/ 33 h 49"/>
                <a:gd name="T2" fmla="*/ 22 w 51"/>
                <a:gd name="T3" fmla="*/ 27 h 49"/>
                <a:gd name="T4" fmla="*/ 25 w 51"/>
                <a:gd name="T5" fmla="*/ 49 h 49"/>
                <a:gd name="T6" fmla="*/ 51 w 51"/>
                <a:gd name="T7" fmla="*/ 10 h 49"/>
                <a:gd name="T8" fmla="*/ 22 w 51"/>
                <a:gd name="T9" fmla="*/ 0 h 49"/>
                <a:gd name="T10" fmla="*/ 0 w 51"/>
                <a:gd name="T11" fmla="*/ 3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49">
                  <a:moveTo>
                    <a:pt x="0" y="33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40" y="10"/>
                    <a:pt x="30" y="6"/>
                    <a:pt x="22" y="0"/>
                  </a:cubicBez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28" name="Freeform 8">
              <a:extLst>
                <a:ext uri="{FF2B5EF4-FFF2-40B4-BE49-F238E27FC236}">
                  <a16:creationId xmlns:a16="http://schemas.microsoft.com/office/drawing/2014/main" id="{73883B38-24AA-4ED3-8E7D-857CA49E5E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25075" y="2886076"/>
              <a:ext cx="157163" cy="149225"/>
            </a:xfrm>
            <a:custGeom>
              <a:avLst/>
              <a:gdLst>
                <a:gd name="T0" fmla="*/ 38 w 41"/>
                <a:gd name="T1" fmla="*/ 14 h 39"/>
                <a:gd name="T2" fmla="*/ 31 w 41"/>
                <a:gd name="T3" fmla="*/ 13 h 39"/>
                <a:gd name="T4" fmla="*/ 25 w 41"/>
                <a:gd name="T5" fmla="*/ 9 h 39"/>
                <a:gd name="T6" fmla="*/ 22 w 41"/>
                <a:gd name="T7" fmla="*/ 2 h 39"/>
                <a:gd name="T8" fmla="*/ 19 w 41"/>
                <a:gd name="T9" fmla="*/ 2 h 39"/>
                <a:gd name="T10" fmla="*/ 16 w 41"/>
                <a:gd name="T11" fmla="*/ 9 h 39"/>
                <a:gd name="T12" fmla="*/ 10 w 41"/>
                <a:gd name="T13" fmla="*/ 13 h 39"/>
                <a:gd name="T14" fmla="*/ 2 w 41"/>
                <a:gd name="T15" fmla="*/ 14 h 39"/>
                <a:gd name="T16" fmla="*/ 1 w 41"/>
                <a:gd name="T17" fmla="*/ 17 h 39"/>
                <a:gd name="T18" fmla="*/ 7 w 41"/>
                <a:gd name="T19" fmla="*/ 22 h 39"/>
                <a:gd name="T20" fmla="*/ 9 w 41"/>
                <a:gd name="T21" fmla="*/ 29 h 39"/>
                <a:gd name="T22" fmla="*/ 8 w 41"/>
                <a:gd name="T23" fmla="*/ 36 h 39"/>
                <a:gd name="T24" fmla="*/ 10 w 41"/>
                <a:gd name="T25" fmla="*/ 38 h 39"/>
                <a:gd name="T26" fmla="*/ 17 w 41"/>
                <a:gd name="T27" fmla="*/ 34 h 39"/>
                <a:gd name="T28" fmla="*/ 24 w 41"/>
                <a:gd name="T29" fmla="*/ 34 h 39"/>
                <a:gd name="T30" fmla="*/ 30 w 41"/>
                <a:gd name="T31" fmla="*/ 38 h 39"/>
                <a:gd name="T32" fmla="*/ 33 w 41"/>
                <a:gd name="T33" fmla="*/ 36 h 39"/>
                <a:gd name="T34" fmla="*/ 31 w 41"/>
                <a:gd name="T35" fmla="*/ 29 h 39"/>
                <a:gd name="T36" fmla="*/ 34 w 41"/>
                <a:gd name="T37" fmla="*/ 22 h 39"/>
                <a:gd name="T38" fmla="*/ 39 w 41"/>
                <a:gd name="T39" fmla="*/ 17 h 39"/>
                <a:gd name="T40" fmla="*/ 38 w 41"/>
                <a:gd name="T41" fmla="*/ 1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" h="39">
                  <a:moveTo>
                    <a:pt x="38" y="14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29" y="13"/>
                    <a:pt x="26" y="11"/>
                    <a:pt x="25" y="9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0"/>
                    <a:pt x="20" y="0"/>
                    <a:pt x="19" y="2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11"/>
                    <a:pt x="12" y="13"/>
                    <a:pt x="10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4"/>
                    <a:pt x="0" y="16"/>
                    <a:pt x="1" y="17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9" y="24"/>
                    <a:pt x="10" y="27"/>
                    <a:pt x="9" y="29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7" y="38"/>
                    <a:pt x="8" y="39"/>
                    <a:pt x="10" y="38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3"/>
                    <a:pt x="22" y="33"/>
                    <a:pt x="24" y="34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2" y="39"/>
                    <a:pt x="34" y="38"/>
                    <a:pt x="33" y="36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7"/>
                    <a:pt x="32" y="24"/>
                    <a:pt x="34" y="22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1" y="16"/>
                    <a:pt x="41" y="14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id-ID">
                <a:solidFill>
                  <a:schemeClr val="bg1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77504B6C-B995-4905-BC57-D9DA0CEF9E30}"/>
              </a:ext>
            </a:extLst>
          </p:cNvPr>
          <p:cNvSpPr txBox="1"/>
          <p:nvPr/>
        </p:nvSpPr>
        <p:spPr>
          <a:xfrm>
            <a:off x="4762545" y="5495268"/>
            <a:ext cx="1191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Award</a:t>
            </a:r>
            <a:endParaRPr lang="id-ID" b="1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0733972-2142-4251-B5CC-3C7753027295}"/>
              </a:ext>
            </a:extLst>
          </p:cNvPr>
          <p:cNvSpPr txBox="1"/>
          <p:nvPr/>
        </p:nvSpPr>
        <p:spPr>
          <a:xfrm>
            <a:off x="6604254" y="5495268"/>
            <a:ext cx="1191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Client</a:t>
            </a:r>
            <a:endParaRPr lang="id-ID" b="1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3684682-2E3F-4B3D-B85D-A1188264CAAD}"/>
              </a:ext>
            </a:extLst>
          </p:cNvPr>
          <p:cNvSpPr txBox="1"/>
          <p:nvPr/>
        </p:nvSpPr>
        <p:spPr>
          <a:xfrm>
            <a:off x="8423430" y="5495268"/>
            <a:ext cx="1191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Service</a:t>
            </a:r>
            <a:endParaRPr lang="id-ID" b="1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74FA85D-85F1-4788-A871-30C3C8F9CF57}"/>
              </a:ext>
            </a:extLst>
          </p:cNvPr>
          <p:cNvSpPr txBox="1"/>
          <p:nvPr/>
        </p:nvSpPr>
        <p:spPr>
          <a:xfrm>
            <a:off x="10265139" y="5495268"/>
            <a:ext cx="1191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Income</a:t>
            </a:r>
            <a:endParaRPr lang="id-ID" b="1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205DD95-20A9-49E2-8A01-0B994B3FA281}"/>
              </a:ext>
            </a:extLst>
          </p:cNvPr>
          <p:cNvSpPr txBox="1"/>
          <p:nvPr/>
        </p:nvSpPr>
        <p:spPr>
          <a:xfrm>
            <a:off x="4773880" y="4955234"/>
            <a:ext cx="1191667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100</a:t>
            </a:r>
            <a:endParaRPr lang="id-ID" sz="2400" b="1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6BF2F95-ED97-40E8-B532-D4900AF06A34}"/>
              </a:ext>
            </a:extLst>
          </p:cNvPr>
          <p:cNvSpPr txBox="1"/>
          <p:nvPr/>
        </p:nvSpPr>
        <p:spPr>
          <a:xfrm>
            <a:off x="6615589" y="4955235"/>
            <a:ext cx="1191667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200K</a:t>
            </a:r>
            <a:endParaRPr lang="id-ID" sz="2400" b="1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97AC60B-6B1E-4330-BB30-C6ECF2C356F5}"/>
              </a:ext>
            </a:extLst>
          </p:cNvPr>
          <p:cNvSpPr txBox="1"/>
          <p:nvPr/>
        </p:nvSpPr>
        <p:spPr>
          <a:xfrm>
            <a:off x="8434765" y="4955234"/>
            <a:ext cx="1191667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180K</a:t>
            </a:r>
            <a:endParaRPr lang="id-ID" sz="2400" b="1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893E840-1C02-4DC4-A71E-2E06C26A3449}"/>
              </a:ext>
            </a:extLst>
          </p:cNvPr>
          <p:cNvSpPr txBox="1"/>
          <p:nvPr/>
        </p:nvSpPr>
        <p:spPr>
          <a:xfrm>
            <a:off x="10276474" y="4955234"/>
            <a:ext cx="1191667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2,80M</a:t>
            </a:r>
            <a:endParaRPr lang="id-ID" sz="2400" b="1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6750D7E-6038-4A65-B6AA-D73A8BDDF442}"/>
              </a:ext>
            </a:extLst>
          </p:cNvPr>
          <p:cNvSpPr txBox="1"/>
          <p:nvPr/>
        </p:nvSpPr>
        <p:spPr>
          <a:xfrm>
            <a:off x="230725" y="958745"/>
            <a:ext cx="560889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D" sz="8800" b="1" dirty="0" err="1">
                <a:solidFill>
                  <a:schemeClr val="bg2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Chiffres</a:t>
            </a:r>
            <a:endParaRPr lang="en-ID" sz="8800" b="1" dirty="0">
              <a:solidFill>
                <a:schemeClr val="bg2"/>
              </a:solidFill>
              <a:latin typeface="Poppins" panose="00000500000000000000" pitchFamily="2" charset="0"/>
              <a:ea typeface="Roboto Slab" pitchFamily="2" charset="0"/>
              <a:cs typeface="Poppins" panose="00000500000000000000" pitchFamily="2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5D3790E8-A23E-4A10-868A-39A58361F1FE}"/>
              </a:ext>
            </a:extLst>
          </p:cNvPr>
          <p:cNvSpPr/>
          <p:nvPr/>
        </p:nvSpPr>
        <p:spPr>
          <a:xfrm>
            <a:off x="2252870" y="560054"/>
            <a:ext cx="358675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ID" sz="6000" b="1" dirty="0" err="1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Quelques</a:t>
            </a:r>
            <a:endParaRPr lang="en-ID" sz="6000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383CC274-75CE-45B8-A2F9-5DCA554358D5}"/>
              </a:ext>
            </a:extLst>
          </p:cNvPr>
          <p:cNvSpPr/>
          <p:nvPr/>
        </p:nvSpPr>
        <p:spPr>
          <a:xfrm>
            <a:off x="6837949" y="1591964"/>
            <a:ext cx="4405993" cy="894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Nemo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enim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ipsam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voluptatem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quia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voluptas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sit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aspernatur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aut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odit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aut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fugit,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sed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quia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consequuntur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magni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dolores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eos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qui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ratione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.</a:t>
            </a:r>
            <a:endParaRPr lang="en-ID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F94C12F-FD50-4814-AB97-CA0850B3A7C5}"/>
              </a:ext>
            </a:extLst>
          </p:cNvPr>
          <p:cNvSpPr txBox="1"/>
          <p:nvPr/>
        </p:nvSpPr>
        <p:spPr>
          <a:xfrm>
            <a:off x="6837950" y="934671"/>
            <a:ext cx="4405993" cy="40011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ID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You Amazing Subheading Here</a:t>
            </a:r>
          </a:p>
        </p:txBody>
      </p:sp>
      <p:sp>
        <p:nvSpPr>
          <p:cNvPr id="8" name="Espace réservé de l’image 7">
            <a:extLst>
              <a:ext uri="{FF2B5EF4-FFF2-40B4-BE49-F238E27FC236}">
                <a16:creationId xmlns:a16="http://schemas.microsoft.com/office/drawing/2014/main" id="{F5A90121-FCD8-2648-8C70-EA446F61D63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030161136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e l’image 8">
            <a:extLst>
              <a:ext uri="{FF2B5EF4-FFF2-40B4-BE49-F238E27FC236}">
                <a16:creationId xmlns:a16="http://schemas.microsoft.com/office/drawing/2014/main" id="{2BB6976E-BEB3-6747-A189-51F92510D10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106120-F0C3-4F85-9C01-9F5A6779FAFB}"/>
              </a:ext>
            </a:extLst>
          </p:cNvPr>
          <p:cNvSpPr txBox="1"/>
          <p:nvPr/>
        </p:nvSpPr>
        <p:spPr>
          <a:xfrm>
            <a:off x="687163" y="559762"/>
            <a:ext cx="47847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D" sz="6000" b="1" dirty="0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Nos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C260B0B-6CFC-444D-8ABE-E0F12A297B6B}"/>
              </a:ext>
            </a:extLst>
          </p:cNvPr>
          <p:cNvSpPr/>
          <p:nvPr/>
        </p:nvSpPr>
        <p:spPr>
          <a:xfrm>
            <a:off x="126907" y="957795"/>
            <a:ext cx="534498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ID" sz="8800" b="1" dirty="0" err="1">
                <a:solidFill>
                  <a:schemeClr val="bg2">
                    <a:lumMod val="90000"/>
                  </a:schemeClr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Produits</a:t>
            </a:r>
            <a:endParaRPr lang="en-ID" sz="8800" dirty="0">
              <a:solidFill>
                <a:schemeClr val="bg2">
                  <a:lumMod val="90000"/>
                </a:schemeClr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9F92E00-7F6C-4879-B7CF-726E83D33DD1}"/>
              </a:ext>
            </a:extLst>
          </p:cNvPr>
          <p:cNvGrpSpPr/>
          <p:nvPr/>
        </p:nvGrpSpPr>
        <p:grpSpPr>
          <a:xfrm>
            <a:off x="6648146" y="1378575"/>
            <a:ext cx="4249703" cy="3106671"/>
            <a:chOff x="4573871" y="2194384"/>
            <a:chExt cx="4249703" cy="3106671"/>
          </a:xfrm>
          <a:solidFill>
            <a:schemeClr val="accent6"/>
          </a:solidFill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CA15994C-DD16-4859-9D30-5B5A2DD66DCE}"/>
                </a:ext>
              </a:extLst>
            </p:cNvPr>
            <p:cNvSpPr/>
            <p:nvPr/>
          </p:nvSpPr>
          <p:spPr>
            <a:xfrm>
              <a:off x="4573871" y="2194384"/>
              <a:ext cx="4249703" cy="300291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" name="Isosceles Triangle 10">
              <a:extLst>
                <a:ext uri="{FF2B5EF4-FFF2-40B4-BE49-F238E27FC236}">
                  <a16:creationId xmlns:a16="http://schemas.microsoft.com/office/drawing/2014/main" id="{BDD71D64-7601-4954-8A9E-637DA364FAC0}"/>
                </a:ext>
              </a:extLst>
            </p:cNvPr>
            <p:cNvSpPr/>
            <p:nvPr/>
          </p:nvSpPr>
          <p:spPr>
            <a:xfrm rot="10800000">
              <a:off x="4811678" y="5102850"/>
              <a:ext cx="229918" cy="19820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aphicFrame>
        <p:nvGraphicFramePr>
          <p:cNvPr id="13" name="Chart 3">
            <a:extLst>
              <a:ext uri="{FF2B5EF4-FFF2-40B4-BE49-F238E27FC236}">
                <a16:creationId xmlns:a16="http://schemas.microsoft.com/office/drawing/2014/main" id="{F2A25690-16A5-524D-B5BF-F48807BA532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77201231"/>
              </p:ext>
            </p:extLst>
          </p:nvPr>
        </p:nvGraphicFramePr>
        <p:xfrm>
          <a:off x="951653" y="2934869"/>
          <a:ext cx="5464764" cy="33623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TextBox 10">
            <a:extLst>
              <a:ext uri="{FF2B5EF4-FFF2-40B4-BE49-F238E27FC236}">
                <a16:creationId xmlns:a16="http://schemas.microsoft.com/office/drawing/2014/main" id="{CB585C3E-A352-C54E-B67D-03B7BFC185C1}"/>
              </a:ext>
            </a:extLst>
          </p:cNvPr>
          <p:cNvSpPr txBox="1"/>
          <p:nvPr/>
        </p:nvSpPr>
        <p:spPr>
          <a:xfrm>
            <a:off x="7549395" y="1703551"/>
            <a:ext cx="2468880" cy="1399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Till January 2015</a:t>
            </a:r>
          </a:p>
        </p:txBody>
      </p:sp>
      <p:cxnSp>
        <p:nvCxnSpPr>
          <p:cNvPr id="17" name="Straight Connector 11">
            <a:extLst>
              <a:ext uri="{FF2B5EF4-FFF2-40B4-BE49-F238E27FC236}">
                <a16:creationId xmlns:a16="http://schemas.microsoft.com/office/drawing/2014/main" id="{01DEFED7-1320-3B4A-A68F-B6990C873ED6}"/>
              </a:ext>
            </a:extLst>
          </p:cNvPr>
          <p:cNvCxnSpPr/>
          <p:nvPr/>
        </p:nvCxnSpPr>
        <p:spPr>
          <a:xfrm>
            <a:off x="7549395" y="2496119"/>
            <a:ext cx="2468880" cy="0"/>
          </a:xfrm>
          <a:prstGeom prst="line">
            <a:avLst/>
          </a:prstGeom>
          <a:ln w="9525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2">
            <a:extLst>
              <a:ext uri="{FF2B5EF4-FFF2-40B4-BE49-F238E27FC236}">
                <a16:creationId xmlns:a16="http://schemas.microsoft.com/office/drawing/2014/main" id="{0F6023B1-77CF-BC4B-96F2-76464412C348}"/>
              </a:ext>
            </a:extLst>
          </p:cNvPr>
          <p:cNvSpPr txBox="1"/>
          <p:nvPr/>
        </p:nvSpPr>
        <p:spPr>
          <a:xfrm>
            <a:off x="7549395" y="1927412"/>
            <a:ext cx="178705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Lato Black" panose="020F0A02020204030203" pitchFamily="34" charset="0"/>
              </a:rPr>
              <a:t>53.3</a:t>
            </a:r>
            <a:r>
              <a:rPr lang="en-US" sz="1800" dirty="0">
                <a:solidFill>
                  <a:schemeClr val="bg1"/>
                </a:solidFill>
                <a:latin typeface="Lato Black" panose="020F0A02020204030203" pitchFamily="34" charset="0"/>
              </a:rPr>
              <a:t>M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19CD14E-21A1-C148-9878-B662102B878C}"/>
              </a:ext>
            </a:extLst>
          </p:cNvPr>
          <p:cNvSpPr/>
          <p:nvPr/>
        </p:nvSpPr>
        <p:spPr>
          <a:xfrm>
            <a:off x="9779366" y="1983759"/>
            <a:ext cx="238909" cy="379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14">
            <a:extLst>
              <a:ext uri="{FF2B5EF4-FFF2-40B4-BE49-F238E27FC236}">
                <a16:creationId xmlns:a16="http://schemas.microsoft.com/office/drawing/2014/main" id="{484F0CB6-5665-C84A-9544-E537B3DECCF4}"/>
              </a:ext>
            </a:extLst>
          </p:cNvPr>
          <p:cNvCxnSpPr/>
          <p:nvPr/>
        </p:nvCxnSpPr>
        <p:spPr>
          <a:xfrm>
            <a:off x="9893254" y="2048617"/>
            <a:ext cx="0" cy="250032"/>
          </a:xfrm>
          <a:prstGeom prst="line">
            <a:avLst/>
          </a:prstGeom>
          <a:ln w="12700">
            <a:solidFill>
              <a:schemeClr val="accent1"/>
            </a:solidFill>
            <a:head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15">
            <a:extLst>
              <a:ext uri="{FF2B5EF4-FFF2-40B4-BE49-F238E27FC236}">
                <a16:creationId xmlns:a16="http://schemas.microsoft.com/office/drawing/2014/main" id="{2FC9877D-57D6-3E4F-A517-B238C0B04014}"/>
              </a:ext>
            </a:extLst>
          </p:cNvPr>
          <p:cNvSpPr txBox="1"/>
          <p:nvPr/>
        </p:nvSpPr>
        <p:spPr>
          <a:xfrm>
            <a:off x="9211534" y="2004260"/>
            <a:ext cx="467800" cy="338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400"/>
              </a:lnSpc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+44.65</a:t>
            </a:r>
          </a:p>
          <a:p>
            <a:pPr algn="r">
              <a:lnSpc>
                <a:spcPts val="1400"/>
              </a:lnSpc>
            </a:pPr>
            <a:r>
              <a:rPr lang="en-US" sz="900" b="1" dirty="0">
                <a:solidFill>
                  <a:schemeClr val="bg1"/>
                </a:solidFill>
                <a:latin typeface="Lato" panose="020F0502020204030203" pitchFamily="34" charset="0"/>
              </a:rPr>
              <a:t>08.35%</a:t>
            </a:r>
          </a:p>
        </p:txBody>
      </p:sp>
      <p:sp>
        <p:nvSpPr>
          <p:cNvPr id="28" name="TextBox 16">
            <a:extLst>
              <a:ext uri="{FF2B5EF4-FFF2-40B4-BE49-F238E27FC236}">
                <a16:creationId xmlns:a16="http://schemas.microsoft.com/office/drawing/2014/main" id="{60E5DCF3-AAA0-D74C-A7D1-9FD841FBE520}"/>
              </a:ext>
            </a:extLst>
          </p:cNvPr>
          <p:cNvSpPr txBox="1"/>
          <p:nvPr/>
        </p:nvSpPr>
        <p:spPr>
          <a:xfrm>
            <a:off x="7549395" y="2628246"/>
            <a:ext cx="1277471" cy="14619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sz="850" b="1" dirty="0">
                <a:solidFill>
                  <a:schemeClr val="bg1"/>
                </a:solidFill>
                <a:latin typeface="Lato" panose="020F0502020204030203" pitchFamily="34" charset="0"/>
              </a:rPr>
              <a:t>United States of America</a:t>
            </a:r>
          </a:p>
          <a:p>
            <a:pPr>
              <a:lnSpc>
                <a:spcPts val="1900"/>
              </a:lnSpc>
            </a:pPr>
            <a:r>
              <a:rPr lang="en-US" sz="850" b="1" dirty="0">
                <a:solidFill>
                  <a:schemeClr val="bg1"/>
                </a:solidFill>
                <a:latin typeface="Lato" panose="020F0502020204030203" pitchFamily="34" charset="0"/>
              </a:rPr>
              <a:t>United Kingdom</a:t>
            </a:r>
          </a:p>
          <a:p>
            <a:pPr>
              <a:lnSpc>
                <a:spcPts val="1900"/>
              </a:lnSpc>
            </a:pPr>
            <a:r>
              <a:rPr lang="en-US" sz="850" b="1" dirty="0">
                <a:solidFill>
                  <a:schemeClr val="bg1"/>
                </a:solidFill>
                <a:latin typeface="Lato" panose="020F0502020204030203" pitchFamily="34" charset="0"/>
              </a:rPr>
              <a:t>Germany</a:t>
            </a:r>
          </a:p>
          <a:p>
            <a:pPr>
              <a:lnSpc>
                <a:spcPts val="1900"/>
              </a:lnSpc>
            </a:pPr>
            <a:r>
              <a:rPr lang="en-US" sz="850" b="1" dirty="0">
                <a:solidFill>
                  <a:schemeClr val="bg1"/>
                </a:solidFill>
                <a:latin typeface="Lato" panose="020F0502020204030203" pitchFamily="34" charset="0"/>
              </a:rPr>
              <a:t>Netherland</a:t>
            </a:r>
          </a:p>
          <a:p>
            <a:pPr>
              <a:lnSpc>
                <a:spcPts val="1900"/>
              </a:lnSpc>
            </a:pPr>
            <a:r>
              <a:rPr lang="en-US" sz="850" b="1" dirty="0">
                <a:solidFill>
                  <a:schemeClr val="bg1"/>
                </a:solidFill>
                <a:latin typeface="Lato" panose="020F0502020204030203" pitchFamily="34" charset="0"/>
              </a:rPr>
              <a:t>Russia</a:t>
            </a:r>
          </a:p>
          <a:p>
            <a:pPr>
              <a:lnSpc>
                <a:spcPts val="1900"/>
              </a:lnSpc>
            </a:pPr>
            <a:r>
              <a:rPr lang="en-US" sz="850" b="1" dirty="0">
                <a:solidFill>
                  <a:schemeClr val="bg1"/>
                </a:solidFill>
                <a:latin typeface="Lato" panose="020F0502020204030203" pitchFamily="34" charset="0"/>
              </a:rPr>
              <a:t>Macedonia</a:t>
            </a:r>
          </a:p>
        </p:txBody>
      </p:sp>
      <p:sp>
        <p:nvSpPr>
          <p:cNvPr id="29" name="TextBox 17">
            <a:extLst>
              <a:ext uri="{FF2B5EF4-FFF2-40B4-BE49-F238E27FC236}">
                <a16:creationId xmlns:a16="http://schemas.microsoft.com/office/drawing/2014/main" id="{B97E668A-86C3-2B4B-924A-FBA41E552E54}"/>
              </a:ext>
            </a:extLst>
          </p:cNvPr>
          <p:cNvSpPr txBox="1"/>
          <p:nvPr/>
        </p:nvSpPr>
        <p:spPr>
          <a:xfrm>
            <a:off x="9083256" y="2628246"/>
            <a:ext cx="935019" cy="14619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900"/>
              </a:lnSpc>
            </a:pPr>
            <a:r>
              <a:rPr lang="en-US" sz="850" b="1" dirty="0">
                <a:solidFill>
                  <a:schemeClr val="bg1"/>
                </a:solidFill>
                <a:latin typeface="Lato" panose="020F0502020204030203" pitchFamily="34" charset="0"/>
              </a:rPr>
              <a:t>+33.42%</a:t>
            </a:r>
          </a:p>
          <a:p>
            <a:pPr algn="r">
              <a:lnSpc>
                <a:spcPts val="1900"/>
              </a:lnSpc>
            </a:pPr>
            <a:r>
              <a:rPr lang="en-US" sz="850" b="1" dirty="0">
                <a:solidFill>
                  <a:schemeClr val="bg1"/>
                </a:solidFill>
                <a:latin typeface="Lato" panose="020F0502020204030203" pitchFamily="34" charset="0"/>
              </a:rPr>
              <a:t>+25.33%</a:t>
            </a:r>
          </a:p>
          <a:p>
            <a:pPr algn="r">
              <a:lnSpc>
                <a:spcPts val="1900"/>
              </a:lnSpc>
            </a:pPr>
            <a:r>
              <a:rPr lang="en-US" sz="850" b="1" dirty="0">
                <a:solidFill>
                  <a:schemeClr val="bg1"/>
                </a:solidFill>
                <a:latin typeface="Lato" panose="020F0502020204030203" pitchFamily="34" charset="0"/>
              </a:rPr>
              <a:t>+10.8%</a:t>
            </a:r>
          </a:p>
          <a:p>
            <a:pPr algn="r">
              <a:lnSpc>
                <a:spcPts val="1900"/>
              </a:lnSpc>
            </a:pPr>
            <a:r>
              <a:rPr lang="en-US" sz="850" b="1" dirty="0">
                <a:solidFill>
                  <a:schemeClr val="bg1"/>
                </a:solidFill>
                <a:latin typeface="Lato" panose="020F0502020204030203" pitchFamily="34" charset="0"/>
              </a:rPr>
              <a:t>+8.32%</a:t>
            </a:r>
          </a:p>
          <a:p>
            <a:pPr algn="r">
              <a:lnSpc>
                <a:spcPts val="1900"/>
              </a:lnSpc>
            </a:pPr>
            <a:r>
              <a:rPr lang="en-US" sz="850" b="1" dirty="0">
                <a:solidFill>
                  <a:schemeClr val="bg1"/>
                </a:solidFill>
                <a:latin typeface="Lato" panose="020F0502020204030203" pitchFamily="34" charset="0"/>
              </a:rPr>
              <a:t>+5.65%</a:t>
            </a:r>
          </a:p>
          <a:p>
            <a:pPr algn="r">
              <a:lnSpc>
                <a:spcPts val="1900"/>
              </a:lnSpc>
            </a:pPr>
            <a:r>
              <a:rPr lang="en-US" sz="850" b="1" dirty="0">
                <a:solidFill>
                  <a:schemeClr val="bg1"/>
                </a:solidFill>
                <a:latin typeface="Lato" panose="020F0502020204030203" pitchFamily="34" charset="0"/>
              </a:rPr>
              <a:t>+3.25%</a:t>
            </a:r>
          </a:p>
        </p:txBody>
      </p:sp>
    </p:spTree>
    <p:extLst>
      <p:ext uri="{BB962C8B-B14F-4D97-AF65-F5344CB8AC3E}">
        <p14:creationId xmlns:p14="http://schemas.microsoft.com/office/powerpoint/2010/main" val="55377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2BCE01B-5B00-4B1A-8C67-A1A7668A173D}"/>
              </a:ext>
            </a:extLst>
          </p:cNvPr>
          <p:cNvSpPr/>
          <p:nvPr/>
        </p:nvSpPr>
        <p:spPr>
          <a:xfrm>
            <a:off x="595217" y="2429369"/>
            <a:ext cx="2175604" cy="213675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Shape">
            <a:extLst>
              <a:ext uri="{FF2B5EF4-FFF2-40B4-BE49-F238E27FC236}">
                <a16:creationId xmlns:a16="http://schemas.microsoft.com/office/drawing/2014/main" id="{5FE1EEA2-D929-4977-B518-DEDD3869C72D}"/>
              </a:ext>
            </a:extLst>
          </p:cNvPr>
          <p:cNvSpPr/>
          <p:nvPr/>
        </p:nvSpPr>
        <p:spPr>
          <a:xfrm>
            <a:off x="6260298" y="5307234"/>
            <a:ext cx="874409" cy="5944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0800" y="0"/>
                </a:lnTo>
                <a:lnTo>
                  <a:pt x="21600" y="21600"/>
                </a:lnTo>
                <a:cubicBezTo>
                  <a:pt x="21600" y="21600"/>
                  <a:pt x="0" y="21600"/>
                  <a:pt x="0" y="21600"/>
                </a:cubicBezTo>
                <a:close/>
              </a:path>
            </a:pathLst>
          </a:custGeom>
          <a:solidFill>
            <a:schemeClr val="accent6">
              <a:alpha val="85000"/>
            </a:schemeClr>
          </a:solidFill>
          <a:ln w="12700">
            <a:noFill/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600"/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CA25FCDF-EB2C-4D1E-ADA0-319B49013F05}"/>
              </a:ext>
            </a:extLst>
          </p:cNvPr>
          <p:cNvSpPr/>
          <p:nvPr/>
        </p:nvSpPr>
        <p:spPr>
          <a:xfrm>
            <a:off x="9765753" y="3526136"/>
            <a:ext cx="874404" cy="23777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0800" y="0"/>
                </a:lnTo>
                <a:lnTo>
                  <a:pt x="21600" y="21600"/>
                </a:lnTo>
                <a:cubicBezTo>
                  <a:pt x="21600" y="21600"/>
                  <a:pt x="0" y="21600"/>
                  <a:pt x="0" y="21600"/>
                </a:cubicBezTo>
                <a:close/>
              </a:path>
            </a:pathLst>
          </a:custGeom>
          <a:solidFill>
            <a:schemeClr val="accent6">
              <a:alpha val="85000"/>
            </a:schemeClr>
          </a:solidFill>
          <a:ln w="12700">
            <a:noFill/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600"/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71C2F3CD-56FA-4868-8B7D-1733B3CC7734}"/>
              </a:ext>
            </a:extLst>
          </p:cNvPr>
          <p:cNvSpPr/>
          <p:nvPr/>
        </p:nvSpPr>
        <p:spPr>
          <a:xfrm>
            <a:off x="7133959" y="4496040"/>
            <a:ext cx="874441" cy="14117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0800" y="0"/>
                </a:lnTo>
                <a:lnTo>
                  <a:pt x="21600" y="21600"/>
                </a:lnTo>
                <a:cubicBezTo>
                  <a:pt x="21600" y="21600"/>
                  <a:pt x="0" y="21600"/>
                  <a:pt x="0" y="21600"/>
                </a:cubicBezTo>
                <a:close/>
              </a:path>
            </a:pathLst>
          </a:custGeom>
          <a:solidFill>
            <a:schemeClr val="accent6">
              <a:alpha val="85000"/>
            </a:schemeClr>
          </a:solidFill>
          <a:ln w="12700">
            <a:noFill/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600"/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CC8D4A6B-0FE3-4AFF-B7E5-154F8F6B32F4}"/>
              </a:ext>
            </a:extLst>
          </p:cNvPr>
          <p:cNvSpPr/>
          <p:nvPr/>
        </p:nvSpPr>
        <p:spPr>
          <a:xfrm>
            <a:off x="8006873" y="4108079"/>
            <a:ext cx="874409" cy="17981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0800" y="0"/>
                </a:lnTo>
                <a:lnTo>
                  <a:pt x="21600" y="21600"/>
                </a:lnTo>
                <a:cubicBezTo>
                  <a:pt x="21600" y="21600"/>
                  <a:pt x="0" y="21600"/>
                  <a:pt x="0" y="21600"/>
                </a:cubicBezTo>
                <a:close/>
              </a:path>
            </a:pathLst>
          </a:custGeom>
          <a:solidFill>
            <a:schemeClr val="accent6">
              <a:alpha val="85000"/>
            </a:schemeClr>
          </a:solidFill>
          <a:ln w="12700">
            <a:noFill/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600"/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FF6FF63F-D199-4325-9053-40FA981A56F3}"/>
              </a:ext>
            </a:extLst>
          </p:cNvPr>
          <p:cNvSpPr/>
          <p:nvPr/>
        </p:nvSpPr>
        <p:spPr>
          <a:xfrm>
            <a:off x="8879787" y="4716474"/>
            <a:ext cx="874439" cy="11888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0800" y="0"/>
                </a:lnTo>
                <a:lnTo>
                  <a:pt x="21600" y="21600"/>
                </a:lnTo>
                <a:cubicBezTo>
                  <a:pt x="21600" y="21600"/>
                  <a:pt x="0" y="21600"/>
                  <a:pt x="0" y="21600"/>
                </a:cubicBezTo>
                <a:close/>
              </a:path>
            </a:pathLst>
          </a:custGeom>
          <a:solidFill>
            <a:schemeClr val="accent6">
              <a:alpha val="85000"/>
            </a:schemeClr>
          </a:solidFill>
          <a:ln w="12700">
            <a:noFill/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600"/>
          </a:p>
        </p:txBody>
      </p:sp>
      <p:sp>
        <p:nvSpPr>
          <p:cNvPr id="11" name="Line">
            <a:extLst>
              <a:ext uri="{FF2B5EF4-FFF2-40B4-BE49-F238E27FC236}">
                <a16:creationId xmlns:a16="http://schemas.microsoft.com/office/drawing/2014/main" id="{236670A0-9332-4E9B-BA54-374096E49DA3}"/>
              </a:ext>
            </a:extLst>
          </p:cNvPr>
          <p:cNvSpPr/>
          <p:nvPr/>
        </p:nvSpPr>
        <p:spPr>
          <a:xfrm>
            <a:off x="5747506" y="3040526"/>
            <a:ext cx="5828122" cy="31894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ln w="76200">
            <a:solidFill>
              <a:schemeClr val="accent6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6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88146D-3427-469F-A298-C382A87E9996}"/>
              </a:ext>
            </a:extLst>
          </p:cNvPr>
          <p:cNvSpPr txBox="1"/>
          <p:nvPr/>
        </p:nvSpPr>
        <p:spPr>
          <a:xfrm>
            <a:off x="6394794" y="4842623"/>
            <a:ext cx="6030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140K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C91048E-6E53-460C-A830-381D38C62B26}"/>
              </a:ext>
            </a:extLst>
          </p:cNvPr>
          <p:cNvSpPr txBox="1"/>
          <p:nvPr/>
        </p:nvSpPr>
        <p:spPr>
          <a:xfrm>
            <a:off x="7273980" y="4091549"/>
            <a:ext cx="6030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320K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6DDEE34-1D26-4EC2-B1FA-E185B8980D37}"/>
              </a:ext>
            </a:extLst>
          </p:cNvPr>
          <p:cNvSpPr txBox="1"/>
          <p:nvPr/>
        </p:nvSpPr>
        <p:spPr>
          <a:xfrm>
            <a:off x="8130285" y="3706553"/>
            <a:ext cx="6030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360K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C4A0EE0-FF65-449B-8E9A-7D30FD76F50D}"/>
              </a:ext>
            </a:extLst>
          </p:cNvPr>
          <p:cNvSpPr txBox="1"/>
          <p:nvPr/>
        </p:nvSpPr>
        <p:spPr>
          <a:xfrm>
            <a:off x="9001059" y="4305834"/>
            <a:ext cx="6030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250K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0266C2D-6C85-48F9-BDA3-DF9EAF5EBB23}"/>
              </a:ext>
            </a:extLst>
          </p:cNvPr>
          <p:cNvSpPr txBox="1"/>
          <p:nvPr/>
        </p:nvSpPr>
        <p:spPr>
          <a:xfrm>
            <a:off x="9888177" y="3125984"/>
            <a:ext cx="6030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490K</a:t>
            </a:r>
          </a:p>
        </p:txBody>
      </p:sp>
      <p:sp>
        <p:nvSpPr>
          <p:cNvPr id="17" name="Freeform 17">
            <a:extLst>
              <a:ext uri="{FF2B5EF4-FFF2-40B4-BE49-F238E27FC236}">
                <a16:creationId xmlns:a16="http://schemas.microsoft.com/office/drawing/2014/main" id="{BFF9E12A-489D-4BE7-9B35-7FA1CB482465}"/>
              </a:ext>
            </a:extLst>
          </p:cNvPr>
          <p:cNvSpPr/>
          <p:nvPr/>
        </p:nvSpPr>
        <p:spPr>
          <a:xfrm>
            <a:off x="10198137" y="3518767"/>
            <a:ext cx="441207" cy="2377754"/>
          </a:xfrm>
          <a:custGeom>
            <a:avLst/>
            <a:gdLst>
              <a:gd name="connsiteX0" fmla="*/ 4005 w 441207"/>
              <a:gd name="connsiteY0" fmla="*/ 0 h 2377754"/>
              <a:gd name="connsiteX1" fmla="*/ 441207 w 441207"/>
              <a:gd name="connsiteY1" fmla="*/ 2377754 h 2377754"/>
              <a:gd name="connsiteX2" fmla="*/ 4005 w 441207"/>
              <a:gd name="connsiteY2" fmla="*/ 2377754 h 2377754"/>
              <a:gd name="connsiteX3" fmla="*/ 0 w 441207"/>
              <a:gd name="connsiteY3" fmla="*/ 2377754 h 2377754"/>
              <a:gd name="connsiteX4" fmla="*/ 0 w 441207"/>
              <a:gd name="connsiteY4" fmla="*/ 21782 h 2377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1207" h="2377754">
                <a:moveTo>
                  <a:pt x="4005" y="0"/>
                </a:moveTo>
                <a:lnTo>
                  <a:pt x="441207" y="2377754"/>
                </a:lnTo>
                <a:cubicBezTo>
                  <a:pt x="441207" y="2377754"/>
                  <a:pt x="222606" y="2377754"/>
                  <a:pt x="4005" y="2377754"/>
                </a:cubicBezTo>
                <a:lnTo>
                  <a:pt x="0" y="2377754"/>
                </a:lnTo>
                <a:lnTo>
                  <a:pt x="0" y="21782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>
                  <a:lumMod val="75000"/>
                  <a:alpha val="0"/>
                </a:schemeClr>
              </a:gs>
              <a:gs pos="0">
                <a:schemeClr val="accent6">
                  <a:lumMod val="75000"/>
                </a:schemeClr>
              </a:gs>
            </a:gsLst>
            <a:lin ang="16200000" scaled="1"/>
            <a:tileRect/>
          </a:gradFill>
          <a:ln w="12700">
            <a:noFill/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600"/>
          </a:p>
        </p:txBody>
      </p:sp>
      <p:sp>
        <p:nvSpPr>
          <p:cNvPr id="18" name="Freeform 18">
            <a:extLst>
              <a:ext uri="{FF2B5EF4-FFF2-40B4-BE49-F238E27FC236}">
                <a16:creationId xmlns:a16="http://schemas.microsoft.com/office/drawing/2014/main" id="{4380B965-2B87-44FF-8AF1-C3AAA63C10D8}"/>
              </a:ext>
            </a:extLst>
          </p:cNvPr>
          <p:cNvSpPr/>
          <p:nvPr/>
        </p:nvSpPr>
        <p:spPr>
          <a:xfrm>
            <a:off x="9319015" y="4715607"/>
            <a:ext cx="441207" cy="1180914"/>
          </a:xfrm>
          <a:custGeom>
            <a:avLst/>
            <a:gdLst>
              <a:gd name="connsiteX0" fmla="*/ 4005 w 441207"/>
              <a:gd name="connsiteY0" fmla="*/ 0 h 2377754"/>
              <a:gd name="connsiteX1" fmla="*/ 441207 w 441207"/>
              <a:gd name="connsiteY1" fmla="*/ 2377754 h 2377754"/>
              <a:gd name="connsiteX2" fmla="*/ 4005 w 441207"/>
              <a:gd name="connsiteY2" fmla="*/ 2377754 h 2377754"/>
              <a:gd name="connsiteX3" fmla="*/ 0 w 441207"/>
              <a:gd name="connsiteY3" fmla="*/ 2377754 h 2377754"/>
              <a:gd name="connsiteX4" fmla="*/ 0 w 441207"/>
              <a:gd name="connsiteY4" fmla="*/ 21782 h 2377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1207" h="2377754">
                <a:moveTo>
                  <a:pt x="4005" y="0"/>
                </a:moveTo>
                <a:lnTo>
                  <a:pt x="441207" y="2377754"/>
                </a:lnTo>
                <a:cubicBezTo>
                  <a:pt x="441207" y="2377754"/>
                  <a:pt x="222606" y="2377754"/>
                  <a:pt x="4005" y="2377754"/>
                </a:cubicBezTo>
                <a:lnTo>
                  <a:pt x="0" y="2377754"/>
                </a:lnTo>
                <a:lnTo>
                  <a:pt x="0" y="21782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>
                  <a:lumMod val="75000"/>
                  <a:alpha val="0"/>
                </a:schemeClr>
              </a:gs>
              <a:gs pos="0">
                <a:schemeClr val="accent6">
                  <a:lumMod val="75000"/>
                </a:schemeClr>
              </a:gs>
            </a:gsLst>
            <a:lin ang="16200000" scaled="1"/>
            <a:tileRect/>
          </a:gradFill>
          <a:ln w="12700">
            <a:noFill/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600"/>
          </a:p>
        </p:txBody>
      </p:sp>
      <p:sp>
        <p:nvSpPr>
          <p:cNvPr id="19" name="Freeform 19">
            <a:extLst>
              <a:ext uri="{FF2B5EF4-FFF2-40B4-BE49-F238E27FC236}">
                <a16:creationId xmlns:a16="http://schemas.microsoft.com/office/drawing/2014/main" id="{8911DDAB-5CA2-40DF-AAA1-3C4F8C70B78D}"/>
              </a:ext>
            </a:extLst>
          </p:cNvPr>
          <p:cNvSpPr/>
          <p:nvPr/>
        </p:nvSpPr>
        <p:spPr>
          <a:xfrm>
            <a:off x="8439640" y="4106517"/>
            <a:ext cx="441207" cy="1800465"/>
          </a:xfrm>
          <a:custGeom>
            <a:avLst/>
            <a:gdLst>
              <a:gd name="connsiteX0" fmla="*/ 4005 w 441207"/>
              <a:gd name="connsiteY0" fmla="*/ 0 h 2377754"/>
              <a:gd name="connsiteX1" fmla="*/ 441207 w 441207"/>
              <a:gd name="connsiteY1" fmla="*/ 2377754 h 2377754"/>
              <a:gd name="connsiteX2" fmla="*/ 4005 w 441207"/>
              <a:gd name="connsiteY2" fmla="*/ 2377754 h 2377754"/>
              <a:gd name="connsiteX3" fmla="*/ 0 w 441207"/>
              <a:gd name="connsiteY3" fmla="*/ 2377754 h 2377754"/>
              <a:gd name="connsiteX4" fmla="*/ 0 w 441207"/>
              <a:gd name="connsiteY4" fmla="*/ 21782 h 2377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1207" h="2377754">
                <a:moveTo>
                  <a:pt x="4005" y="0"/>
                </a:moveTo>
                <a:lnTo>
                  <a:pt x="441207" y="2377754"/>
                </a:lnTo>
                <a:cubicBezTo>
                  <a:pt x="441207" y="2377754"/>
                  <a:pt x="222606" y="2377754"/>
                  <a:pt x="4005" y="2377754"/>
                </a:cubicBezTo>
                <a:lnTo>
                  <a:pt x="0" y="2377754"/>
                </a:lnTo>
                <a:lnTo>
                  <a:pt x="0" y="21782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>
                  <a:lumMod val="75000"/>
                  <a:alpha val="0"/>
                </a:schemeClr>
              </a:gs>
              <a:gs pos="0">
                <a:schemeClr val="accent6">
                  <a:lumMod val="75000"/>
                </a:schemeClr>
              </a:gs>
            </a:gsLst>
            <a:lin ang="16200000" scaled="1"/>
            <a:tileRect/>
          </a:gradFill>
          <a:ln w="12700">
            <a:noFill/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600"/>
          </a:p>
        </p:txBody>
      </p:sp>
      <p:sp>
        <p:nvSpPr>
          <p:cNvPr id="20" name="Freeform 20">
            <a:extLst>
              <a:ext uri="{FF2B5EF4-FFF2-40B4-BE49-F238E27FC236}">
                <a16:creationId xmlns:a16="http://schemas.microsoft.com/office/drawing/2014/main" id="{BBC2F695-B280-49F0-9763-32292B1DE2AB}"/>
              </a:ext>
            </a:extLst>
          </p:cNvPr>
          <p:cNvSpPr/>
          <p:nvPr/>
        </p:nvSpPr>
        <p:spPr>
          <a:xfrm>
            <a:off x="7565947" y="4496040"/>
            <a:ext cx="441207" cy="1408157"/>
          </a:xfrm>
          <a:custGeom>
            <a:avLst/>
            <a:gdLst>
              <a:gd name="connsiteX0" fmla="*/ 4005 w 441207"/>
              <a:gd name="connsiteY0" fmla="*/ 0 h 2377754"/>
              <a:gd name="connsiteX1" fmla="*/ 441207 w 441207"/>
              <a:gd name="connsiteY1" fmla="*/ 2377754 h 2377754"/>
              <a:gd name="connsiteX2" fmla="*/ 4005 w 441207"/>
              <a:gd name="connsiteY2" fmla="*/ 2377754 h 2377754"/>
              <a:gd name="connsiteX3" fmla="*/ 0 w 441207"/>
              <a:gd name="connsiteY3" fmla="*/ 2377754 h 2377754"/>
              <a:gd name="connsiteX4" fmla="*/ 0 w 441207"/>
              <a:gd name="connsiteY4" fmla="*/ 21782 h 2377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1207" h="2377754">
                <a:moveTo>
                  <a:pt x="4005" y="0"/>
                </a:moveTo>
                <a:lnTo>
                  <a:pt x="441207" y="2377754"/>
                </a:lnTo>
                <a:cubicBezTo>
                  <a:pt x="441207" y="2377754"/>
                  <a:pt x="222606" y="2377754"/>
                  <a:pt x="4005" y="2377754"/>
                </a:cubicBezTo>
                <a:lnTo>
                  <a:pt x="0" y="2377754"/>
                </a:lnTo>
                <a:lnTo>
                  <a:pt x="0" y="21782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>
                  <a:lumMod val="75000"/>
                  <a:alpha val="0"/>
                </a:schemeClr>
              </a:gs>
              <a:gs pos="0">
                <a:schemeClr val="accent6">
                  <a:lumMod val="75000"/>
                </a:schemeClr>
              </a:gs>
            </a:gsLst>
            <a:lin ang="16200000" scaled="1"/>
            <a:tileRect/>
          </a:gradFill>
          <a:ln w="12700">
            <a:noFill/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600"/>
          </a:p>
        </p:txBody>
      </p:sp>
      <p:sp>
        <p:nvSpPr>
          <p:cNvPr id="21" name="Freeform 21">
            <a:extLst>
              <a:ext uri="{FF2B5EF4-FFF2-40B4-BE49-F238E27FC236}">
                <a16:creationId xmlns:a16="http://schemas.microsoft.com/office/drawing/2014/main" id="{E4F7361D-F747-497B-969B-685DA0C5A7E6}"/>
              </a:ext>
            </a:extLst>
          </p:cNvPr>
          <p:cNvSpPr/>
          <p:nvPr/>
        </p:nvSpPr>
        <p:spPr>
          <a:xfrm>
            <a:off x="6688657" y="5301151"/>
            <a:ext cx="441207" cy="595370"/>
          </a:xfrm>
          <a:custGeom>
            <a:avLst/>
            <a:gdLst>
              <a:gd name="connsiteX0" fmla="*/ 4005 w 441207"/>
              <a:gd name="connsiteY0" fmla="*/ 0 h 2377754"/>
              <a:gd name="connsiteX1" fmla="*/ 441207 w 441207"/>
              <a:gd name="connsiteY1" fmla="*/ 2377754 h 2377754"/>
              <a:gd name="connsiteX2" fmla="*/ 4005 w 441207"/>
              <a:gd name="connsiteY2" fmla="*/ 2377754 h 2377754"/>
              <a:gd name="connsiteX3" fmla="*/ 0 w 441207"/>
              <a:gd name="connsiteY3" fmla="*/ 2377754 h 2377754"/>
              <a:gd name="connsiteX4" fmla="*/ 0 w 441207"/>
              <a:gd name="connsiteY4" fmla="*/ 21782 h 2377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1207" h="2377754">
                <a:moveTo>
                  <a:pt x="4005" y="0"/>
                </a:moveTo>
                <a:lnTo>
                  <a:pt x="441207" y="2377754"/>
                </a:lnTo>
                <a:cubicBezTo>
                  <a:pt x="441207" y="2377754"/>
                  <a:pt x="222606" y="2377754"/>
                  <a:pt x="4005" y="2377754"/>
                </a:cubicBezTo>
                <a:lnTo>
                  <a:pt x="0" y="2377754"/>
                </a:lnTo>
                <a:lnTo>
                  <a:pt x="0" y="21782"/>
                </a:lnTo>
                <a:close/>
              </a:path>
            </a:pathLst>
          </a:custGeom>
          <a:gradFill flip="none" rotWithShape="1">
            <a:gsLst>
              <a:gs pos="100000">
                <a:schemeClr val="accent6">
                  <a:lumMod val="75000"/>
                  <a:alpha val="0"/>
                </a:schemeClr>
              </a:gs>
              <a:gs pos="0">
                <a:schemeClr val="accent6">
                  <a:lumMod val="75000"/>
                </a:schemeClr>
              </a:gs>
            </a:gsLst>
            <a:lin ang="16200000" scaled="1"/>
            <a:tileRect/>
          </a:gradFill>
          <a:ln w="12700">
            <a:noFill/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60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60D5B93-93E4-4947-A428-5C8E8F43A68E}"/>
              </a:ext>
            </a:extLst>
          </p:cNvPr>
          <p:cNvSpPr txBox="1"/>
          <p:nvPr/>
        </p:nvSpPr>
        <p:spPr>
          <a:xfrm>
            <a:off x="689316" y="5302097"/>
            <a:ext cx="1987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Tittle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2DB5D93-FF66-47EC-A26E-01E0969139AE}"/>
              </a:ext>
            </a:extLst>
          </p:cNvPr>
          <p:cNvSpPr txBox="1"/>
          <p:nvPr/>
        </p:nvSpPr>
        <p:spPr>
          <a:xfrm>
            <a:off x="689316" y="5685448"/>
            <a:ext cx="1987852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Mauris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justo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auctor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E135F7F-23B5-4119-9875-5A707F65AFD1}"/>
              </a:ext>
            </a:extLst>
          </p:cNvPr>
          <p:cNvSpPr txBox="1"/>
          <p:nvPr/>
        </p:nvSpPr>
        <p:spPr>
          <a:xfrm>
            <a:off x="3046122" y="5302097"/>
            <a:ext cx="1987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Tittle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31F5F4B-5114-43FE-BCB3-BDE7DB7A1062}"/>
              </a:ext>
            </a:extLst>
          </p:cNvPr>
          <p:cNvSpPr txBox="1"/>
          <p:nvPr/>
        </p:nvSpPr>
        <p:spPr>
          <a:xfrm>
            <a:off x="3046122" y="5685448"/>
            <a:ext cx="1987852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Mauris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justo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auctor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26" name="Freeform 19">
            <a:extLst>
              <a:ext uri="{FF2B5EF4-FFF2-40B4-BE49-F238E27FC236}">
                <a16:creationId xmlns:a16="http://schemas.microsoft.com/office/drawing/2014/main" id="{A9A9830A-A32D-46C4-BD2D-78BC076F44EF}"/>
              </a:ext>
            </a:extLst>
          </p:cNvPr>
          <p:cNvSpPr>
            <a:spLocks noEditPoints="1"/>
          </p:cNvSpPr>
          <p:nvPr/>
        </p:nvSpPr>
        <p:spPr bwMode="auto">
          <a:xfrm>
            <a:off x="3855222" y="2749384"/>
            <a:ext cx="369652" cy="339896"/>
          </a:xfrm>
          <a:custGeom>
            <a:avLst/>
            <a:gdLst>
              <a:gd name="T0" fmla="*/ 290 w 290"/>
              <a:gd name="T1" fmla="*/ 4 h 266"/>
              <a:gd name="T2" fmla="*/ 286 w 290"/>
              <a:gd name="T3" fmla="*/ 8 h 266"/>
              <a:gd name="T4" fmla="*/ 4 w 290"/>
              <a:gd name="T5" fmla="*/ 8 h 266"/>
              <a:gd name="T6" fmla="*/ 0 w 290"/>
              <a:gd name="T7" fmla="*/ 4 h 266"/>
              <a:gd name="T8" fmla="*/ 4 w 290"/>
              <a:gd name="T9" fmla="*/ 0 h 266"/>
              <a:gd name="T10" fmla="*/ 286 w 290"/>
              <a:gd name="T11" fmla="*/ 0 h 266"/>
              <a:gd name="T12" fmla="*/ 290 w 290"/>
              <a:gd name="T13" fmla="*/ 4 h 266"/>
              <a:gd name="T14" fmla="*/ 25 w 290"/>
              <a:gd name="T15" fmla="*/ 29 h 266"/>
              <a:gd name="T16" fmla="*/ 25 w 290"/>
              <a:gd name="T17" fmla="*/ 170 h 266"/>
              <a:gd name="T18" fmla="*/ 29 w 290"/>
              <a:gd name="T19" fmla="*/ 174 h 266"/>
              <a:gd name="T20" fmla="*/ 261 w 290"/>
              <a:gd name="T21" fmla="*/ 174 h 266"/>
              <a:gd name="T22" fmla="*/ 265 w 290"/>
              <a:gd name="T23" fmla="*/ 170 h 266"/>
              <a:gd name="T24" fmla="*/ 265 w 290"/>
              <a:gd name="T25" fmla="*/ 29 h 266"/>
              <a:gd name="T26" fmla="*/ 269 w 290"/>
              <a:gd name="T27" fmla="*/ 25 h 266"/>
              <a:gd name="T28" fmla="*/ 273 w 290"/>
              <a:gd name="T29" fmla="*/ 29 h 266"/>
              <a:gd name="T30" fmla="*/ 273 w 290"/>
              <a:gd name="T31" fmla="*/ 170 h 266"/>
              <a:gd name="T32" fmla="*/ 270 w 290"/>
              <a:gd name="T33" fmla="*/ 179 h 266"/>
              <a:gd name="T34" fmla="*/ 261 w 290"/>
              <a:gd name="T35" fmla="*/ 182 h 266"/>
              <a:gd name="T36" fmla="*/ 29 w 290"/>
              <a:gd name="T37" fmla="*/ 182 h 266"/>
              <a:gd name="T38" fmla="*/ 20 w 290"/>
              <a:gd name="T39" fmla="*/ 179 h 266"/>
              <a:gd name="T40" fmla="*/ 17 w 290"/>
              <a:gd name="T41" fmla="*/ 170 h 266"/>
              <a:gd name="T42" fmla="*/ 17 w 290"/>
              <a:gd name="T43" fmla="*/ 29 h 266"/>
              <a:gd name="T44" fmla="*/ 21 w 290"/>
              <a:gd name="T45" fmla="*/ 25 h 266"/>
              <a:gd name="T46" fmla="*/ 25 w 290"/>
              <a:gd name="T47" fmla="*/ 29 h 266"/>
              <a:gd name="T48" fmla="*/ 161 w 290"/>
              <a:gd name="T49" fmla="*/ 114 h 266"/>
              <a:gd name="T50" fmla="*/ 218 w 290"/>
              <a:gd name="T51" fmla="*/ 58 h 266"/>
              <a:gd name="T52" fmla="*/ 186 w 290"/>
              <a:gd name="T53" fmla="*/ 58 h 266"/>
              <a:gd name="T54" fmla="*/ 182 w 290"/>
              <a:gd name="T55" fmla="*/ 54 h 266"/>
              <a:gd name="T56" fmla="*/ 186 w 290"/>
              <a:gd name="T57" fmla="*/ 50 h 266"/>
              <a:gd name="T58" fmla="*/ 228 w 290"/>
              <a:gd name="T59" fmla="*/ 50 h 266"/>
              <a:gd name="T60" fmla="*/ 229 w 290"/>
              <a:gd name="T61" fmla="*/ 50 h 266"/>
              <a:gd name="T62" fmla="*/ 231 w 290"/>
              <a:gd name="T63" fmla="*/ 52 h 266"/>
              <a:gd name="T64" fmla="*/ 232 w 290"/>
              <a:gd name="T65" fmla="*/ 54 h 266"/>
              <a:gd name="T66" fmla="*/ 232 w 290"/>
              <a:gd name="T67" fmla="*/ 95 h 266"/>
              <a:gd name="T68" fmla="*/ 228 w 290"/>
              <a:gd name="T69" fmla="*/ 99 h 266"/>
              <a:gd name="T70" fmla="*/ 224 w 290"/>
              <a:gd name="T71" fmla="*/ 95 h 266"/>
              <a:gd name="T72" fmla="*/ 224 w 290"/>
              <a:gd name="T73" fmla="*/ 64 h 266"/>
              <a:gd name="T74" fmla="*/ 165 w 290"/>
              <a:gd name="T75" fmla="*/ 123 h 266"/>
              <a:gd name="T76" fmla="*/ 161 w 290"/>
              <a:gd name="T77" fmla="*/ 124 h 266"/>
              <a:gd name="T78" fmla="*/ 158 w 290"/>
              <a:gd name="T79" fmla="*/ 123 h 266"/>
              <a:gd name="T80" fmla="*/ 112 w 290"/>
              <a:gd name="T81" fmla="*/ 76 h 266"/>
              <a:gd name="T82" fmla="*/ 65 w 290"/>
              <a:gd name="T83" fmla="*/ 115 h 266"/>
              <a:gd name="T84" fmla="*/ 59 w 290"/>
              <a:gd name="T85" fmla="*/ 114 h 266"/>
              <a:gd name="T86" fmla="*/ 60 w 290"/>
              <a:gd name="T87" fmla="*/ 109 h 266"/>
              <a:gd name="T88" fmla="*/ 109 w 290"/>
              <a:gd name="T89" fmla="*/ 67 h 266"/>
              <a:gd name="T90" fmla="*/ 115 w 290"/>
              <a:gd name="T91" fmla="*/ 67 h 266"/>
              <a:gd name="T92" fmla="*/ 161 w 290"/>
              <a:gd name="T93" fmla="*/ 114 h 266"/>
              <a:gd name="T94" fmla="*/ 85 w 290"/>
              <a:gd name="T95" fmla="*/ 257 h 266"/>
              <a:gd name="T96" fmla="*/ 142 w 290"/>
              <a:gd name="T97" fmla="*/ 227 h 266"/>
              <a:gd name="T98" fmla="*/ 141 w 290"/>
              <a:gd name="T99" fmla="*/ 224 h 266"/>
              <a:gd name="T100" fmla="*/ 141 w 290"/>
              <a:gd name="T101" fmla="*/ 203 h 266"/>
              <a:gd name="T102" fmla="*/ 145 w 290"/>
              <a:gd name="T103" fmla="*/ 199 h 266"/>
              <a:gd name="T104" fmla="*/ 149 w 290"/>
              <a:gd name="T105" fmla="*/ 203 h 266"/>
              <a:gd name="T106" fmla="*/ 149 w 290"/>
              <a:gd name="T107" fmla="*/ 224 h 266"/>
              <a:gd name="T108" fmla="*/ 147 w 290"/>
              <a:gd name="T109" fmla="*/ 227 h 266"/>
              <a:gd name="T110" fmla="*/ 205 w 290"/>
              <a:gd name="T111" fmla="*/ 257 h 266"/>
              <a:gd name="T112" fmla="*/ 206 w 290"/>
              <a:gd name="T113" fmla="*/ 263 h 266"/>
              <a:gd name="T114" fmla="*/ 203 w 290"/>
              <a:gd name="T115" fmla="*/ 265 h 266"/>
              <a:gd name="T116" fmla="*/ 201 w 290"/>
              <a:gd name="T117" fmla="*/ 264 h 266"/>
              <a:gd name="T118" fmla="*/ 145 w 290"/>
              <a:gd name="T119" fmla="*/ 235 h 266"/>
              <a:gd name="T120" fmla="*/ 89 w 290"/>
              <a:gd name="T121" fmla="*/ 264 h 266"/>
              <a:gd name="T122" fmla="*/ 83 w 290"/>
              <a:gd name="T123" fmla="*/ 263 h 266"/>
              <a:gd name="T124" fmla="*/ 85 w 290"/>
              <a:gd name="T125" fmla="*/ 257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0" h="266">
                <a:moveTo>
                  <a:pt x="290" y="4"/>
                </a:moveTo>
                <a:cubicBezTo>
                  <a:pt x="290" y="7"/>
                  <a:pt x="288" y="8"/>
                  <a:pt x="286" y="8"/>
                </a:cubicBezTo>
                <a:cubicBezTo>
                  <a:pt x="4" y="8"/>
                  <a:pt x="4" y="8"/>
                  <a:pt x="4" y="8"/>
                </a:cubicBezTo>
                <a:cubicBezTo>
                  <a:pt x="1" y="8"/>
                  <a:pt x="0" y="7"/>
                  <a:pt x="0" y="4"/>
                </a:cubicBezTo>
                <a:cubicBezTo>
                  <a:pt x="0" y="1"/>
                  <a:pt x="1" y="0"/>
                  <a:pt x="4" y="0"/>
                </a:cubicBezTo>
                <a:cubicBezTo>
                  <a:pt x="286" y="0"/>
                  <a:pt x="286" y="0"/>
                  <a:pt x="286" y="0"/>
                </a:cubicBezTo>
                <a:cubicBezTo>
                  <a:pt x="288" y="0"/>
                  <a:pt x="290" y="1"/>
                  <a:pt x="290" y="4"/>
                </a:cubicBezTo>
                <a:close/>
                <a:moveTo>
                  <a:pt x="25" y="29"/>
                </a:moveTo>
                <a:cubicBezTo>
                  <a:pt x="25" y="170"/>
                  <a:pt x="25" y="170"/>
                  <a:pt x="25" y="170"/>
                </a:cubicBezTo>
                <a:cubicBezTo>
                  <a:pt x="25" y="173"/>
                  <a:pt x="26" y="174"/>
                  <a:pt x="29" y="174"/>
                </a:cubicBezTo>
                <a:cubicBezTo>
                  <a:pt x="261" y="174"/>
                  <a:pt x="261" y="174"/>
                  <a:pt x="261" y="174"/>
                </a:cubicBezTo>
                <a:cubicBezTo>
                  <a:pt x="264" y="174"/>
                  <a:pt x="265" y="173"/>
                  <a:pt x="265" y="170"/>
                </a:cubicBezTo>
                <a:cubicBezTo>
                  <a:pt x="265" y="29"/>
                  <a:pt x="265" y="29"/>
                  <a:pt x="265" y="29"/>
                </a:cubicBezTo>
                <a:cubicBezTo>
                  <a:pt x="265" y="26"/>
                  <a:pt x="266" y="25"/>
                  <a:pt x="269" y="25"/>
                </a:cubicBezTo>
                <a:cubicBezTo>
                  <a:pt x="272" y="25"/>
                  <a:pt x="273" y="26"/>
                  <a:pt x="273" y="29"/>
                </a:cubicBezTo>
                <a:cubicBezTo>
                  <a:pt x="273" y="170"/>
                  <a:pt x="273" y="170"/>
                  <a:pt x="273" y="170"/>
                </a:cubicBezTo>
                <a:cubicBezTo>
                  <a:pt x="273" y="173"/>
                  <a:pt x="272" y="176"/>
                  <a:pt x="270" y="179"/>
                </a:cubicBezTo>
                <a:cubicBezTo>
                  <a:pt x="267" y="181"/>
                  <a:pt x="264" y="182"/>
                  <a:pt x="261" y="182"/>
                </a:cubicBezTo>
                <a:cubicBezTo>
                  <a:pt x="29" y="182"/>
                  <a:pt x="29" y="182"/>
                  <a:pt x="29" y="182"/>
                </a:cubicBezTo>
                <a:cubicBezTo>
                  <a:pt x="26" y="182"/>
                  <a:pt x="23" y="181"/>
                  <a:pt x="20" y="179"/>
                </a:cubicBezTo>
                <a:cubicBezTo>
                  <a:pt x="18" y="176"/>
                  <a:pt x="17" y="173"/>
                  <a:pt x="17" y="170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6"/>
                  <a:pt x="18" y="25"/>
                  <a:pt x="21" y="25"/>
                </a:cubicBezTo>
                <a:cubicBezTo>
                  <a:pt x="23" y="25"/>
                  <a:pt x="25" y="26"/>
                  <a:pt x="25" y="29"/>
                </a:cubicBezTo>
                <a:close/>
                <a:moveTo>
                  <a:pt x="161" y="114"/>
                </a:moveTo>
                <a:cubicBezTo>
                  <a:pt x="218" y="58"/>
                  <a:pt x="218" y="58"/>
                  <a:pt x="218" y="58"/>
                </a:cubicBezTo>
                <a:cubicBezTo>
                  <a:pt x="186" y="58"/>
                  <a:pt x="186" y="58"/>
                  <a:pt x="186" y="58"/>
                </a:cubicBezTo>
                <a:cubicBezTo>
                  <a:pt x="184" y="58"/>
                  <a:pt x="182" y="57"/>
                  <a:pt x="182" y="54"/>
                </a:cubicBezTo>
                <a:cubicBezTo>
                  <a:pt x="182" y="51"/>
                  <a:pt x="184" y="50"/>
                  <a:pt x="186" y="50"/>
                </a:cubicBezTo>
                <a:cubicBezTo>
                  <a:pt x="228" y="50"/>
                  <a:pt x="228" y="50"/>
                  <a:pt x="228" y="50"/>
                </a:cubicBezTo>
                <a:cubicBezTo>
                  <a:pt x="228" y="50"/>
                  <a:pt x="229" y="50"/>
                  <a:pt x="229" y="50"/>
                </a:cubicBezTo>
                <a:cubicBezTo>
                  <a:pt x="230" y="51"/>
                  <a:pt x="231" y="51"/>
                  <a:pt x="231" y="52"/>
                </a:cubicBezTo>
                <a:cubicBezTo>
                  <a:pt x="232" y="53"/>
                  <a:pt x="232" y="53"/>
                  <a:pt x="232" y="54"/>
                </a:cubicBezTo>
                <a:cubicBezTo>
                  <a:pt x="232" y="95"/>
                  <a:pt x="232" y="95"/>
                  <a:pt x="232" y="95"/>
                </a:cubicBezTo>
                <a:cubicBezTo>
                  <a:pt x="232" y="98"/>
                  <a:pt x="230" y="99"/>
                  <a:pt x="228" y="99"/>
                </a:cubicBezTo>
                <a:cubicBezTo>
                  <a:pt x="225" y="99"/>
                  <a:pt x="224" y="98"/>
                  <a:pt x="224" y="95"/>
                </a:cubicBezTo>
                <a:cubicBezTo>
                  <a:pt x="224" y="64"/>
                  <a:pt x="224" y="64"/>
                  <a:pt x="224" y="64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4" y="124"/>
                  <a:pt x="163" y="124"/>
                  <a:pt x="161" y="124"/>
                </a:cubicBezTo>
                <a:cubicBezTo>
                  <a:pt x="160" y="124"/>
                  <a:pt x="159" y="124"/>
                  <a:pt x="158" y="123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65" y="115"/>
                  <a:pt x="65" y="115"/>
                  <a:pt x="65" y="115"/>
                </a:cubicBezTo>
                <a:cubicBezTo>
                  <a:pt x="63" y="117"/>
                  <a:pt x="61" y="116"/>
                  <a:pt x="59" y="114"/>
                </a:cubicBezTo>
                <a:cubicBezTo>
                  <a:pt x="57" y="112"/>
                  <a:pt x="57" y="110"/>
                  <a:pt x="60" y="109"/>
                </a:cubicBezTo>
                <a:cubicBezTo>
                  <a:pt x="109" y="67"/>
                  <a:pt x="109" y="67"/>
                  <a:pt x="109" y="67"/>
                </a:cubicBezTo>
                <a:cubicBezTo>
                  <a:pt x="111" y="66"/>
                  <a:pt x="113" y="66"/>
                  <a:pt x="115" y="67"/>
                </a:cubicBezTo>
                <a:lnTo>
                  <a:pt x="161" y="114"/>
                </a:lnTo>
                <a:close/>
                <a:moveTo>
                  <a:pt x="85" y="257"/>
                </a:moveTo>
                <a:cubicBezTo>
                  <a:pt x="142" y="227"/>
                  <a:pt x="142" y="227"/>
                  <a:pt x="142" y="227"/>
                </a:cubicBezTo>
                <a:cubicBezTo>
                  <a:pt x="141" y="226"/>
                  <a:pt x="141" y="225"/>
                  <a:pt x="141" y="224"/>
                </a:cubicBezTo>
                <a:cubicBezTo>
                  <a:pt x="141" y="203"/>
                  <a:pt x="141" y="203"/>
                  <a:pt x="141" y="203"/>
                </a:cubicBezTo>
                <a:cubicBezTo>
                  <a:pt x="141" y="200"/>
                  <a:pt x="142" y="199"/>
                  <a:pt x="145" y="199"/>
                </a:cubicBezTo>
                <a:cubicBezTo>
                  <a:pt x="148" y="199"/>
                  <a:pt x="149" y="200"/>
                  <a:pt x="149" y="203"/>
                </a:cubicBezTo>
                <a:cubicBezTo>
                  <a:pt x="149" y="224"/>
                  <a:pt x="149" y="224"/>
                  <a:pt x="149" y="224"/>
                </a:cubicBezTo>
                <a:cubicBezTo>
                  <a:pt x="149" y="225"/>
                  <a:pt x="149" y="226"/>
                  <a:pt x="147" y="227"/>
                </a:cubicBezTo>
                <a:cubicBezTo>
                  <a:pt x="205" y="257"/>
                  <a:pt x="205" y="257"/>
                  <a:pt x="205" y="257"/>
                </a:cubicBezTo>
                <a:cubicBezTo>
                  <a:pt x="207" y="259"/>
                  <a:pt x="208" y="260"/>
                  <a:pt x="206" y="263"/>
                </a:cubicBezTo>
                <a:cubicBezTo>
                  <a:pt x="206" y="264"/>
                  <a:pt x="205" y="265"/>
                  <a:pt x="203" y="265"/>
                </a:cubicBezTo>
                <a:cubicBezTo>
                  <a:pt x="202" y="265"/>
                  <a:pt x="201" y="265"/>
                  <a:pt x="201" y="264"/>
                </a:cubicBezTo>
                <a:cubicBezTo>
                  <a:pt x="145" y="235"/>
                  <a:pt x="145" y="235"/>
                  <a:pt x="145" y="235"/>
                </a:cubicBezTo>
                <a:cubicBezTo>
                  <a:pt x="89" y="264"/>
                  <a:pt x="89" y="264"/>
                  <a:pt x="89" y="264"/>
                </a:cubicBezTo>
                <a:cubicBezTo>
                  <a:pt x="87" y="266"/>
                  <a:pt x="85" y="265"/>
                  <a:pt x="83" y="263"/>
                </a:cubicBezTo>
                <a:cubicBezTo>
                  <a:pt x="82" y="260"/>
                  <a:pt x="82" y="259"/>
                  <a:pt x="85" y="2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27">
            <a:extLst>
              <a:ext uri="{FF2B5EF4-FFF2-40B4-BE49-F238E27FC236}">
                <a16:creationId xmlns:a16="http://schemas.microsoft.com/office/drawing/2014/main" id="{4DC7F89E-2A1F-47F4-AC2E-AC074D6224DB}"/>
              </a:ext>
            </a:extLst>
          </p:cNvPr>
          <p:cNvSpPr>
            <a:spLocks noEditPoints="1"/>
          </p:cNvSpPr>
          <p:nvPr/>
        </p:nvSpPr>
        <p:spPr bwMode="auto">
          <a:xfrm>
            <a:off x="3839772" y="4814110"/>
            <a:ext cx="400552" cy="326519"/>
          </a:xfrm>
          <a:custGeom>
            <a:avLst/>
            <a:gdLst>
              <a:gd name="T0" fmla="*/ 314 w 314"/>
              <a:gd name="T1" fmla="*/ 187 h 266"/>
              <a:gd name="T2" fmla="*/ 236 w 314"/>
              <a:gd name="T3" fmla="*/ 200 h 266"/>
              <a:gd name="T4" fmla="*/ 223 w 314"/>
              <a:gd name="T5" fmla="*/ 146 h 266"/>
              <a:gd name="T6" fmla="*/ 281 w 314"/>
              <a:gd name="T7" fmla="*/ 133 h 266"/>
              <a:gd name="T8" fmla="*/ 277 w 314"/>
              <a:gd name="T9" fmla="*/ 84 h 266"/>
              <a:gd name="T10" fmla="*/ 8 w 314"/>
              <a:gd name="T11" fmla="*/ 78 h 266"/>
              <a:gd name="T12" fmla="*/ 24 w 314"/>
              <a:gd name="T13" fmla="*/ 258 h 266"/>
              <a:gd name="T14" fmla="*/ 281 w 314"/>
              <a:gd name="T15" fmla="*/ 254 h 266"/>
              <a:gd name="T16" fmla="*/ 285 w 314"/>
              <a:gd name="T17" fmla="*/ 208 h 266"/>
              <a:gd name="T18" fmla="*/ 289 w 314"/>
              <a:gd name="T19" fmla="*/ 254 h 266"/>
              <a:gd name="T20" fmla="*/ 24 w 314"/>
              <a:gd name="T21" fmla="*/ 266 h 266"/>
              <a:gd name="T22" fmla="*/ 0 w 314"/>
              <a:gd name="T23" fmla="*/ 241 h 266"/>
              <a:gd name="T24" fmla="*/ 6 w 314"/>
              <a:gd name="T25" fmla="*/ 41 h 266"/>
              <a:gd name="T26" fmla="*/ 91 w 314"/>
              <a:gd name="T27" fmla="*/ 34 h 266"/>
              <a:gd name="T28" fmla="*/ 192 w 314"/>
              <a:gd name="T29" fmla="*/ 1 h 266"/>
              <a:gd name="T30" fmla="*/ 194 w 314"/>
              <a:gd name="T31" fmla="*/ 9 h 266"/>
              <a:gd name="T32" fmla="*/ 43 w 314"/>
              <a:gd name="T33" fmla="*/ 59 h 266"/>
              <a:gd name="T34" fmla="*/ 42 w 314"/>
              <a:gd name="T35" fmla="*/ 51 h 266"/>
              <a:gd name="T36" fmla="*/ 24 w 314"/>
              <a:gd name="T37" fmla="*/ 42 h 266"/>
              <a:gd name="T38" fmla="*/ 24 w 314"/>
              <a:gd name="T39" fmla="*/ 76 h 266"/>
              <a:gd name="T40" fmla="*/ 289 w 314"/>
              <a:gd name="T41" fmla="*/ 88 h 266"/>
              <a:gd name="T42" fmla="*/ 285 w 314"/>
              <a:gd name="T43" fmla="*/ 142 h 266"/>
              <a:gd name="T44" fmla="*/ 231 w 314"/>
              <a:gd name="T45" fmla="*/ 146 h 266"/>
              <a:gd name="T46" fmla="*/ 236 w 314"/>
              <a:gd name="T47" fmla="*/ 191 h 266"/>
              <a:gd name="T48" fmla="*/ 306 w 314"/>
              <a:gd name="T49" fmla="*/ 187 h 266"/>
              <a:gd name="T50" fmla="*/ 302 w 314"/>
              <a:gd name="T51" fmla="*/ 133 h 266"/>
              <a:gd name="T52" fmla="*/ 302 w 314"/>
              <a:gd name="T53" fmla="*/ 125 h 266"/>
              <a:gd name="T54" fmla="*/ 265 w 314"/>
              <a:gd name="T55" fmla="*/ 59 h 266"/>
              <a:gd name="T56" fmla="*/ 263 w 314"/>
              <a:gd name="T57" fmla="*/ 41 h 266"/>
              <a:gd name="T58" fmla="*/ 240 w 314"/>
              <a:gd name="T59" fmla="*/ 40 h 266"/>
              <a:gd name="T60" fmla="*/ 242 w 314"/>
              <a:gd name="T61" fmla="*/ 59 h 266"/>
              <a:gd name="T62" fmla="*/ 225 w 314"/>
              <a:gd name="T63" fmla="*/ 23 h 266"/>
              <a:gd name="T64" fmla="*/ 108 w 314"/>
              <a:gd name="T65" fmla="*/ 59 h 266"/>
              <a:gd name="T66" fmla="*/ 106 w 314"/>
              <a:gd name="T67" fmla="*/ 51 h 266"/>
              <a:gd name="T68" fmla="*/ 232 w 314"/>
              <a:gd name="T69" fmla="*/ 17 h 266"/>
              <a:gd name="T70" fmla="*/ 259 w 314"/>
              <a:gd name="T71" fmla="*/ 32 h 266"/>
              <a:gd name="T72" fmla="*/ 273 w 314"/>
              <a:gd name="T73" fmla="*/ 45 h 266"/>
              <a:gd name="T74" fmla="*/ 269 w 314"/>
              <a:gd name="T75" fmla="*/ 63 h 266"/>
              <a:gd name="T76" fmla="*/ 265 w 314"/>
              <a:gd name="T77" fmla="*/ 158 h 266"/>
              <a:gd name="T78" fmla="*/ 273 w 314"/>
              <a:gd name="T79" fmla="*/ 167 h 266"/>
              <a:gd name="T80" fmla="*/ 265 w 314"/>
              <a:gd name="T81" fmla="*/ 175 h 266"/>
              <a:gd name="T82" fmla="*/ 256 w 314"/>
              <a:gd name="T83" fmla="*/ 167 h 266"/>
              <a:gd name="T84" fmla="*/ 265 w 314"/>
              <a:gd name="T85" fmla="*/ 158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14" h="266">
                <a:moveTo>
                  <a:pt x="314" y="138"/>
                </a:moveTo>
                <a:cubicBezTo>
                  <a:pt x="314" y="187"/>
                  <a:pt x="314" y="187"/>
                  <a:pt x="314" y="187"/>
                </a:cubicBezTo>
                <a:cubicBezTo>
                  <a:pt x="314" y="196"/>
                  <a:pt x="310" y="200"/>
                  <a:pt x="302" y="200"/>
                </a:cubicBezTo>
                <a:cubicBezTo>
                  <a:pt x="236" y="200"/>
                  <a:pt x="236" y="200"/>
                  <a:pt x="236" y="200"/>
                </a:cubicBezTo>
                <a:cubicBezTo>
                  <a:pt x="227" y="200"/>
                  <a:pt x="223" y="196"/>
                  <a:pt x="223" y="187"/>
                </a:cubicBezTo>
                <a:cubicBezTo>
                  <a:pt x="223" y="146"/>
                  <a:pt x="223" y="146"/>
                  <a:pt x="223" y="146"/>
                </a:cubicBezTo>
                <a:cubicBezTo>
                  <a:pt x="223" y="138"/>
                  <a:pt x="227" y="133"/>
                  <a:pt x="236" y="133"/>
                </a:cubicBezTo>
                <a:cubicBezTo>
                  <a:pt x="281" y="133"/>
                  <a:pt x="281" y="133"/>
                  <a:pt x="281" y="133"/>
                </a:cubicBezTo>
                <a:cubicBezTo>
                  <a:pt x="281" y="88"/>
                  <a:pt x="281" y="88"/>
                  <a:pt x="281" y="88"/>
                </a:cubicBezTo>
                <a:cubicBezTo>
                  <a:pt x="281" y="85"/>
                  <a:pt x="280" y="84"/>
                  <a:pt x="277" y="84"/>
                </a:cubicBezTo>
                <a:cubicBezTo>
                  <a:pt x="24" y="84"/>
                  <a:pt x="24" y="84"/>
                  <a:pt x="24" y="84"/>
                </a:cubicBezTo>
                <a:cubicBezTo>
                  <a:pt x="18" y="84"/>
                  <a:pt x="12" y="82"/>
                  <a:pt x="8" y="78"/>
                </a:cubicBezTo>
                <a:cubicBezTo>
                  <a:pt x="8" y="241"/>
                  <a:pt x="8" y="241"/>
                  <a:pt x="8" y="241"/>
                </a:cubicBezTo>
                <a:cubicBezTo>
                  <a:pt x="8" y="252"/>
                  <a:pt x="13" y="258"/>
                  <a:pt x="24" y="258"/>
                </a:cubicBezTo>
                <a:cubicBezTo>
                  <a:pt x="277" y="258"/>
                  <a:pt x="277" y="258"/>
                  <a:pt x="277" y="258"/>
                </a:cubicBezTo>
                <a:cubicBezTo>
                  <a:pt x="280" y="258"/>
                  <a:pt x="281" y="256"/>
                  <a:pt x="281" y="254"/>
                </a:cubicBezTo>
                <a:cubicBezTo>
                  <a:pt x="281" y="212"/>
                  <a:pt x="281" y="212"/>
                  <a:pt x="281" y="212"/>
                </a:cubicBezTo>
                <a:cubicBezTo>
                  <a:pt x="281" y="209"/>
                  <a:pt x="283" y="208"/>
                  <a:pt x="285" y="208"/>
                </a:cubicBezTo>
                <a:cubicBezTo>
                  <a:pt x="288" y="208"/>
                  <a:pt x="289" y="209"/>
                  <a:pt x="289" y="212"/>
                </a:cubicBezTo>
                <a:cubicBezTo>
                  <a:pt x="289" y="254"/>
                  <a:pt x="289" y="254"/>
                  <a:pt x="289" y="254"/>
                </a:cubicBezTo>
                <a:cubicBezTo>
                  <a:pt x="289" y="262"/>
                  <a:pt x="285" y="266"/>
                  <a:pt x="277" y="266"/>
                </a:cubicBezTo>
                <a:cubicBezTo>
                  <a:pt x="24" y="266"/>
                  <a:pt x="24" y="266"/>
                  <a:pt x="24" y="266"/>
                </a:cubicBezTo>
                <a:cubicBezTo>
                  <a:pt x="17" y="266"/>
                  <a:pt x="11" y="264"/>
                  <a:pt x="6" y="259"/>
                </a:cubicBezTo>
                <a:cubicBezTo>
                  <a:pt x="2" y="255"/>
                  <a:pt x="0" y="249"/>
                  <a:pt x="0" y="241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1"/>
                  <a:pt x="2" y="45"/>
                  <a:pt x="6" y="41"/>
                </a:cubicBezTo>
                <a:cubicBezTo>
                  <a:pt x="11" y="36"/>
                  <a:pt x="17" y="34"/>
                  <a:pt x="24" y="34"/>
                </a:cubicBezTo>
                <a:cubicBezTo>
                  <a:pt x="91" y="34"/>
                  <a:pt x="91" y="34"/>
                  <a:pt x="91" y="34"/>
                </a:cubicBezTo>
                <a:cubicBezTo>
                  <a:pt x="91" y="34"/>
                  <a:pt x="91" y="34"/>
                  <a:pt x="91" y="34"/>
                </a:cubicBezTo>
                <a:cubicBezTo>
                  <a:pt x="192" y="1"/>
                  <a:pt x="192" y="1"/>
                  <a:pt x="192" y="1"/>
                </a:cubicBezTo>
                <a:cubicBezTo>
                  <a:pt x="194" y="0"/>
                  <a:pt x="196" y="1"/>
                  <a:pt x="197" y="4"/>
                </a:cubicBezTo>
                <a:cubicBezTo>
                  <a:pt x="197" y="6"/>
                  <a:pt x="197" y="8"/>
                  <a:pt x="194" y="9"/>
                </a:cubicBezTo>
                <a:cubicBezTo>
                  <a:pt x="44" y="58"/>
                  <a:pt x="44" y="58"/>
                  <a:pt x="44" y="58"/>
                </a:cubicBezTo>
                <a:cubicBezTo>
                  <a:pt x="44" y="59"/>
                  <a:pt x="43" y="59"/>
                  <a:pt x="43" y="59"/>
                </a:cubicBezTo>
                <a:cubicBezTo>
                  <a:pt x="41" y="59"/>
                  <a:pt x="39" y="58"/>
                  <a:pt x="39" y="56"/>
                </a:cubicBezTo>
                <a:cubicBezTo>
                  <a:pt x="38" y="53"/>
                  <a:pt x="39" y="51"/>
                  <a:pt x="42" y="51"/>
                </a:cubicBezTo>
                <a:cubicBezTo>
                  <a:pt x="66" y="42"/>
                  <a:pt x="66" y="42"/>
                  <a:pt x="66" y="42"/>
                </a:cubicBezTo>
                <a:cubicBezTo>
                  <a:pt x="24" y="42"/>
                  <a:pt x="24" y="42"/>
                  <a:pt x="24" y="42"/>
                </a:cubicBezTo>
                <a:cubicBezTo>
                  <a:pt x="13" y="42"/>
                  <a:pt x="8" y="48"/>
                  <a:pt x="8" y="59"/>
                </a:cubicBezTo>
                <a:cubicBezTo>
                  <a:pt x="8" y="70"/>
                  <a:pt x="13" y="76"/>
                  <a:pt x="24" y="76"/>
                </a:cubicBezTo>
                <a:cubicBezTo>
                  <a:pt x="277" y="76"/>
                  <a:pt x="277" y="76"/>
                  <a:pt x="277" y="76"/>
                </a:cubicBezTo>
                <a:cubicBezTo>
                  <a:pt x="285" y="76"/>
                  <a:pt x="289" y="80"/>
                  <a:pt x="289" y="88"/>
                </a:cubicBezTo>
                <a:cubicBezTo>
                  <a:pt x="289" y="138"/>
                  <a:pt x="289" y="138"/>
                  <a:pt x="289" y="138"/>
                </a:cubicBezTo>
                <a:cubicBezTo>
                  <a:pt x="289" y="140"/>
                  <a:pt x="288" y="142"/>
                  <a:pt x="285" y="142"/>
                </a:cubicBezTo>
                <a:cubicBezTo>
                  <a:pt x="236" y="142"/>
                  <a:pt x="236" y="142"/>
                  <a:pt x="236" y="142"/>
                </a:cubicBezTo>
                <a:cubicBezTo>
                  <a:pt x="233" y="142"/>
                  <a:pt x="231" y="143"/>
                  <a:pt x="231" y="146"/>
                </a:cubicBezTo>
                <a:cubicBezTo>
                  <a:pt x="231" y="187"/>
                  <a:pt x="231" y="187"/>
                  <a:pt x="231" y="187"/>
                </a:cubicBezTo>
                <a:cubicBezTo>
                  <a:pt x="231" y="190"/>
                  <a:pt x="233" y="191"/>
                  <a:pt x="236" y="191"/>
                </a:cubicBezTo>
                <a:cubicBezTo>
                  <a:pt x="302" y="191"/>
                  <a:pt x="302" y="191"/>
                  <a:pt x="302" y="191"/>
                </a:cubicBezTo>
                <a:cubicBezTo>
                  <a:pt x="305" y="191"/>
                  <a:pt x="306" y="190"/>
                  <a:pt x="306" y="187"/>
                </a:cubicBezTo>
                <a:cubicBezTo>
                  <a:pt x="306" y="138"/>
                  <a:pt x="306" y="138"/>
                  <a:pt x="306" y="138"/>
                </a:cubicBezTo>
                <a:cubicBezTo>
                  <a:pt x="306" y="135"/>
                  <a:pt x="305" y="133"/>
                  <a:pt x="302" y="133"/>
                </a:cubicBezTo>
                <a:cubicBezTo>
                  <a:pt x="299" y="133"/>
                  <a:pt x="298" y="132"/>
                  <a:pt x="298" y="129"/>
                </a:cubicBezTo>
                <a:cubicBezTo>
                  <a:pt x="298" y="127"/>
                  <a:pt x="299" y="125"/>
                  <a:pt x="302" y="125"/>
                </a:cubicBezTo>
                <a:cubicBezTo>
                  <a:pt x="310" y="125"/>
                  <a:pt x="314" y="129"/>
                  <a:pt x="314" y="138"/>
                </a:cubicBezTo>
                <a:close/>
                <a:moveTo>
                  <a:pt x="265" y="59"/>
                </a:moveTo>
                <a:cubicBezTo>
                  <a:pt x="265" y="45"/>
                  <a:pt x="265" y="45"/>
                  <a:pt x="265" y="45"/>
                </a:cubicBezTo>
                <a:cubicBezTo>
                  <a:pt x="265" y="44"/>
                  <a:pt x="264" y="42"/>
                  <a:pt x="263" y="41"/>
                </a:cubicBezTo>
                <a:cubicBezTo>
                  <a:pt x="262" y="40"/>
                  <a:pt x="261" y="40"/>
                  <a:pt x="259" y="40"/>
                </a:cubicBezTo>
                <a:cubicBezTo>
                  <a:pt x="240" y="40"/>
                  <a:pt x="240" y="40"/>
                  <a:pt x="240" y="40"/>
                </a:cubicBezTo>
                <a:cubicBezTo>
                  <a:pt x="244" y="53"/>
                  <a:pt x="244" y="53"/>
                  <a:pt x="244" y="53"/>
                </a:cubicBezTo>
                <a:cubicBezTo>
                  <a:pt x="245" y="56"/>
                  <a:pt x="245" y="58"/>
                  <a:pt x="242" y="59"/>
                </a:cubicBezTo>
                <a:cubicBezTo>
                  <a:pt x="239" y="60"/>
                  <a:pt x="238" y="59"/>
                  <a:pt x="237" y="56"/>
                </a:cubicBezTo>
                <a:cubicBezTo>
                  <a:pt x="225" y="23"/>
                  <a:pt x="225" y="23"/>
                  <a:pt x="225" y="23"/>
                </a:cubicBezTo>
                <a:cubicBezTo>
                  <a:pt x="109" y="58"/>
                  <a:pt x="109" y="58"/>
                  <a:pt x="109" y="58"/>
                </a:cubicBezTo>
                <a:cubicBezTo>
                  <a:pt x="108" y="59"/>
                  <a:pt x="108" y="59"/>
                  <a:pt x="108" y="59"/>
                </a:cubicBezTo>
                <a:cubicBezTo>
                  <a:pt x="106" y="59"/>
                  <a:pt x="104" y="58"/>
                  <a:pt x="104" y="56"/>
                </a:cubicBezTo>
                <a:cubicBezTo>
                  <a:pt x="103" y="53"/>
                  <a:pt x="104" y="51"/>
                  <a:pt x="106" y="51"/>
                </a:cubicBezTo>
                <a:cubicBezTo>
                  <a:pt x="227" y="14"/>
                  <a:pt x="227" y="14"/>
                  <a:pt x="227" y="14"/>
                </a:cubicBezTo>
                <a:cubicBezTo>
                  <a:pt x="230" y="13"/>
                  <a:pt x="231" y="14"/>
                  <a:pt x="232" y="17"/>
                </a:cubicBezTo>
                <a:cubicBezTo>
                  <a:pt x="237" y="32"/>
                  <a:pt x="237" y="32"/>
                  <a:pt x="237" y="32"/>
                </a:cubicBezTo>
                <a:cubicBezTo>
                  <a:pt x="259" y="32"/>
                  <a:pt x="259" y="32"/>
                  <a:pt x="259" y="32"/>
                </a:cubicBezTo>
                <a:cubicBezTo>
                  <a:pt x="263" y="32"/>
                  <a:pt x="266" y="33"/>
                  <a:pt x="269" y="36"/>
                </a:cubicBezTo>
                <a:cubicBezTo>
                  <a:pt x="272" y="38"/>
                  <a:pt x="273" y="42"/>
                  <a:pt x="273" y="45"/>
                </a:cubicBezTo>
                <a:cubicBezTo>
                  <a:pt x="273" y="59"/>
                  <a:pt x="273" y="59"/>
                  <a:pt x="273" y="59"/>
                </a:cubicBezTo>
                <a:cubicBezTo>
                  <a:pt x="273" y="62"/>
                  <a:pt x="271" y="63"/>
                  <a:pt x="269" y="63"/>
                </a:cubicBezTo>
                <a:cubicBezTo>
                  <a:pt x="266" y="63"/>
                  <a:pt x="265" y="62"/>
                  <a:pt x="265" y="59"/>
                </a:cubicBezTo>
                <a:close/>
                <a:moveTo>
                  <a:pt x="265" y="158"/>
                </a:moveTo>
                <a:cubicBezTo>
                  <a:pt x="267" y="158"/>
                  <a:pt x="269" y="159"/>
                  <a:pt x="271" y="161"/>
                </a:cubicBezTo>
                <a:cubicBezTo>
                  <a:pt x="272" y="162"/>
                  <a:pt x="273" y="164"/>
                  <a:pt x="273" y="167"/>
                </a:cubicBezTo>
                <a:cubicBezTo>
                  <a:pt x="273" y="169"/>
                  <a:pt x="272" y="171"/>
                  <a:pt x="271" y="173"/>
                </a:cubicBezTo>
                <a:cubicBezTo>
                  <a:pt x="269" y="174"/>
                  <a:pt x="267" y="175"/>
                  <a:pt x="265" y="175"/>
                </a:cubicBezTo>
                <a:cubicBezTo>
                  <a:pt x="262" y="175"/>
                  <a:pt x="260" y="174"/>
                  <a:pt x="259" y="173"/>
                </a:cubicBezTo>
                <a:cubicBezTo>
                  <a:pt x="257" y="171"/>
                  <a:pt x="256" y="169"/>
                  <a:pt x="256" y="167"/>
                </a:cubicBezTo>
                <a:cubicBezTo>
                  <a:pt x="256" y="164"/>
                  <a:pt x="257" y="162"/>
                  <a:pt x="259" y="161"/>
                </a:cubicBezTo>
                <a:cubicBezTo>
                  <a:pt x="260" y="159"/>
                  <a:pt x="262" y="158"/>
                  <a:pt x="265" y="15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8" name="Freeform 29">
            <a:extLst>
              <a:ext uri="{FF2B5EF4-FFF2-40B4-BE49-F238E27FC236}">
                <a16:creationId xmlns:a16="http://schemas.microsoft.com/office/drawing/2014/main" id="{42716171-FA97-42D5-B347-2FF77A6EFCDA}"/>
              </a:ext>
            </a:extLst>
          </p:cNvPr>
          <p:cNvSpPr>
            <a:spLocks noEditPoints="1"/>
          </p:cNvSpPr>
          <p:nvPr/>
        </p:nvSpPr>
        <p:spPr bwMode="auto">
          <a:xfrm>
            <a:off x="1495555" y="2749384"/>
            <a:ext cx="379952" cy="338752"/>
          </a:xfrm>
          <a:custGeom>
            <a:avLst/>
            <a:gdLst>
              <a:gd name="T0" fmla="*/ 228 w 298"/>
              <a:gd name="T1" fmla="*/ 75 h 265"/>
              <a:gd name="T2" fmla="*/ 294 w 298"/>
              <a:gd name="T3" fmla="*/ 78 h 265"/>
              <a:gd name="T4" fmla="*/ 298 w 298"/>
              <a:gd name="T5" fmla="*/ 253 h 265"/>
              <a:gd name="T6" fmla="*/ 286 w 298"/>
              <a:gd name="T7" fmla="*/ 265 h 265"/>
              <a:gd name="T8" fmla="*/ 178 w 298"/>
              <a:gd name="T9" fmla="*/ 265 h 265"/>
              <a:gd name="T10" fmla="*/ 70 w 298"/>
              <a:gd name="T11" fmla="*/ 265 h 265"/>
              <a:gd name="T12" fmla="*/ 12 w 298"/>
              <a:gd name="T13" fmla="*/ 265 h 265"/>
              <a:gd name="T14" fmla="*/ 0 w 298"/>
              <a:gd name="T15" fmla="*/ 253 h 265"/>
              <a:gd name="T16" fmla="*/ 4 w 298"/>
              <a:gd name="T17" fmla="*/ 153 h 265"/>
              <a:gd name="T18" fmla="*/ 70 w 298"/>
              <a:gd name="T19" fmla="*/ 149 h 265"/>
              <a:gd name="T20" fmla="*/ 83 w 298"/>
              <a:gd name="T21" fmla="*/ 161 h 265"/>
              <a:gd name="T22" fmla="*/ 82 w 298"/>
              <a:gd name="T23" fmla="*/ 257 h 265"/>
              <a:gd name="T24" fmla="*/ 108 w 298"/>
              <a:gd name="T25" fmla="*/ 253 h 265"/>
              <a:gd name="T26" fmla="*/ 111 w 298"/>
              <a:gd name="T27" fmla="*/ 4 h 265"/>
              <a:gd name="T28" fmla="*/ 178 w 298"/>
              <a:gd name="T29" fmla="*/ 0 h 265"/>
              <a:gd name="T30" fmla="*/ 190 w 298"/>
              <a:gd name="T31" fmla="*/ 12 h 265"/>
              <a:gd name="T32" fmla="*/ 190 w 298"/>
              <a:gd name="T33" fmla="*/ 257 h 265"/>
              <a:gd name="T34" fmla="*/ 215 w 298"/>
              <a:gd name="T35" fmla="*/ 253 h 265"/>
              <a:gd name="T36" fmla="*/ 219 w 298"/>
              <a:gd name="T37" fmla="*/ 78 h 265"/>
              <a:gd name="T38" fmla="*/ 75 w 298"/>
              <a:gd name="T39" fmla="*/ 253 h 265"/>
              <a:gd name="T40" fmla="*/ 70 w 298"/>
              <a:gd name="T41" fmla="*/ 157 h 265"/>
              <a:gd name="T42" fmla="*/ 8 w 298"/>
              <a:gd name="T43" fmla="*/ 161 h 265"/>
              <a:gd name="T44" fmla="*/ 12 w 298"/>
              <a:gd name="T45" fmla="*/ 257 h 265"/>
              <a:gd name="T46" fmla="*/ 70 w 298"/>
              <a:gd name="T47" fmla="*/ 257 h 265"/>
              <a:gd name="T48" fmla="*/ 182 w 298"/>
              <a:gd name="T49" fmla="*/ 253 h 265"/>
              <a:gd name="T50" fmla="*/ 178 w 298"/>
              <a:gd name="T51" fmla="*/ 8 h 265"/>
              <a:gd name="T52" fmla="*/ 116 w 298"/>
              <a:gd name="T53" fmla="*/ 12 h 265"/>
              <a:gd name="T54" fmla="*/ 120 w 298"/>
              <a:gd name="T55" fmla="*/ 257 h 265"/>
              <a:gd name="T56" fmla="*/ 286 w 298"/>
              <a:gd name="T57" fmla="*/ 83 h 265"/>
              <a:gd name="T58" fmla="*/ 224 w 298"/>
              <a:gd name="T59" fmla="*/ 87 h 265"/>
              <a:gd name="T60" fmla="*/ 228 w 298"/>
              <a:gd name="T61" fmla="*/ 257 h 265"/>
              <a:gd name="T62" fmla="*/ 290 w 298"/>
              <a:gd name="T63" fmla="*/ 253 h 265"/>
              <a:gd name="T64" fmla="*/ 286 w 298"/>
              <a:gd name="T65" fmla="*/ 83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98" h="265">
                <a:moveTo>
                  <a:pt x="219" y="78"/>
                </a:moveTo>
                <a:cubicBezTo>
                  <a:pt x="221" y="76"/>
                  <a:pt x="224" y="75"/>
                  <a:pt x="228" y="75"/>
                </a:cubicBezTo>
                <a:cubicBezTo>
                  <a:pt x="286" y="75"/>
                  <a:pt x="286" y="75"/>
                  <a:pt x="286" y="75"/>
                </a:cubicBezTo>
                <a:cubicBezTo>
                  <a:pt x="289" y="75"/>
                  <a:pt x="292" y="76"/>
                  <a:pt x="294" y="78"/>
                </a:cubicBezTo>
                <a:cubicBezTo>
                  <a:pt x="297" y="81"/>
                  <a:pt x="298" y="83"/>
                  <a:pt x="298" y="87"/>
                </a:cubicBezTo>
                <a:cubicBezTo>
                  <a:pt x="298" y="253"/>
                  <a:pt x="298" y="253"/>
                  <a:pt x="298" y="253"/>
                </a:cubicBezTo>
                <a:cubicBezTo>
                  <a:pt x="298" y="256"/>
                  <a:pt x="297" y="259"/>
                  <a:pt x="294" y="261"/>
                </a:cubicBezTo>
                <a:cubicBezTo>
                  <a:pt x="292" y="264"/>
                  <a:pt x="289" y="265"/>
                  <a:pt x="286" y="265"/>
                </a:cubicBezTo>
                <a:cubicBezTo>
                  <a:pt x="228" y="265"/>
                  <a:pt x="228" y="265"/>
                  <a:pt x="228" y="265"/>
                </a:cubicBezTo>
                <a:cubicBezTo>
                  <a:pt x="178" y="265"/>
                  <a:pt x="178" y="265"/>
                  <a:pt x="178" y="265"/>
                </a:cubicBezTo>
                <a:cubicBezTo>
                  <a:pt x="120" y="265"/>
                  <a:pt x="120" y="265"/>
                  <a:pt x="120" y="265"/>
                </a:cubicBezTo>
                <a:cubicBezTo>
                  <a:pt x="70" y="265"/>
                  <a:pt x="70" y="265"/>
                  <a:pt x="70" y="265"/>
                </a:cubicBezTo>
                <a:cubicBezTo>
                  <a:pt x="41" y="265"/>
                  <a:pt x="41" y="265"/>
                  <a:pt x="41" y="265"/>
                </a:cubicBezTo>
                <a:cubicBezTo>
                  <a:pt x="12" y="265"/>
                  <a:pt x="12" y="265"/>
                  <a:pt x="12" y="265"/>
                </a:cubicBezTo>
                <a:cubicBezTo>
                  <a:pt x="9" y="265"/>
                  <a:pt x="6" y="264"/>
                  <a:pt x="4" y="261"/>
                </a:cubicBezTo>
                <a:cubicBezTo>
                  <a:pt x="1" y="259"/>
                  <a:pt x="0" y="256"/>
                  <a:pt x="0" y="253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58"/>
                  <a:pt x="1" y="155"/>
                  <a:pt x="4" y="153"/>
                </a:cubicBezTo>
                <a:cubicBezTo>
                  <a:pt x="6" y="150"/>
                  <a:pt x="9" y="149"/>
                  <a:pt x="12" y="149"/>
                </a:cubicBezTo>
                <a:cubicBezTo>
                  <a:pt x="70" y="149"/>
                  <a:pt x="70" y="149"/>
                  <a:pt x="70" y="149"/>
                </a:cubicBezTo>
                <a:cubicBezTo>
                  <a:pt x="74" y="149"/>
                  <a:pt x="77" y="150"/>
                  <a:pt x="79" y="153"/>
                </a:cubicBezTo>
                <a:cubicBezTo>
                  <a:pt x="82" y="155"/>
                  <a:pt x="83" y="158"/>
                  <a:pt x="83" y="161"/>
                </a:cubicBezTo>
                <a:cubicBezTo>
                  <a:pt x="83" y="253"/>
                  <a:pt x="83" y="253"/>
                  <a:pt x="83" y="253"/>
                </a:cubicBezTo>
                <a:cubicBezTo>
                  <a:pt x="83" y="254"/>
                  <a:pt x="83" y="255"/>
                  <a:pt x="82" y="257"/>
                </a:cubicBezTo>
                <a:cubicBezTo>
                  <a:pt x="108" y="257"/>
                  <a:pt x="108" y="257"/>
                  <a:pt x="108" y="257"/>
                </a:cubicBezTo>
                <a:cubicBezTo>
                  <a:pt x="108" y="255"/>
                  <a:pt x="108" y="254"/>
                  <a:pt x="108" y="253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8" y="9"/>
                  <a:pt x="109" y="6"/>
                  <a:pt x="111" y="4"/>
                </a:cubicBezTo>
                <a:cubicBezTo>
                  <a:pt x="114" y="1"/>
                  <a:pt x="117" y="0"/>
                  <a:pt x="120" y="0"/>
                </a:cubicBezTo>
                <a:cubicBezTo>
                  <a:pt x="178" y="0"/>
                  <a:pt x="178" y="0"/>
                  <a:pt x="178" y="0"/>
                </a:cubicBezTo>
                <a:cubicBezTo>
                  <a:pt x="181" y="0"/>
                  <a:pt x="184" y="1"/>
                  <a:pt x="187" y="4"/>
                </a:cubicBezTo>
                <a:cubicBezTo>
                  <a:pt x="189" y="6"/>
                  <a:pt x="190" y="9"/>
                  <a:pt x="190" y="12"/>
                </a:cubicBezTo>
                <a:cubicBezTo>
                  <a:pt x="190" y="253"/>
                  <a:pt x="190" y="253"/>
                  <a:pt x="190" y="253"/>
                </a:cubicBezTo>
                <a:cubicBezTo>
                  <a:pt x="190" y="254"/>
                  <a:pt x="190" y="255"/>
                  <a:pt x="190" y="257"/>
                </a:cubicBezTo>
                <a:cubicBezTo>
                  <a:pt x="216" y="257"/>
                  <a:pt x="216" y="257"/>
                  <a:pt x="216" y="257"/>
                </a:cubicBezTo>
                <a:cubicBezTo>
                  <a:pt x="215" y="255"/>
                  <a:pt x="215" y="254"/>
                  <a:pt x="215" y="253"/>
                </a:cubicBezTo>
                <a:cubicBezTo>
                  <a:pt x="215" y="87"/>
                  <a:pt x="215" y="87"/>
                  <a:pt x="215" y="87"/>
                </a:cubicBezTo>
                <a:cubicBezTo>
                  <a:pt x="215" y="83"/>
                  <a:pt x="216" y="81"/>
                  <a:pt x="219" y="78"/>
                </a:cubicBezTo>
                <a:close/>
                <a:moveTo>
                  <a:pt x="70" y="257"/>
                </a:moveTo>
                <a:cubicBezTo>
                  <a:pt x="73" y="257"/>
                  <a:pt x="75" y="255"/>
                  <a:pt x="75" y="253"/>
                </a:cubicBezTo>
                <a:cubicBezTo>
                  <a:pt x="75" y="161"/>
                  <a:pt x="75" y="161"/>
                  <a:pt x="75" y="161"/>
                </a:cubicBezTo>
                <a:cubicBezTo>
                  <a:pt x="75" y="159"/>
                  <a:pt x="73" y="157"/>
                  <a:pt x="70" y="157"/>
                </a:cubicBezTo>
                <a:cubicBezTo>
                  <a:pt x="12" y="157"/>
                  <a:pt x="12" y="157"/>
                  <a:pt x="12" y="157"/>
                </a:cubicBezTo>
                <a:cubicBezTo>
                  <a:pt x="10" y="157"/>
                  <a:pt x="8" y="159"/>
                  <a:pt x="8" y="161"/>
                </a:cubicBezTo>
                <a:cubicBezTo>
                  <a:pt x="8" y="253"/>
                  <a:pt x="8" y="253"/>
                  <a:pt x="8" y="253"/>
                </a:cubicBezTo>
                <a:cubicBezTo>
                  <a:pt x="8" y="255"/>
                  <a:pt x="10" y="257"/>
                  <a:pt x="12" y="257"/>
                </a:cubicBezTo>
                <a:cubicBezTo>
                  <a:pt x="41" y="257"/>
                  <a:pt x="41" y="257"/>
                  <a:pt x="41" y="257"/>
                </a:cubicBezTo>
                <a:lnTo>
                  <a:pt x="70" y="257"/>
                </a:lnTo>
                <a:close/>
                <a:moveTo>
                  <a:pt x="178" y="257"/>
                </a:moveTo>
                <a:cubicBezTo>
                  <a:pt x="181" y="257"/>
                  <a:pt x="182" y="255"/>
                  <a:pt x="182" y="253"/>
                </a:cubicBezTo>
                <a:cubicBezTo>
                  <a:pt x="182" y="12"/>
                  <a:pt x="182" y="12"/>
                  <a:pt x="182" y="12"/>
                </a:cubicBezTo>
                <a:cubicBezTo>
                  <a:pt x="182" y="10"/>
                  <a:pt x="181" y="8"/>
                  <a:pt x="178" y="8"/>
                </a:cubicBezTo>
                <a:cubicBezTo>
                  <a:pt x="120" y="8"/>
                  <a:pt x="120" y="8"/>
                  <a:pt x="120" y="8"/>
                </a:cubicBezTo>
                <a:cubicBezTo>
                  <a:pt x="117" y="8"/>
                  <a:pt x="116" y="10"/>
                  <a:pt x="116" y="12"/>
                </a:cubicBezTo>
                <a:cubicBezTo>
                  <a:pt x="116" y="253"/>
                  <a:pt x="116" y="253"/>
                  <a:pt x="116" y="253"/>
                </a:cubicBezTo>
                <a:cubicBezTo>
                  <a:pt x="116" y="255"/>
                  <a:pt x="117" y="257"/>
                  <a:pt x="120" y="257"/>
                </a:cubicBezTo>
                <a:lnTo>
                  <a:pt x="178" y="257"/>
                </a:lnTo>
                <a:close/>
                <a:moveTo>
                  <a:pt x="286" y="83"/>
                </a:moveTo>
                <a:cubicBezTo>
                  <a:pt x="228" y="83"/>
                  <a:pt x="228" y="83"/>
                  <a:pt x="228" y="83"/>
                </a:cubicBezTo>
                <a:cubicBezTo>
                  <a:pt x="225" y="83"/>
                  <a:pt x="224" y="84"/>
                  <a:pt x="224" y="87"/>
                </a:cubicBezTo>
                <a:cubicBezTo>
                  <a:pt x="224" y="253"/>
                  <a:pt x="224" y="253"/>
                  <a:pt x="224" y="253"/>
                </a:cubicBezTo>
                <a:cubicBezTo>
                  <a:pt x="224" y="255"/>
                  <a:pt x="225" y="257"/>
                  <a:pt x="228" y="257"/>
                </a:cubicBezTo>
                <a:cubicBezTo>
                  <a:pt x="286" y="257"/>
                  <a:pt x="286" y="257"/>
                  <a:pt x="286" y="257"/>
                </a:cubicBezTo>
                <a:cubicBezTo>
                  <a:pt x="288" y="257"/>
                  <a:pt x="290" y="255"/>
                  <a:pt x="290" y="253"/>
                </a:cubicBezTo>
                <a:cubicBezTo>
                  <a:pt x="290" y="87"/>
                  <a:pt x="290" y="87"/>
                  <a:pt x="290" y="87"/>
                </a:cubicBezTo>
                <a:cubicBezTo>
                  <a:pt x="290" y="84"/>
                  <a:pt x="288" y="83"/>
                  <a:pt x="286" y="83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Freeform 66">
            <a:extLst>
              <a:ext uri="{FF2B5EF4-FFF2-40B4-BE49-F238E27FC236}">
                <a16:creationId xmlns:a16="http://schemas.microsoft.com/office/drawing/2014/main" id="{176D1B2C-03BD-4AC4-9DD5-08D76BCE5164}"/>
              </a:ext>
            </a:extLst>
          </p:cNvPr>
          <p:cNvSpPr>
            <a:spLocks noEditPoints="1"/>
          </p:cNvSpPr>
          <p:nvPr/>
        </p:nvSpPr>
        <p:spPr bwMode="auto">
          <a:xfrm>
            <a:off x="1495555" y="4800734"/>
            <a:ext cx="375374" cy="338752"/>
          </a:xfrm>
          <a:custGeom>
            <a:avLst/>
            <a:gdLst>
              <a:gd name="T0" fmla="*/ 284 w 294"/>
              <a:gd name="T1" fmla="*/ 200 h 265"/>
              <a:gd name="T2" fmla="*/ 286 w 294"/>
              <a:gd name="T3" fmla="*/ 245 h 265"/>
              <a:gd name="T4" fmla="*/ 248 w 294"/>
              <a:gd name="T5" fmla="*/ 265 h 265"/>
              <a:gd name="T6" fmla="*/ 46 w 294"/>
              <a:gd name="T7" fmla="*/ 265 h 265"/>
              <a:gd name="T8" fmla="*/ 8 w 294"/>
              <a:gd name="T9" fmla="*/ 245 h 265"/>
              <a:gd name="T10" fmla="*/ 10 w 294"/>
              <a:gd name="T11" fmla="*/ 199 h 265"/>
              <a:gd name="T12" fmla="*/ 112 w 294"/>
              <a:gd name="T13" fmla="*/ 24 h 265"/>
              <a:gd name="T14" fmla="*/ 147 w 294"/>
              <a:gd name="T15" fmla="*/ 0 h 265"/>
              <a:gd name="T16" fmla="*/ 182 w 294"/>
              <a:gd name="T17" fmla="*/ 24 h 265"/>
              <a:gd name="T18" fmla="*/ 284 w 294"/>
              <a:gd name="T19" fmla="*/ 200 h 265"/>
              <a:gd name="T20" fmla="*/ 276 w 294"/>
              <a:gd name="T21" fmla="*/ 204 h 265"/>
              <a:gd name="T22" fmla="*/ 175 w 294"/>
              <a:gd name="T23" fmla="*/ 28 h 265"/>
              <a:gd name="T24" fmla="*/ 147 w 294"/>
              <a:gd name="T25" fmla="*/ 8 h 265"/>
              <a:gd name="T26" fmla="*/ 119 w 294"/>
              <a:gd name="T27" fmla="*/ 28 h 265"/>
              <a:gd name="T28" fmla="*/ 18 w 294"/>
              <a:gd name="T29" fmla="*/ 203 h 265"/>
              <a:gd name="T30" fmla="*/ 15 w 294"/>
              <a:gd name="T31" fmla="*/ 241 h 265"/>
              <a:gd name="T32" fmla="*/ 46 w 294"/>
              <a:gd name="T33" fmla="*/ 257 h 265"/>
              <a:gd name="T34" fmla="*/ 248 w 294"/>
              <a:gd name="T35" fmla="*/ 257 h 265"/>
              <a:gd name="T36" fmla="*/ 280 w 294"/>
              <a:gd name="T37" fmla="*/ 241 h 265"/>
              <a:gd name="T38" fmla="*/ 276 w 294"/>
              <a:gd name="T39" fmla="*/ 204 h 265"/>
              <a:gd name="T40" fmla="*/ 163 w 294"/>
              <a:gd name="T41" fmla="*/ 203 h 265"/>
              <a:gd name="T42" fmla="*/ 158 w 294"/>
              <a:gd name="T43" fmla="*/ 215 h 265"/>
              <a:gd name="T44" fmla="*/ 147 w 294"/>
              <a:gd name="T45" fmla="*/ 219 h 265"/>
              <a:gd name="T46" fmla="*/ 135 w 294"/>
              <a:gd name="T47" fmla="*/ 215 h 265"/>
              <a:gd name="T48" fmla="*/ 130 w 294"/>
              <a:gd name="T49" fmla="*/ 203 h 265"/>
              <a:gd name="T50" fmla="*/ 135 w 294"/>
              <a:gd name="T51" fmla="*/ 191 h 265"/>
              <a:gd name="T52" fmla="*/ 147 w 294"/>
              <a:gd name="T53" fmla="*/ 186 h 265"/>
              <a:gd name="T54" fmla="*/ 158 w 294"/>
              <a:gd name="T55" fmla="*/ 191 h 265"/>
              <a:gd name="T56" fmla="*/ 163 w 294"/>
              <a:gd name="T57" fmla="*/ 203 h 265"/>
              <a:gd name="T58" fmla="*/ 155 w 294"/>
              <a:gd name="T59" fmla="*/ 203 h 265"/>
              <a:gd name="T60" fmla="*/ 153 w 294"/>
              <a:gd name="T61" fmla="*/ 197 h 265"/>
              <a:gd name="T62" fmla="*/ 147 w 294"/>
              <a:gd name="T63" fmla="*/ 195 h 265"/>
              <a:gd name="T64" fmla="*/ 141 w 294"/>
              <a:gd name="T65" fmla="*/ 197 h 265"/>
              <a:gd name="T66" fmla="*/ 138 w 294"/>
              <a:gd name="T67" fmla="*/ 203 h 265"/>
              <a:gd name="T68" fmla="*/ 141 w 294"/>
              <a:gd name="T69" fmla="*/ 209 h 265"/>
              <a:gd name="T70" fmla="*/ 147 w 294"/>
              <a:gd name="T71" fmla="*/ 211 h 265"/>
              <a:gd name="T72" fmla="*/ 153 w 294"/>
              <a:gd name="T73" fmla="*/ 209 h 265"/>
              <a:gd name="T74" fmla="*/ 155 w 294"/>
              <a:gd name="T75" fmla="*/ 203 h 265"/>
              <a:gd name="T76" fmla="*/ 143 w 294"/>
              <a:gd name="T77" fmla="*/ 161 h 265"/>
              <a:gd name="T78" fmla="*/ 143 w 294"/>
              <a:gd name="T79" fmla="*/ 79 h 265"/>
              <a:gd name="T80" fmla="*/ 147 w 294"/>
              <a:gd name="T81" fmla="*/ 75 h 265"/>
              <a:gd name="T82" fmla="*/ 151 w 294"/>
              <a:gd name="T83" fmla="*/ 79 h 265"/>
              <a:gd name="T84" fmla="*/ 151 w 294"/>
              <a:gd name="T85" fmla="*/ 161 h 265"/>
              <a:gd name="T86" fmla="*/ 147 w 294"/>
              <a:gd name="T87" fmla="*/ 166 h 265"/>
              <a:gd name="T88" fmla="*/ 143 w 294"/>
              <a:gd name="T89" fmla="*/ 161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94" h="265">
                <a:moveTo>
                  <a:pt x="284" y="200"/>
                </a:moveTo>
                <a:cubicBezTo>
                  <a:pt x="293" y="217"/>
                  <a:pt x="294" y="232"/>
                  <a:pt x="286" y="245"/>
                </a:cubicBezTo>
                <a:cubicBezTo>
                  <a:pt x="279" y="258"/>
                  <a:pt x="266" y="265"/>
                  <a:pt x="248" y="265"/>
                </a:cubicBezTo>
                <a:cubicBezTo>
                  <a:pt x="46" y="265"/>
                  <a:pt x="46" y="265"/>
                  <a:pt x="46" y="265"/>
                </a:cubicBezTo>
                <a:cubicBezTo>
                  <a:pt x="28" y="265"/>
                  <a:pt x="15" y="258"/>
                  <a:pt x="8" y="245"/>
                </a:cubicBezTo>
                <a:cubicBezTo>
                  <a:pt x="0" y="231"/>
                  <a:pt x="1" y="216"/>
                  <a:pt x="10" y="199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22" y="8"/>
                  <a:pt x="133" y="0"/>
                  <a:pt x="147" y="0"/>
                </a:cubicBezTo>
                <a:cubicBezTo>
                  <a:pt x="161" y="0"/>
                  <a:pt x="173" y="8"/>
                  <a:pt x="182" y="24"/>
                </a:cubicBezTo>
                <a:lnTo>
                  <a:pt x="284" y="200"/>
                </a:lnTo>
                <a:close/>
                <a:moveTo>
                  <a:pt x="276" y="204"/>
                </a:moveTo>
                <a:cubicBezTo>
                  <a:pt x="175" y="28"/>
                  <a:pt x="175" y="28"/>
                  <a:pt x="175" y="28"/>
                </a:cubicBezTo>
                <a:cubicBezTo>
                  <a:pt x="167" y="15"/>
                  <a:pt x="158" y="8"/>
                  <a:pt x="147" y="8"/>
                </a:cubicBezTo>
                <a:cubicBezTo>
                  <a:pt x="136" y="8"/>
                  <a:pt x="127" y="15"/>
                  <a:pt x="119" y="28"/>
                </a:cubicBezTo>
                <a:cubicBezTo>
                  <a:pt x="18" y="203"/>
                  <a:pt x="18" y="203"/>
                  <a:pt x="18" y="203"/>
                </a:cubicBezTo>
                <a:cubicBezTo>
                  <a:pt x="9" y="218"/>
                  <a:pt x="9" y="230"/>
                  <a:pt x="15" y="241"/>
                </a:cubicBezTo>
                <a:cubicBezTo>
                  <a:pt x="21" y="252"/>
                  <a:pt x="31" y="257"/>
                  <a:pt x="46" y="257"/>
                </a:cubicBezTo>
                <a:cubicBezTo>
                  <a:pt x="248" y="257"/>
                  <a:pt x="248" y="257"/>
                  <a:pt x="248" y="257"/>
                </a:cubicBezTo>
                <a:cubicBezTo>
                  <a:pt x="263" y="257"/>
                  <a:pt x="273" y="252"/>
                  <a:pt x="280" y="241"/>
                </a:cubicBezTo>
                <a:cubicBezTo>
                  <a:pt x="286" y="230"/>
                  <a:pt x="285" y="218"/>
                  <a:pt x="276" y="204"/>
                </a:cubicBezTo>
                <a:close/>
                <a:moveTo>
                  <a:pt x="163" y="203"/>
                </a:moveTo>
                <a:cubicBezTo>
                  <a:pt x="163" y="207"/>
                  <a:pt x="161" y="211"/>
                  <a:pt x="158" y="215"/>
                </a:cubicBezTo>
                <a:cubicBezTo>
                  <a:pt x="155" y="218"/>
                  <a:pt x="151" y="219"/>
                  <a:pt x="147" y="219"/>
                </a:cubicBezTo>
                <a:cubicBezTo>
                  <a:pt x="142" y="219"/>
                  <a:pt x="138" y="218"/>
                  <a:pt x="135" y="215"/>
                </a:cubicBezTo>
                <a:cubicBezTo>
                  <a:pt x="132" y="211"/>
                  <a:pt x="130" y="207"/>
                  <a:pt x="130" y="203"/>
                </a:cubicBezTo>
                <a:cubicBezTo>
                  <a:pt x="130" y="198"/>
                  <a:pt x="132" y="194"/>
                  <a:pt x="135" y="191"/>
                </a:cubicBezTo>
                <a:cubicBezTo>
                  <a:pt x="138" y="188"/>
                  <a:pt x="142" y="186"/>
                  <a:pt x="147" y="186"/>
                </a:cubicBezTo>
                <a:cubicBezTo>
                  <a:pt x="151" y="186"/>
                  <a:pt x="155" y="188"/>
                  <a:pt x="158" y="191"/>
                </a:cubicBezTo>
                <a:cubicBezTo>
                  <a:pt x="161" y="194"/>
                  <a:pt x="163" y="198"/>
                  <a:pt x="163" y="203"/>
                </a:cubicBezTo>
                <a:close/>
                <a:moveTo>
                  <a:pt x="155" y="203"/>
                </a:moveTo>
                <a:cubicBezTo>
                  <a:pt x="155" y="200"/>
                  <a:pt x="154" y="198"/>
                  <a:pt x="153" y="197"/>
                </a:cubicBezTo>
                <a:cubicBezTo>
                  <a:pt x="151" y="195"/>
                  <a:pt x="149" y="195"/>
                  <a:pt x="147" y="195"/>
                </a:cubicBezTo>
                <a:cubicBezTo>
                  <a:pt x="144" y="195"/>
                  <a:pt x="142" y="195"/>
                  <a:pt x="141" y="197"/>
                </a:cubicBezTo>
                <a:cubicBezTo>
                  <a:pt x="139" y="198"/>
                  <a:pt x="138" y="200"/>
                  <a:pt x="138" y="203"/>
                </a:cubicBezTo>
                <a:cubicBezTo>
                  <a:pt x="138" y="205"/>
                  <a:pt x="139" y="207"/>
                  <a:pt x="141" y="209"/>
                </a:cubicBezTo>
                <a:cubicBezTo>
                  <a:pt x="142" y="210"/>
                  <a:pt x="144" y="211"/>
                  <a:pt x="147" y="211"/>
                </a:cubicBezTo>
                <a:cubicBezTo>
                  <a:pt x="149" y="211"/>
                  <a:pt x="151" y="210"/>
                  <a:pt x="153" y="209"/>
                </a:cubicBezTo>
                <a:cubicBezTo>
                  <a:pt x="154" y="207"/>
                  <a:pt x="155" y="205"/>
                  <a:pt x="155" y="203"/>
                </a:cubicBezTo>
                <a:close/>
                <a:moveTo>
                  <a:pt x="143" y="161"/>
                </a:moveTo>
                <a:cubicBezTo>
                  <a:pt x="143" y="79"/>
                  <a:pt x="143" y="79"/>
                  <a:pt x="143" y="79"/>
                </a:cubicBezTo>
                <a:cubicBezTo>
                  <a:pt x="143" y="76"/>
                  <a:pt x="144" y="75"/>
                  <a:pt x="147" y="75"/>
                </a:cubicBezTo>
                <a:cubicBezTo>
                  <a:pt x="150" y="75"/>
                  <a:pt x="151" y="76"/>
                  <a:pt x="151" y="79"/>
                </a:cubicBezTo>
                <a:cubicBezTo>
                  <a:pt x="151" y="161"/>
                  <a:pt x="151" y="161"/>
                  <a:pt x="151" y="161"/>
                </a:cubicBezTo>
                <a:cubicBezTo>
                  <a:pt x="151" y="164"/>
                  <a:pt x="150" y="166"/>
                  <a:pt x="147" y="166"/>
                </a:cubicBezTo>
                <a:cubicBezTo>
                  <a:pt x="144" y="166"/>
                  <a:pt x="143" y="164"/>
                  <a:pt x="143" y="16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5A77FE5-1359-4FA7-B562-5E8B17D150E1}"/>
              </a:ext>
            </a:extLst>
          </p:cNvPr>
          <p:cNvSpPr txBox="1"/>
          <p:nvPr/>
        </p:nvSpPr>
        <p:spPr>
          <a:xfrm>
            <a:off x="689316" y="3250747"/>
            <a:ext cx="1987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Tittle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87C7723-17C8-4DD5-81E9-F8E73CBF2BC0}"/>
              </a:ext>
            </a:extLst>
          </p:cNvPr>
          <p:cNvSpPr txBox="1"/>
          <p:nvPr/>
        </p:nvSpPr>
        <p:spPr>
          <a:xfrm>
            <a:off x="689316" y="3634098"/>
            <a:ext cx="1987852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Mauris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justo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auctor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E5CBF8B-2229-4DBA-83B0-33A141056D40}"/>
              </a:ext>
            </a:extLst>
          </p:cNvPr>
          <p:cNvSpPr txBox="1"/>
          <p:nvPr/>
        </p:nvSpPr>
        <p:spPr>
          <a:xfrm>
            <a:off x="3046122" y="3250747"/>
            <a:ext cx="1987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Tittle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2ED1362-16DE-4880-8F37-59D1DF6A9EEE}"/>
              </a:ext>
            </a:extLst>
          </p:cNvPr>
          <p:cNvSpPr txBox="1"/>
          <p:nvPr/>
        </p:nvSpPr>
        <p:spPr>
          <a:xfrm>
            <a:off x="3046122" y="3634098"/>
            <a:ext cx="1987852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Mauris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justo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auctor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consequat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5CCB8C9-7B00-44E3-B944-C4DB707BCBB9}"/>
              </a:ext>
            </a:extLst>
          </p:cNvPr>
          <p:cNvSpPr txBox="1"/>
          <p:nvPr/>
        </p:nvSpPr>
        <p:spPr>
          <a:xfrm>
            <a:off x="1078563" y="560749"/>
            <a:ext cx="10037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6000" b="1" dirty="0" err="1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Statistiques</a:t>
            </a:r>
            <a:endParaRPr lang="en-ID" sz="6000" b="1" dirty="0">
              <a:solidFill>
                <a:schemeClr val="accent6"/>
              </a:solidFill>
              <a:latin typeface="Poppins" panose="00000500000000000000" pitchFamily="2" charset="0"/>
              <a:ea typeface="Roboto Slab" pitchFamily="2" charset="0"/>
              <a:cs typeface="Poppins" panose="00000500000000000000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58CD8D7-6414-47F5-AC06-B3AEE1D92373}"/>
              </a:ext>
            </a:extLst>
          </p:cNvPr>
          <p:cNvSpPr txBox="1"/>
          <p:nvPr/>
        </p:nvSpPr>
        <p:spPr>
          <a:xfrm>
            <a:off x="1986302" y="1792987"/>
            <a:ext cx="8219396" cy="40011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ID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You Amazing Subheading Here</a:t>
            </a:r>
          </a:p>
        </p:txBody>
      </p:sp>
    </p:spTree>
    <p:extLst>
      <p:ext uri="{BB962C8B-B14F-4D97-AF65-F5344CB8AC3E}">
        <p14:creationId xmlns:p14="http://schemas.microsoft.com/office/powerpoint/2010/main" val="4144486365"/>
      </p:ext>
    </p:extLst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de l’image 12">
            <a:extLst>
              <a:ext uri="{FF2B5EF4-FFF2-40B4-BE49-F238E27FC236}">
                <a16:creationId xmlns:a16="http://schemas.microsoft.com/office/drawing/2014/main" id="{2A5E8D51-2CDE-7845-ADA8-620995C952F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5F9E6DEB-17BE-46D2-82AC-70328511AE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19495250"/>
              </p:ext>
            </p:extLst>
          </p:nvPr>
        </p:nvGraphicFramePr>
        <p:xfrm>
          <a:off x="671325" y="538326"/>
          <a:ext cx="4306884" cy="26726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D9468926-633B-433F-AB15-EB1F10E1C110}"/>
              </a:ext>
            </a:extLst>
          </p:cNvPr>
          <p:cNvSpPr/>
          <p:nvPr/>
        </p:nvSpPr>
        <p:spPr>
          <a:xfrm>
            <a:off x="1882639" y="5682291"/>
            <a:ext cx="3130686" cy="617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Lorem ipsum dolor sit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amet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consectetur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adipiscing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elit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, sed do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eiusmod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tempor</a:t>
            </a:r>
            <a:endParaRPr lang="en-US" sz="1200" dirty="0"/>
          </a:p>
        </p:txBody>
      </p:sp>
      <p:sp>
        <p:nvSpPr>
          <p:cNvPr id="7" name="Freeform 97">
            <a:extLst>
              <a:ext uri="{FF2B5EF4-FFF2-40B4-BE49-F238E27FC236}">
                <a16:creationId xmlns:a16="http://schemas.microsoft.com/office/drawing/2014/main" id="{70BFA343-2552-452A-B8CD-0D43DF53A6DB}"/>
              </a:ext>
            </a:extLst>
          </p:cNvPr>
          <p:cNvSpPr>
            <a:spLocks noEditPoints="1"/>
          </p:cNvSpPr>
          <p:nvPr/>
        </p:nvSpPr>
        <p:spPr bwMode="auto">
          <a:xfrm>
            <a:off x="927765" y="4929695"/>
            <a:ext cx="446088" cy="357188"/>
          </a:xfrm>
          <a:custGeom>
            <a:avLst/>
            <a:gdLst>
              <a:gd name="T0" fmla="*/ 92 w 119"/>
              <a:gd name="T1" fmla="*/ 62 h 95"/>
              <a:gd name="T2" fmla="*/ 62 w 119"/>
              <a:gd name="T3" fmla="*/ 93 h 95"/>
              <a:gd name="T4" fmla="*/ 56 w 119"/>
              <a:gd name="T5" fmla="*/ 95 h 95"/>
              <a:gd name="T6" fmla="*/ 50 w 119"/>
              <a:gd name="T7" fmla="*/ 93 h 95"/>
              <a:gd name="T8" fmla="*/ 6 w 119"/>
              <a:gd name="T9" fmla="*/ 48 h 95"/>
              <a:gd name="T10" fmla="*/ 0 w 119"/>
              <a:gd name="T11" fmla="*/ 34 h 95"/>
              <a:gd name="T12" fmla="*/ 0 w 119"/>
              <a:gd name="T13" fmla="*/ 8 h 95"/>
              <a:gd name="T14" fmla="*/ 8 w 119"/>
              <a:gd name="T15" fmla="*/ 0 h 95"/>
              <a:gd name="T16" fmla="*/ 34 w 119"/>
              <a:gd name="T17" fmla="*/ 0 h 95"/>
              <a:gd name="T18" fmla="*/ 48 w 119"/>
              <a:gd name="T19" fmla="*/ 6 h 95"/>
              <a:gd name="T20" fmla="*/ 92 w 119"/>
              <a:gd name="T21" fmla="*/ 51 h 95"/>
              <a:gd name="T22" fmla="*/ 95 w 119"/>
              <a:gd name="T23" fmla="*/ 56 h 95"/>
              <a:gd name="T24" fmla="*/ 92 w 119"/>
              <a:gd name="T25" fmla="*/ 62 h 95"/>
              <a:gd name="T26" fmla="*/ 20 w 119"/>
              <a:gd name="T27" fmla="*/ 12 h 95"/>
              <a:gd name="T28" fmla="*/ 12 w 119"/>
              <a:gd name="T29" fmla="*/ 20 h 95"/>
              <a:gd name="T30" fmla="*/ 20 w 119"/>
              <a:gd name="T31" fmla="*/ 28 h 95"/>
              <a:gd name="T32" fmla="*/ 28 w 119"/>
              <a:gd name="T33" fmla="*/ 20 h 95"/>
              <a:gd name="T34" fmla="*/ 20 w 119"/>
              <a:gd name="T35" fmla="*/ 12 h 95"/>
              <a:gd name="T36" fmla="*/ 116 w 119"/>
              <a:gd name="T37" fmla="*/ 62 h 95"/>
              <a:gd name="T38" fmla="*/ 86 w 119"/>
              <a:gd name="T39" fmla="*/ 93 h 95"/>
              <a:gd name="T40" fmla="*/ 80 w 119"/>
              <a:gd name="T41" fmla="*/ 95 h 95"/>
              <a:gd name="T42" fmla="*/ 73 w 119"/>
              <a:gd name="T43" fmla="*/ 91 h 95"/>
              <a:gd name="T44" fmla="*/ 102 w 119"/>
              <a:gd name="T45" fmla="*/ 62 h 95"/>
              <a:gd name="T46" fmla="*/ 105 w 119"/>
              <a:gd name="T47" fmla="*/ 56 h 95"/>
              <a:gd name="T48" fmla="*/ 102 w 119"/>
              <a:gd name="T49" fmla="*/ 51 h 95"/>
              <a:gd name="T50" fmla="*/ 58 w 119"/>
              <a:gd name="T51" fmla="*/ 6 h 95"/>
              <a:gd name="T52" fmla="*/ 44 w 119"/>
              <a:gd name="T53" fmla="*/ 0 h 95"/>
              <a:gd name="T54" fmla="*/ 58 w 119"/>
              <a:gd name="T55" fmla="*/ 0 h 95"/>
              <a:gd name="T56" fmla="*/ 72 w 119"/>
              <a:gd name="T57" fmla="*/ 6 h 95"/>
              <a:gd name="T58" fmla="*/ 116 w 119"/>
              <a:gd name="T59" fmla="*/ 51 h 95"/>
              <a:gd name="T60" fmla="*/ 119 w 119"/>
              <a:gd name="T61" fmla="*/ 56 h 95"/>
              <a:gd name="T62" fmla="*/ 116 w 119"/>
              <a:gd name="T63" fmla="*/ 62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9" h="95">
                <a:moveTo>
                  <a:pt x="92" y="62"/>
                </a:moveTo>
                <a:cubicBezTo>
                  <a:pt x="62" y="93"/>
                  <a:pt x="62" y="93"/>
                  <a:pt x="62" y="93"/>
                </a:cubicBezTo>
                <a:cubicBezTo>
                  <a:pt x="60" y="94"/>
                  <a:pt x="58" y="95"/>
                  <a:pt x="56" y="95"/>
                </a:cubicBezTo>
                <a:cubicBezTo>
                  <a:pt x="54" y="95"/>
                  <a:pt x="52" y="94"/>
                  <a:pt x="50" y="93"/>
                </a:cubicBezTo>
                <a:cubicBezTo>
                  <a:pt x="6" y="48"/>
                  <a:pt x="6" y="48"/>
                  <a:pt x="6" y="48"/>
                </a:cubicBezTo>
                <a:cubicBezTo>
                  <a:pt x="3" y="45"/>
                  <a:pt x="0" y="39"/>
                  <a:pt x="0" y="34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9" y="0"/>
                  <a:pt x="45" y="3"/>
                  <a:pt x="48" y="6"/>
                </a:cubicBezTo>
                <a:cubicBezTo>
                  <a:pt x="92" y="51"/>
                  <a:pt x="92" y="51"/>
                  <a:pt x="92" y="51"/>
                </a:cubicBezTo>
                <a:cubicBezTo>
                  <a:pt x="94" y="52"/>
                  <a:pt x="95" y="54"/>
                  <a:pt x="95" y="56"/>
                </a:cubicBezTo>
                <a:cubicBezTo>
                  <a:pt x="95" y="58"/>
                  <a:pt x="94" y="60"/>
                  <a:pt x="92" y="62"/>
                </a:cubicBezTo>
                <a:close/>
                <a:moveTo>
                  <a:pt x="20" y="12"/>
                </a:moveTo>
                <a:cubicBezTo>
                  <a:pt x="16" y="12"/>
                  <a:pt x="12" y="16"/>
                  <a:pt x="12" y="20"/>
                </a:cubicBezTo>
                <a:cubicBezTo>
                  <a:pt x="12" y="25"/>
                  <a:pt x="16" y="28"/>
                  <a:pt x="20" y="28"/>
                </a:cubicBezTo>
                <a:cubicBezTo>
                  <a:pt x="25" y="28"/>
                  <a:pt x="28" y="25"/>
                  <a:pt x="28" y="20"/>
                </a:cubicBezTo>
                <a:cubicBezTo>
                  <a:pt x="28" y="16"/>
                  <a:pt x="25" y="12"/>
                  <a:pt x="20" y="12"/>
                </a:cubicBezTo>
                <a:close/>
                <a:moveTo>
                  <a:pt x="116" y="62"/>
                </a:moveTo>
                <a:cubicBezTo>
                  <a:pt x="86" y="93"/>
                  <a:pt x="86" y="93"/>
                  <a:pt x="86" y="93"/>
                </a:cubicBezTo>
                <a:cubicBezTo>
                  <a:pt x="84" y="94"/>
                  <a:pt x="82" y="95"/>
                  <a:pt x="80" y="95"/>
                </a:cubicBezTo>
                <a:cubicBezTo>
                  <a:pt x="77" y="95"/>
                  <a:pt x="75" y="93"/>
                  <a:pt x="73" y="91"/>
                </a:cubicBezTo>
                <a:cubicBezTo>
                  <a:pt x="102" y="62"/>
                  <a:pt x="102" y="62"/>
                  <a:pt x="102" y="62"/>
                </a:cubicBezTo>
                <a:cubicBezTo>
                  <a:pt x="104" y="60"/>
                  <a:pt x="105" y="58"/>
                  <a:pt x="105" y="56"/>
                </a:cubicBezTo>
                <a:cubicBezTo>
                  <a:pt x="105" y="54"/>
                  <a:pt x="104" y="52"/>
                  <a:pt x="102" y="51"/>
                </a:cubicBezTo>
                <a:cubicBezTo>
                  <a:pt x="58" y="6"/>
                  <a:pt x="58" y="6"/>
                  <a:pt x="58" y="6"/>
                </a:cubicBezTo>
                <a:cubicBezTo>
                  <a:pt x="55" y="3"/>
                  <a:pt x="49" y="0"/>
                  <a:pt x="44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63" y="0"/>
                  <a:pt x="69" y="3"/>
                  <a:pt x="72" y="6"/>
                </a:cubicBezTo>
                <a:cubicBezTo>
                  <a:pt x="116" y="51"/>
                  <a:pt x="116" y="51"/>
                  <a:pt x="116" y="51"/>
                </a:cubicBezTo>
                <a:cubicBezTo>
                  <a:pt x="118" y="52"/>
                  <a:pt x="119" y="54"/>
                  <a:pt x="119" y="56"/>
                </a:cubicBezTo>
                <a:cubicBezTo>
                  <a:pt x="119" y="58"/>
                  <a:pt x="118" y="60"/>
                  <a:pt x="116" y="6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121">
            <a:extLst>
              <a:ext uri="{FF2B5EF4-FFF2-40B4-BE49-F238E27FC236}">
                <a16:creationId xmlns:a16="http://schemas.microsoft.com/office/drawing/2014/main" id="{E4CB799D-D872-4630-9FCD-2F1EBECA1BBB}"/>
              </a:ext>
            </a:extLst>
          </p:cNvPr>
          <p:cNvSpPr>
            <a:spLocks noEditPoints="1"/>
          </p:cNvSpPr>
          <p:nvPr/>
        </p:nvSpPr>
        <p:spPr bwMode="auto">
          <a:xfrm>
            <a:off x="910303" y="4045335"/>
            <a:ext cx="481013" cy="360363"/>
          </a:xfrm>
          <a:custGeom>
            <a:avLst/>
            <a:gdLst>
              <a:gd name="T0" fmla="*/ 303 w 303"/>
              <a:gd name="T1" fmla="*/ 227 h 227"/>
              <a:gd name="T2" fmla="*/ 0 w 303"/>
              <a:gd name="T3" fmla="*/ 227 h 227"/>
              <a:gd name="T4" fmla="*/ 0 w 303"/>
              <a:gd name="T5" fmla="*/ 0 h 227"/>
              <a:gd name="T6" fmla="*/ 19 w 303"/>
              <a:gd name="T7" fmla="*/ 0 h 227"/>
              <a:gd name="T8" fmla="*/ 19 w 303"/>
              <a:gd name="T9" fmla="*/ 208 h 227"/>
              <a:gd name="T10" fmla="*/ 303 w 303"/>
              <a:gd name="T11" fmla="*/ 208 h 227"/>
              <a:gd name="T12" fmla="*/ 303 w 303"/>
              <a:gd name="T13" fmla="*/ 227 h 227"/>
              <a:gd name="T14" fmla="*/ 94 w 303"/>
              <a:gd name="T15" fmla="*/ 189 h 227"/>
              <a:gd name="T16" fmla="*/ 57 w 303"/>
              <a:gd name="T17" fmla="*/ 189 h 227"/>
              <a:gd name="T18" fmla="*/ 57 w 303"/>
              <a:gd name="T19" fmla="*/ 113 h 227"/>
              <a:gd name="T20" fmla="*/ 94 w 303"/>
              <a:gd name="T21" fmla="*/ 113 h 227"/>
              <a:gd name="T22" fmla="*/ 94 w 303"/>
              <a:gd name="T23" fmla="*/ 189 h 227"/>
              <a:gd name="T24" fmla="*/ 151 w 303"/>
              <a:gd name="T25" fmla="*/ 189 h 227"/>
              <a:gd name="T26" fmla="*/ 113 w 303"/>
              <a:gd name="T27" fmla="*/ 189 h 227"/>
              <a:gd name="T28" fmla="*/ 113 w 303"/>
              <a:gd name="T29" fmla="*/ 37 h 227"/>
              <a:gd name="T30" fmla="*/ 151 w 303"/>
              <a:gd name="T31" fmla="*/ 37 h 227"/>
              <a:gd name="T32" fmla="*/ 151 w 303"/>
              <a:gd name="T33" fmla="*/ 189 h 227"/>
              <a:gd name="T34" fmla="*/ 208 w 303"/>
              <a:gd name="T35" fmla="*/ 189 h 227"/>
              <a:gd name="T36" fmla="*/ 170 w 303"/>
              <a:gd name="T37" fmla="*/ 189 h 227"/>
              <a:gd name="T38" fmla="*/ 170 w 303"/>
              <a:gd name="T39" fmla="*/ 75 h 227"/>
              <a:gd name="T40" fmla="*/ 208 w 303"/>
              <a:gd name="T41" fmla="*/ 75 h 227"/>
              <a:gd name="T42" fmla="*/ 208 w 303"/>
              <a:gd name="T43" fmla="*/ 189 h 227"/>
              <a:gd name="T44" fmla="*/ 265 w 303"/>
              <a:gd name="T45" fmla="*/ 189 h 227"/>
              <a:gd name="T46" fmla="*/ 227 w 303"/>
              <a:gd name="T47" fmla="*/ 189 h 227"/>
              <a:gd name="T48" fmla="*/ 227 w 303"/>
              <a:gd name="T49" fmla="*/ 18 h 227"/>
              <a:gd name="T50" fmla="*/ 265 w 303"/>
              <a:gd name="T51" fmla="*/ 18 h 227"/>
              <a:gd name="T52" fmla="*/ 265 w 303"/>
              <a:gd name="T53" fmla="*/ 189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03" h="227">
                <a:moveTo>
                  <a:pt x="303" y="227"/>
                </a:moveTo>
                <a:lnTo>
                  <a:pt x="0" y="227"/>
                </a:lnTo>
                <a:lnTo>
                  <a:pt x="0" y="0"/>
                </a:lnTo>
                <a:lnTo>
                  <a:pt x="19" y="0"/>
                </a:lnTo>
                <a:lnTo>
                  <a:pt x="19" y="208"/>
                </a:lnTo>
                <a:lnTo>
                  <a:pt x="303" y="208"/>
                </a:lnTo>
                <a:lnTo>
                  <a:pt x="303" y="227"/>
                </a:lnTo>
                <a:close/>
                <a:moveTo>
                  <a:pt x="94" y="189"/>
                </a:moveTo>
                <a:lnTo>
                  <a:pt x="57" y="189"/>
                </a:lnTo>
                <a:lnTo>
                  <a:pt x="57" y="113"/>
                </a:lnTo>
                <a:lnTo>
                  <a:pt x="94" y="113"/>
                </a:lnTo>
                <a:lnTo>
                  <a:pt x="94" y="189"/>
                </a:lnTo>
                <a:close/>
                <a:moveTo>
                  <a:pt x="151" y="189"/>
                </a:moveTo>
                <a:lnTo>
                  <a:pt x="113" y="189"/>
                </a:lnTo>
                <a:lnTo>
                  <a:pt x="113" y="37"/>
                </a:lnTo>
                <a:lnTo>
                  <a:pt x="151" y="37"/>
                </a:lnTo>
                <a:lnTo>
                  <a:pt x="151" y="189"/>
                </a:lnTo>
                <a:close/>
                <a:moveTo>
                  <a:pt x="208" y="189"/>
                </a:moveTo>
                <a:lnTo>
                  <a:pt x="170" y="189"/>
                </a:lnTo>
                <a:lnTo>
                  <a:pt x="170" y="75"/>
                </a:lnTo>
                <a:lnTo>
                  <a:pt x="208" y="75"/>
                </a:lnTo>
                <a:lnTo>
                  <a:pt x="208" y="189"/>
                </a:lnTo>
                <a:close/>
                <a:moveTo>
                  <a:pt x="265" y="189"/>
                </a:moveTo>
                <a:lnTo>
                  <a:pt x="227" y="189"/>
                </a:lnTo>
                <a:lnTo>
                  <a:pt x="227" y="18"/>
                </a:lnTo>
                <a:lnTo>
                  <a:pt x="265" y="18"/>
                </a:lnTo>
                <a:lnTo>
                  <a:pt x="265" y="18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68">
            <a:extLst>
              <a:ext uri="{FF2B5EF4-FFF2-40B4-BE49-F238E27FC236}">
                <a16:creationId xmlns:a16="http://schemas.microsoft.com/office/drawing/2014/main" id="{FB12AFB4-BF6A-43C6-94FC-3FDB58B6AB77}"/>
              </a:ext>
            </a:extLst>
          </p:cNvPr>
          <p:cNvSpPr>
            <a:spLocks noEditPoints="1"/>
          </p:cNvSpPr>
          <p:nvPr/>
        </p:nvSpPr>
        <p:spPr bwMode="auto">
          <a:xfrm>
            <a:off x="947609" y="5827548"/>
            <a:ext cx="406400" cy="327025"/>
          </a:xfrm>
          <a:custGeom>
            <a:avLst/>
            <a:gdLst>
              <a:gd name="T0" fmla="*/ 108 w 108"/>
              <a:gd name="T1" fmla="*/ 68 h 87"/>
              <a:gd name="T2" fmla="*/ 100 w 108"/>
              <a:gd name="T3" fmla="*/ 72 h 87"/>
              <a:gd name="T4" fmla="*/ 84 w 108"/>
              <a:gd name="T5" fmla="*/ 87 h 87"/>
              <a:gd name="T6" fmla="*/ 68 w 108"/>
              <a:gd name="T7" fmla="*/ 72 h 87"/>
              <a:gd name="T8" fmla="*/ 44 w 108"/>
              <a:gd name="T9" fmla="*/ 72 h 87"/>
              <a:gd name="T10" fmla="*/ 28 w 108"/>
              <a:gd name="T11" fmla="*/ 87 h 87"/>
              <a:gd name="T12" fmla="*/ 12 w 108"/>
              <a:gd name="T13" fmla="*/ 72 h 87"/>
              <a:gd name="T14" fmla="*/ 8 w 108"/>
              <a:gd name="T15" fmla="*/ 72 h 87"/>
              <a:gd name="T16" fmla="*/ 0 w 108"/>
              <a:gd name="T17" fmla="*/ 68 h 87"/>
              <a:gd name="T18" fmla="*/ 4 w 108"/>
              <a:gd name="T19" fmla="*/ 64 h 87"/>
              <a:gd name="T20" fmla="*/ 4 w 108"/>
              <a:gd name="T21" fmla="*/ 44 h 87"/>
              <a:gd name="T22" fmla="*/ 7 w 108"/>
              <a:gd name="T23" fmla="*/ 31 h 87"/>
              <a:gd name="T24" fmla="*/ 20 w 108"/>
              <a:gd name="T25" fmla="*/ 18 h 87"/>
              <a:gd name="T26" fmla="*/ 26 w 108"/>
              <a:gd name="T27" fmla="*/ 16 h 87"/>
              <a:gd name="T28" fmla="*/ 36 w 108"/>
              <a:gd name="T29" fmla="*/ 16 h 87"/>
              <a:gd name="T30" fmla="*/ 36 w 108"/>
              <a:gd name="T31" fmla="*/ 4 h 87"/>
              <a:gd name="T32" fmla="*/ 40 w 108"/>
              <a:gd name="T33" fmla="*/ 0 h 87"/>
              <a:gd name="T34" fmla="*/ 104 w 108"/>
              <a:gd name="T35" fmla="*/ 0 h 87"/>
              <a:gd name="T36" fmla="*/ 108 w 108"/>
              <a:gd name="T37" fmla="*/ 4 h 87"/>
              <a:gd name="T38" fmla="*/ 108 w 108"/>
              <a:gd name="T39" fmla="*/ 68 h 87"/>
              <a:gd name="T40" fmla="*/ 36 w 108"/>
              <a:gd name="T41" fmla="*/ 40 h 87"/>
              <a:gd name="T42" fmla="*/ 36 w 108"/>
              <a:gd name="T43" fmla="*/ 24 h 87"/>
              <a:gd name="T44" fmla="*/ 27 w 108"/>
              <a:gd name="T45" fmla="*/ 24 h 87"/>
              <a:gd name="T46" fmla="*/ 25 w 108"/>
              <a:gd name="T47" fmla="*/ 24 h 87"/>
              <a:gd name="T48" fmla="*/ 13 w 108"/>
              <a:gd name="T49" fmla="*/ 36 h 87"/>
              <a:gd name="T50" fmla="*/ 12 w 108"/>
              <a:gd name="T51" fmla="*/ 38 h 87"/>
              <a:gd name="T52" fmla="*/ 12 w 108"/>
              <a:gd name="T53" fmla="*/ 40 h 87"/>
              <a:gd name="T54" fmla="*/ 36 w 108"/>
              <a:gd name="T55" fmla="*/ 40 h 87"/>
              <a:gd name="T56" fmla="*/ 28 w 108"/>
              <a:gd name="T57" fmla="*/ 64 h 87"/>
              <a:gd name="T58" fmla="*/ 20 w 108"/>
              <a:gd name="T59" fmla="*/ 72 h 87"/>
              <a:gd name="T60" fmla="*/ 28 w 108"/>
              <a:gd name="T61" fmla="*/ 80 h 87"/>
              <a:gd name="T62" fmla="*/ 36 w 108"/>
              <a:gd name="T63" fmla="*/ 72 h 87"/>
              <a:gd name="T64" fmla="*/ 28 w 108"/>
              <a:gd name="T65" fmla="*/ 64 h 87"/>
              <a:gd name="T66" fmla="*/ 84 w 108"/>
              <a:gd name="T67" fmla="*/ 64 h 87"/>
              <a:gd name="T68" fmla="*/ 76 w 108"/>
              <a:gd name="T69" fmla="*/ 72 h 87"/>
              <a:gd name="T70" fmla="*/ 84 w 108"/>
              <a:gd name="T71" fmla="*/ 80 h 87"/>
              <a:gd name="T72" fmla="*/ 92 w 108"/>
              <a:gd name="T73" fmla="*/ 72 h 87"/>
              <a:gd name="T74" fmla="*/ 84 w 108"/>
              <a:gd name="T75" fmla="*/ 64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8" h="87">
                <a:moveTo>
                  <a:pt x="108" y="68"/>
                </a:moveTo>
                <a:cubicBezTo>
                  <a:pt x="108" y="72"/>
                  <a:pt x="103" y="72"/>
                  <a:pt x="100" y="72"/>
                </a:cubicBezTo>
                <a:cubicBezTo>
                  <a:pt x="100" y="80"/>
                  <a:pt x="93" y="87"/>
                  <a:pt x="84" y="87"/>
                </a:cubicBezTo>
                <a:cubicBezTo>
                  <a:pt x="76" y="87"/>
                  <a:pt x="68" y="80"/>
                  <a:pt x="68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80"/>
                  <a:pt x="37" y="87"/>
                  <a:pt x="28" y="87"/>
                </a:cubicBezTo>
                <a:cubicBezTo>
                  <a:pt x="20" y="87"/>
                  <a:pt x="12" y="80"/>
                  <a:pt x="12" y="72"/>
                </a:cubicBezTo>
                <a:cubicBezTo>
                  <a:pt x="8" y="72"/>
                  <a:pt x="8" y="72"/>
                  <a:pt x="8" y="72"/>
                </a:cubicBezTo>
                <a:cubicBezTo>
                  <a:pt x="5" y="72"/>
                  <a:pt x="0" y="72"/>
                  <a:pt x="0" y="68"/>
                </a:cubicBezTo>
                <a:cubicBezTo>
                  <a:pt x="0" y="65"/>
                  <a:pt x="2" y="64"/>
                  <a:pt x="4" y="64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39"/>
                  <a:pt x="4" y="34"/>
                  <a:pt x="7" y="31"/>
                </a:cubicBezTo>
                <a:cubicBezTo>
                  <a:pt x="20" y="18"/>
                  <a:pt x="20" y="18"/>
                  <a:pt x="20" y="18"/>
                </a:cubicBezTo>
                <a:cubicBezTo>
                  <a:pt x="21" y="17"/>
                  <a:pt x="24" y="16"/>
                  <a:pt x="2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1"/>
                  <a:pt x="38" y="0"/>
                  <a:pt x="40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7" y="0"/>
                  <a:pt x="108" y="1"/>
                  <a:pt x="108" y="4"/>
                </a:cubicBezTo>
                <a:lnTo>
                  <a:pt x="108" y="68"/>
                </a:lnTo>
                <a:close/>
                <a:moveTo>
                  <a:pt x="36" y="40"/>
                </a:moveTo>
                <a:cubicBezTo>
                  <a:pt x="36" y="24"/>
                  <a:pt x="36" y="24"/>
                  <a:pt x="36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6" y="24"/>
                  <a:pt x="25" y="24"/>
                  <a:pt x="25" y="24"/>
                </a:cubicBezTo>
                <a:cubicBezTo>
                  <a:pt x="13" y="36"/>
                  <a:pt x="13" y="36"/>
                  <a:pt x="13" y="36"/>
                </a:cubicBezTo>
                <a:cubicBezTo>
                  <a:pt x="13" y="36"/>
                  <a:pt x="12" y="37"/>
                  <a:pt x="12" y="38"/>
                </a:cubicBezTo>
                <a:cubicBezTo>
                  <a:pt x="12" y="40"/>
                  <a:pt x="12" y="40"/>
                  <a:pt x="12" y="40"/>
                </a:cubicBezTo>
                <a:lnTo>
                  <a:pt x="36" y="40"/>
                </a:lnTo>
                <a:close/>
                <a:moveTo>
                  <a:pt x="28" y="64"/>
                </a:moveTo>
                <a:cubicBezTo>
                  <a:pt x="24" y="64"/>
                  <a:pt x="20" y="67"/>
                  <a:pt x="20" y="72"/>
                </a:cubicBezTo>
                <a:cubicBezTo>
                  <a:pt x="20" y="76"/>
                  <a:pt x="24" y="80"/>
                  <a:pt x="28" y="80"/>
                </a:cubicBezTo>
                <a:cubicBezTo>
                  <a:pt x="33" y="80"/>
                  <a:pt x="36" y="76"/>
                  <a:pt x="36" y="72"/>
                </a:cubicBezTo>
                <a:cubicBezTo>
                  <a:pt x="36" y="67"/>
                  <a:pt x="33" y="64"/>
                  <a:pt x="28" y="64"/>
                </a:cubicBezTo>
                <a:close/>
                <a:moveTo>
                  <a:pt x="84" y="64"/>
                </a:moveTo>
                <a:cubicBezTo>
                  <a:pt x="80" y="64"/>
                  <a:pt x="76" y="67"/>
                  <a:pt x="76" y="72"/>
                </a:cubicBezTo>
                <a:cubicBezTo>
                  <a:pt x="76" y="76"/>
                  <a:pt x="80" y="80"/>
                  <a:pt x="84" y="80"/>
                </a:cubicBezTo>
                <a:cubicBezTo>
                  <a:pt x="89" y="80"/>
                  <a:pt x="92" y="76"/>
                  <a:pt x="92" y="72"/>
                </a:cubicBezTo>
                <a:cubicBezTo>
                  <a:pt x="92" y="67"/>
                  <a:pt x="89" y="64"/>
                  <a:pt x="84" y="64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1A8B86B-A284-4503-9437-28FDFDF17372}"/>
              </a:ext>
            </a:extLst>
          </p:cNvPr>
          <p:cNvSpPr/>
          <p:nvPr/>
        </p:nvSpPr>
        <p:spPr>
          <a:xfrm>
            <a:off x="1882639" y="4799519"/>
            <a:ext cx="3130686" cy="617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Lorem ipsum dolor sit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amet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consectetur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adipiscing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elit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, sed do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eiusmod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tempor</a:t>
            </a:r>
            <a:endParaRPr lang="en-US" sz="12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8EA9BC1-C99A-43B5-945A-E25428339FD2}"/>
              </a:ext>
            </a:extLst>
          </p:cNvPr>
          <p:cNvSpPr/>
          <p:nvPr/>
        </p:nvSpPr>
        <p:spPr>
          <a:xfrm>
            <a:off x="1882639" y="3916747"/>
            <a:ext cx="3130686" cy="617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Lorem ipsum dolor sit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amet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consectetur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adipiscing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elit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, sed do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eiusmod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tempor</a:t>
            </a:r>
            <a:endParaRPr lang="en-US" sz="12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7DC69FF-D28A-4DA6-9D4C-2A17FBF759B0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6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181AC90-3751-4909-B871-801081A81EB9}"/>
              </a:ext>
            </a:extLst>
          </p:cNvPr>
          <p:cNvSpPr txBox="1"/>
          <p:nvPr/>
        </p:nvSpPr>
        <p:spPr>
          <a:xfrm>
            <a:off x="6487720" y="3750309"/>
            <a:ext cx="5289130" cy="193899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ID" sz="6000" b="1" dirty="0">
                <a:solidFill>
                  <a:schemeClr val="bg1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Les</a:t>
            </a:r>
          </a:p>
          <a:p>
            <a:r>
              <a:rPr lang="en-ID" sz="6000" b="1" dirty="0" err="1">
                <a:solidFill>
                  <a:schemeClr val="bg1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Concurrents</a:t>
            </a:r>
            <a:endParaRPr lang="en-ID" sz="6000" b="1" dirty="0">
              <a:solidFill>
                <a:schemeClr val="bg1"/>
              </a:solidFill>
              <a:latin typeface="Poppins" panose="00000500000000000000" pitchFamily="2" charset="0"/>
              <a:ea typeface="Roboto Slab" pitchFamily="2" charset="0"/>
              <a:cs typeface="Poppins" panose="00000500000000000000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FA0F518-D3B9-462C-ACA2-C2640582D600}"/>
              </a:ext>
            </a:extLst>
          </p:cNvPr>
          <p:cNvSpPr txBox="1"/>
          <p:nvPr/>
        </p:nvSpPr>
        <p:spPr>
          <a:xfrm>
            <a:off x="6487720" y="5906863"/>
            <a:ext cx="5289130" cy="40011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ID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You Amazing Subheading Here</a:t>
            </a:r>
          </a:p>
        </p:txBody>
      </p:sp>
    </p:spTree>
    <p:extLst>
      <p:ext uri="{BB962C8B-B14F-4D97-AF65-F5344CB8AC3E}">
        <p14:creationId xmlns:p14="http://schemas.microsoft.com/office/powerpoint/2010/main" val="1664000753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47E14E4A-EE12-414D-B84D-EE979E3C95B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45227684"/>
              </p:ext>
            </p:extLst>
          </p:nvPr>
        </p:nvGraphicFramePr>
        <p:xfrm>
          <a:off x="647701" y="2713004"/>
          <a:ext cx="5383256" cy="3588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7468DF1-8BA1-4556-ACEA-EBB1E55F85E6}"/>
              </a:ext>
            </a:extLst>
          </p:cNvPr>
          <p:cNvSpPr/>
          <p:nvPr/>
        </p:nvSpPr>
        <p:spPr>
          <a:xfrm>
            <a:off x="7924216" y="5356061"/>
            <a:ext cx="3130686" cy="617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Lorem ipsum dolor sit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amet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consectetur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adipiscing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elit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, sed do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eiusmod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tempor</a:t>
            </a:r>
            <a:endParaRPr lang="en-US" sz="1200" dirty="0"/>
          </a:p>
        </p:txBody>
      </p:sp>
      <p:sp>
        <p:nvSpPr>
          <p:cNvPr id="7" name="Freeform 97">
            <a:extLst>
              <a:ext uri="{FF2B5EF4-FFF2-40B4-BE49-F238E27FC236}">
                <a16:creationId xmlns:a16="http://schemas.microsoft.com/office/drawing/2014/main" id="{4D29D756-2737-4644-82FF-9C13A8EBF582}"/>
              </a:ext>
            </a:extLst>
          </p:cNvPr>
          <p:cNvSpPr>
            <a:spLocks noEditPoints="1"/>
          </p:cNvSpPr>
          <p:nvPr/>
        </p:nvSpPr>
        <p:spPr bwMode="auto">
          <a:xfrm>
            <a:off x="6997917" y="4476465"/>
            <a:ext cx="446088" cy="357188"/>
          </a:xfrm>
          <a:custGeom>
            <a:avLst/>
            <a:gdLst>
              <a:gd name="T0" fmla="*/ 92 w 119"/>
              <a:gd name="T1" fmla="*/ 62 h 95"/>
              <a:gd name="T2" fmla="*/ 62 w 119"/>
              <a:gd name="T3" fmla="*/ 93 h 95"/>
              <a:gd name="T4" fmla="*/ 56 w 119"/>
              <a:gd name="T5" fmla="*/ 95 h 95"/>
              <a:gd name="T6" fmla="*/ 50 w 119"/>
              <a:gd name="T7" fmla="*/ 93 h 95"/>
              <a:gd name="T8" fmla="*/ 6 w 119"/>
              <a:gd name="T9" fmla="*/ 48 h 95"/>
              <a:gd name="T10" fmla="*/ 0 w 119"/>
              <a:gd name="T11" fmla="*/ 34 h 95"/>
              <a:gd name="T12" fmla="*/ 0 w 119"/>
              <a:gd name="T13" fmla="*/ 8 h 95"/>
              <a:gd name="T14" fmla="*/ 8 w 119"/>
              <a:gd name="T15" fmla="*/ 0 h 95"/>
              <a:gd name="T16" fmla="*/ 34 w 119"/>
              <a:gd name="T17" fmla="*/ 0 h 95"/>
              <a:gd name="T18" fmla="*/ 48 w 119"/>
              <a:gd name="T19" fmla="*/ 6 h 95"/>
              <a:gd name="T20" fmla="*/ 92 w 119"/>
              <a:gd name="T21" fmla="*/ 51 h 95"/>
              <a:gd name="T22" fmla="*/ 95 w 119"/>
              <a:gd name="T23" fmla="*/ 56 h 95"/>
              <a:gd name="T24" fmla="*/ 92 w 119"/>
              <a:gd name="T25" fmla="*/ 62 h 95"/>
              <a:gd name="T26" fmla="*/ 20 w 119"/>
              <a:gd name="T27" fmla="*/ 12 h 95"/>
              <a:gd name="T28" fmla="*/ 12 w 119"/>
              <a:gd name="T29" fmla="*/ 20 h 95"/>
              <a:gd name="T30" fmla="*/ 20 w 119"/>
              <a:gd name="T31" fmla="*/ 28 h 95"/>
              <a:gd name="T32" fmla="*/ 28 w 119"/>
              <a:gd name="T33" fmla="*/ 20 h 95"/>
              <a:gd name="T34" fmla="*/ 20 w 119"/>
              <a:gd name="T35" fmla="*/ 12 h 95"/>
              <a:gd name="T36" fmla="*/ 116 w 119"/>
              <a:gd name="T37" fmla="*/ 62 h 95"/>
              <a:gd name="T38" fmla="*/ 86 w 119"/>
              <a:gd name="T39" fmla="*/ 93 h 95"/>
              <a:gd name="T40" fmla="*/ 80 w 119"/>
              <a:gd name="T41" fmla="*/ 95 h 95"/>
              <a:gd name="T42" fmla="*/ 73 w 119"/>
              <a:gd name="T43" fmla="*/ 91 h 95"/>
              <a:gd name="T44" fmla="*/ 102 w 119"/>
              <a:gd name="T45" fmla="*/ 62 h 95"/>
              <a:gd name="T46" fmla="*/ 105 w 119"/>
              <a:gd name="T47" fmla="*/ 56 h 95"/>
              <a:gd name="T48" fmla="*/ 102 w 119"/>
              <a:gd name="T49" fmla="*/ 51 h 95"/>
              <a:gd name="T50" fmla="*/ 58 w 119"/>
              <a:gd name="T51" fmla="*/ 6 h 95"/>
              <a:gd name="T52" fmla="*/ 44 w 119"/>
              <a:gd name="T53" fmla="*/ 0 h 95"/>
              <a:gd name="T54" fmla="*/ 58 w 119"/>
              <a:gd name="T55" fmla="*/ 0 h 95"/>
              <a:gd name="T56" fmla="*/ 72 w 119"/>
              <a:gd name="T57" fmla="*/ 6 h 95"/>
              <a:gd name="T58" fmla="*/ 116 w 119"/>
              <a:gd name="T59" fmla="*/ 51 h 95"/>
              <a:gd name="T60" fmla="*/ 119 w 119"/>
              <a:gd name="T61" fmla="*/ 56 h 95"/>
              <a:gd name="T62" fmla="*/ 116 w 119"/>
              <a:gd name="T63" fmla="*/ 62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9" h="95">
                <a:moveTo>
                  <a:pt x="92" y="62"/>
                </a:moveTo>
                <a:cubicBezTo>
                  <a:pt x="62" y="93"/>
                  <a:pt x="62" y="93"/>
                  <a:pt x="62" y="93"/>
                </a:cubicBezTo>
                <a:cubicBezTo>
                  <a:pt x="60" y="94"/>
                  <a:pt x="58" y="95"/>
                  <a:pt x="56" y="95"/>
                </a:cubicBezTo>
                <a:cubicBezTo>
                  <a:pt x="54" y="95"/>
                  <a:pt x="52" y="94"/>
                  <a:pt x="50" y="93"/>
                </a:cubicBezTo>
                <a:cubicBezTo>
                  <a:pt x="6" y="48"/>
                  <a:pt x="6" y="48"/>
                  <a:pt x="6" y="48"/>
                </a:cubicBezTo>
                <a:cubicBezTo>
                  <a:pt x="3" y="45"/>
                  <a:pt x="0" y="39"/>
                  <a:pt x="0" y="34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9" y="0"/>
                  <a:pt x="45" y="3"/>
                  <a:pt x="48" y="6"/>
                </a:cubicBezTo>
                <a:cubicBezTo>
                  <a:pt x="92" y="51"/>
                  <a:pt x="92" y="51"/>
                  <a:pt x="92" y="51"/>
                </a:cubicBezTo>
                <a:cubicBezTo>
                  <a:pt x="94" y="52"/>
                  <a:pt x="95" y="54"/>
                  <a:pt x="95" y="56"/>
                </a:cubicBezTo>
                <a:cubicBezTo>
                  <a:pt x="95" y="58"/>
                  <a:pt x="94" y="60"/>
                  <a:pt x="92" y="62"/>
                </a:cubicBezTo>
                <a:close/>
                <a:moveTo>
                  <a:pt x="20" y="12"/>
                </a:moveTo>
                <a:cubicBezTo>
                  <a:pt x="16" y="12"/>
                  <a:pt x="12" y="16"/>
                  <a:pt x="12" y="20"/>
                </a:cubicBezTo>
                <a:cubicBezTo>
                  <a:pt x="12" y="25"/>
                  <a:pt x="16" y="28"/>
                  <a:pt x="20" y="28"/>
                </a:cubicBezTo>
                <a:cubicBezTo>
                  <a:pt x="25" y="28"/>
                  <a:pt x="28" y="25"/>
                  <a:pt x="28" y="20"/>
                </a:cubicBezTo>
                <a:cubicBezTo>
                  <a:pt x="28" y="16"/>
                  <a:pt x="25" y="12"/>
                  <a:pt x="20" y="12"/>
                </a:cubicBezTo>
                <a:close/>
                <a:moveTo>
                  <a:pt x="116" y="62"/>
                </a:moveTo>
                <a:cubicBezTo>
                  <a:pt x="86" y="93"/>
                  <a:pt x="86" y="93"/>
                  <a:pt x="86" y="93"/>
                </a:cubicBezTo>
                <a:cubicBezTo>
                  <a:pt x="84" y="94"/>
                  <a:pt x="82" y="95"/>
                  <a:pt x="80" y="95"/>
                </a:cubicBezTo>
                <a:cubicBezTo>
                  <a:pt x="77" y="95"/>
                  <a:pt x="75" y="93"/>
                  <a:pt x="73" y="91"/>
                </a:cubicBezTo>
                <a:cubicBezTo>
                  <a:pt x="102" y="62"/>
                  <a:pt x="102" y="62"/>
                  <a:pt x="102" y="62"/>
                </a:cubicBezTo>
                <a:cubicBezTo>
                  <a:pt x="104" y="60"/>
                  <a:pt x="105" y="58"/>
                  <a:pt x="105" y="56"/>
                </a:cubicBezTo>
                <a:cubicBezTo>
                  <a:pt x="105" y="54"/>
                  <a:pt x="104" y="52"/>
                  <a:pt x="102" y="51"/>
                </a:cubicBezTo>
                <a:cubicBezTo>
                  <a:pt x="58" y="6"/>
                  <a:pt x="58" y="6"/>
                  <a:pt x="58" y="6"/>
                </a:cubicBezTo>
                <a:cubicBezTo>
                  <a:pt x="55" y="3"/>
                  <a:pt x="49" y="0"/>
                  <a:pt x="44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63" y="0"/>
                  <a:pt x="69" y="3"/>
                  <a:pt x="72" y="6"/>
                </a:cubicBezTo>
                <a:cubicBezTo>
                  <a:pt x="116" y="51"/>
                  <a:pt x="116" y="51"/>
                  <a:pt x="116" y="51"/>
                </a:cubicBezTo>
                <a:cubicBezTo>
                  <a:pt x="118" y="52"/>
                  <a:pt x="119" y="54"/>
                  <a:pt x="119" y="56"/>
                </a:cubicBezTo>
                <a:cubicBezTo>
                  <a:pt x="119" y="58"/>
                  <a:pt x="118" y="60"/>
                  <a:pt x="116" y="6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121">
            <a:extLst>
              <a:ext uri="{FF2B5EF4-FFF2-40B4-BE49-F238E27FC236}">
                <a16:creationId xmlns:a16="http://schemas.microsoft.com/office/drawing/2014/main" id="{13CB8ECC-BD52-44AB-B68C-D0F2D6F23966}"/>
              </a:ext>
            </a:extLst>
          </p:cNvPr>
          <p:cNvSpPr>
            <a:spLocks noEditPoints="1"/>
          </p:cNvSpPr>
          <p:nvPr/>
        </p:nvSpPr>
        <p:spPr bwMode="auto">
          <a:xfrm>
            <a:off x="6980455" y="3465105"/>
            <a:ext cx="481013" cy="360363"/>
          </a:xfrm>
          <a:custGeom>
            <a:avLst/>
            <a:gdLst>
              <a:gd name="T0" fmla="*/ 303 w 303"/>
              <a:gd name="T1" fmla="*/ 227 h 227"/>
              <a:gd name="T2" fmla="*/ 0 w 303"/>
              <a:gd name="T3" fmla="*/ 227 h 227"/>
              <a:gd name="T4" fmla="*/ 0 w 303"/>
              <a:gd name="T5" fmla="*/ 0 h 227"/>
              <a:gd name="T6" fmla="*/ 19 w 303"/>
              <a:gd name="T7" fmla="*/ 0 h 227"/>
              <a:gd name="T8" fmla="*/ 19 w 303"/>
              <a:gd name="T9" fmla="*/ 208 h 227"/>
              <a:gd name="T10" fmla="*/ 303 w 303"/>
              <a:gd name="T11" fmla="*/ 208 h 227"/>
              <a:gd name="T12" fmla="*/ 303 w 303"/>
              <a:gd name="T13" fmla="*/ 227 h 227"/>
              <a:gd name="T14" fmla="*/ 94 w 303"/>
              <a:gd name="T15" fmla="*/ 189 h 227"/>
              <a:gd name="T16" fmla="*/ 57 w 303"/>
              <a:gd name="T17" fmla="*/ 189 h 227"/>
              <a:gd name="T18" fmla="*/ 57 w 303"/>
              <a:gd name="T19" fmla="*/ 113 h 227"/>
              <a:gd name="T20" fmla="*/ 94 w 303"/>
              <a:gd name="T21" fmla="*/ 113 h 227"/>
              <a:gd name="T22" fmla="*/ 94 w 303"/>
              <a:gd name="T23" fmla="*/ 189 h 227"/>
              <a:gd name="T24" fmla="*/ 151 w 303"/>
              <a:gd name="T25" fmla="*/ 189 h 227"/>
              <a:gd name="T26" fmla="*/ 113 w 303"/>
              <a:gd name="T27" fmla="*/ 189 h 227"/>
              <a:gd name="T28" fmla="*/ 113 w 303"/>
              <a:gd name="T29" fmla="*/ 37 h 227"/>
              <a:gd name="T30" fmla="*/ 151 w 303"/>
              <a:gd name="T31" fmla="*/ 37 h 227"/>
              <a:gd name="T32" fmla="*/ 151 w 303"/>
              <a:gd name="T33" fmla="*/ 189 h 227"/>
              <a:gd name="T34" fmla="*/ 208 w 303"/>
              <a:gd name="T35" fmla="*/ 189 h 227"/>
              <a:gd name="T36" fmla="*/ 170 w 303"/>
              <a:gd name="T37" fmla="*/ 189 h 227"/>
              <a:gd name="T38" fmla="*/ 170 w 303"/>
              <a:gd name="T39" fmla="*/ 75 h 227"/>
              <a:gd name="T40" fmla="*/ 208 w 303"/>
              <a:gd name="T41" fmla="*/ 75 h 227"/>
              <a:gd name="T42" fmla="*/ 208 w 303"/>
              <a:gd name="T43" fmla="*/ 189 h 227"/>
              <a:gd name="T44" fmla="*/ 265 w 303"/>
              <a:gd name="T45" fmla="*/ 189 h 227"/>
              <a:gd name="T46" fmla="*/ 227 w 303"/>
              <a:gd name="T47" fmla="*/ 189 h 227"/>
              <a:gd name="T48" fmla="*/ 227 w 303"/>
              <a:gd name="T49" fmla="*/ 18 h 227"/>
              <a:gd name="T50" fmla="*/ 265 w 303"/>
              <a:gd name="T51" fmla="*/ 18 h 227"/>
              <a:gd name="T52" fmla="*/ 265 w 303"/>
              <a:gd name="T53" fmla="*/ 189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03" h="227">
                <a:moveTo>
                  <a:pt x="303" y="227"/>
                </a:moveTo>
                <a:lnTo>
                  <a:pt x="0" y="227"/>
                </a:lnTo>
                <a:lnTo>
                  <a:pt x="0" y="0"/>
                </a:lnTo>
                <a:lnTo>
                  <a:pt x="19" y="0"/>
                </a:lnTo>
                <a:lnTo>
                  <a:pt x="19" y="208"/>
                </a:lnTo>
                <a:lnTo>
                  <a:pt x="303" y="208"/>
                </a:lnTo>
                <a:lnTo>
                  <a:pt x="303" y="227"/>
                </a:lnTo>
                <a:close/>
                <a:moveTo>
                  <a:pt x="94" y="189"/>
                </a:moveTo>
                <a:lnTo>
                  <a:pt x="57" y="189"/>
                </a:lnTo>
                <a:lnTo>
                  <a:pt x="57" y="113"/>
                </a:lnTo>
                <a:lnTo>
                  <a:pt x="94" y="113"/>
                </a:lnTo>
                <a:lnTo>
                  <a:pt x="94" y="189"/>
                </a:lnTo>
                <a:close/>
                <a:moveTo>
                  <a:pt x="151" y="189"/>
                </a:moveTo>
                <a:lnTo>
                  <a:pt x="113" y="189"/>
                </a:lnTo>
                <a:lnTo>
                  <a:pt x="113" y="37"/>
                </a:lnTo>
                <a:lnTo>
                  <a:pt x="151" y="37"/>
                </a:lnTo>
                <a:lnTo>
                  <a:pt x="151" y="189"/>
                </a:lnTo>
                <a:close/>
                <a:moveTo>
                  <a:pt x="208" y="189"/>
                </a:moveTo>
                <a:lnTo>
                  <a:pt x="170" y="189"/>
                </a:lnTo>
                <a:lnTo>
                  <a:pt x="170" y="75"/>
                </a:lnTo>
                <a:lnTo>
                  <a:pt x="208" y="75"/>
                </a:lnTo>
                <a:lnTo>
                  <a:pt x="208" y="189"/>
                </a:lnTo>
                <a:close/>
                <a:moveTo>
                  <a:pt x="265" y="189"/>
                </a:moveTo>
                <a:lnTo>
                  <a:pt x="227" y="189"/>
                </a:lnTo>
                <a:lnTo>
                  <a:pt x="227" y="18"/>
                </a:lnTo>
                <a:lnTo>
                  <a:pt x="265" y="18"/>
                </a:lnTo>
                <a:lnTo>
                  <a:pt x="265" y="18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68">
            <a:extLst>
              <a:ext uri="{FF2B5EF4-FFF2-40B4-BE49-F238E27FC236}">
                <a16:creationId xmlns:a16="http://schemas.microsoft.com/office/drawing/2014/main" id="{35C8853C-4D6E-4CC6-8ABF-DBE8E97B5F23}"/>
              </a:ext>
            </a:extLst>
          </p:cNvPr>
          <p:cNvSpPr>
            <a:spLocks noEditPoints="1"/>
          </p:cNvSpPr>
          <p:nvPr/>
        </p:nvSpPr>
        <p:spPr bwMode="auto">
          <a:xfrm>
            <a:off x="7017761" y="5501318"/>
            <a:ext cx="406400" cy="327025"/>
          </a:xfrm>
          <a:custGeom>
            <a:avLst/>
            <a:gdLst>
              <a:gd name="T0" fmla="*/ 108 w 108"/>
              <a:gd name="T1" fmla="*/ 68 h 87"/>
              <a:gd name="T2" fmla="*/ 100 w 108"/>
              <a:gd name="T3" fmla="*/ 72 h 87"/>
              <a:gd name="T4" fmla="*/ 84 w 108"/>
              <a:gd name="T5" fmla="*/ 87 h 87"/>
              <a:gd name="T6" fmla="*/ 68 w 108"/>
              <a:gd name="T7" fmla="*/ 72 h 87"/>
              <a:gd name="T8" fmla="*/ 44 w 108"/>
              <a:gd name="T9" fmla="*/ 72 h 87"/>
              <a:gd name="T10" fmla="*/ 28 w 108"/>
              <a:gd name="T11" fmla="*/ 87 h 87"/>
              <a:gd name="T12" fmla="*/ 12 w 108"/>
              <a:gd name="T13" fmla="*/ 72 h 87"/>
              <a:gd name="T14" fmla="*/ 8 w 108"/>
              <a:gd name="T15" fmla="*/ 72 h 87"/>
              <a:gd name="T16" fmla="*/ 0 w 108"/>
              <a:gd name="T17" fmla="*/ 68 h 87"/>
              <a:gd name="T18" fmla="*/ 4 w 108"/>
              <a:gd name="T19" fmla="*/ 64 h 87"/>
              <a:gd name="T20" fmla="*/ 4 w 108"/>
              <a:gd name="T21" fmla="*/ 44 h 87"/>
              <a:gd name="T22" fmla="*/ 7 w 108"/>
              <a:gd name="T23" fmla="*/ 31 h 87"/>
              <a:gd name="T24" fmla="*/ 20 w 108"/>
              <a:gd name="T25" fmla="*/ 18 h 87"/>
              <a:gd name="T26" fmla="*/ 26 w 108"/>
              <a:gd name="T27" fmla="*/ 16 h 87"/>
              <a:gd name="T28" fmla="*/ 36 w 108"/>
              <a:gd name="T29" fmla="*/ 16 h 87"/>
              <a:gd name="T30" fmla="*/ 36 w 108"/>
              <a:gd name="T31" fmla="*/ 4 h 87"/>
              <a:gd name="T32" fmla="*/ 40 w 108"/>
              <a:gd name="T33" fmla="*/ 0 h 87"/>
              <a:gd name="T34" fmla="*/ 104 w 108"/>
              <a:gd name="T35" fmla="*/ 0 h 87"/>
              <a:gd name="T36" fmla="*/ 108 w 108"/>
              <a:gd name="T37" fmla="*/ 4 h 87"/>
              <a:gd name="T38" fmla="*/ 108 w 108"/>
              <a:gd name="T39" fmla="*/ 68 h 87"/>
              <a:gd name="T40" fmla="*/ 36 w 108"/>
              <a:gd name="T41" fmla="*/ 40 h 87"/>
              <a:gd name="T42" fmla="*/ 36 w 108"/>
              <a:gd name="T43" fmla="*/ 24 h 87"/>
              <a:gd name="T44" fmla="*/ 27 w 108"/>
              <a:gd name="T45" fmla="*/ 24 h 87"/>
              <a:gd name="T46" fmla="*/ 25 w 108"/>
              <a:gd name="T47" fmla="*/ 24 h 87"/>
              <a:gd name="T48" fmla="*/ 13 w 108"/>
              <a:gd name="T49" fmla="*/ 36 h 87"/>
              <a:gd name="T50" fmla="*/ 12 w 108"/>
              <a:gd name="T51" fmla="*/ 38 h 87"/>
              <a:gd name="T52" fmla="*/ 12 w 108"/>
              <a:gd name="T53" fmla="*/ 40 h 87"/>
              <a:gd name="T54" fmla="*/ 36 w 108"/>
              <a:gd name="T55" fmla="*/ 40 h 87"/>
              <a:gd name="T56" fmla="*/ 28 w 108"/>
              <a:gd name="T57" fmla="*/ 64 h 87"/>
              <a:gd name="T58" fmla="*/ 20 w 108"/>
              <a:gd name="T59" fmla="*/ 72 h 87"/>
              <a:gd name="T60" fmla="*/ 28 w 108"/>
              <a:gd name="T61" fmla="*/ 80 h 87"/>
              <a:gd name="T62" fmla="*/ 36 w 108"/>
              <a:gd name="T63" fmla="*/ 72 h 87"/>
              <a:gd name="T64" fmla="*/ 28 w 108"/>
              <a:gd name="T65" fmla="*/ 64 h 87"/>
              <a:gd name="T66" fmla="*/ 84 w 108"/>
              <a:gd name="T67" fmla="*/ 64 h 87"/>
              <a:gd name="T68" fmla="*/ 76 w 108"/>
              <a:gd name="T69" fmla="*/ 72 h 87"/>
              <a:gd name="T70" fmla="*/ 84 w 108"/>
              <a:gd name="T71" fmla="*/ 80 h 87"/>
              <a:gd name="T72" fmla="*/ 92 w 108"/>
              <a:gd name="T73" fmla="*/ 72 h 87"/>
              <a:gd name="T74" fmla="*/ 84 w 108"/>
              <a:gd name="T75" fmla="*/ 64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8" h="87">
                <a:moveTo>
                  <a:pt x="108" y="68"/>
                </a:moveTo>
                <a:cubicBezTo>
                  <a:pt x="108" y="72"/>
                  <a:pt x="103" y="72"/>
                  <a:pt x="100" y="72"/>
                </a:cubicBezTo>
                <a:cubicBezTo>
                  <a:pt x="100" y="80"/>
                  <a:pt x="93" y="87"/>
                  <a:pt x="84" y="87"/>
                </a:cubicBezTo>
                <a:cubicBezTo>
                  <a:pt x="76" y="87"/>
                  <a:pt x="68" y="80"/>
                  <a:pt x="68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80"/>
                  <a:pt x="37" y="87"/>
                  <a:pt x="28" y="87"/>
                </a:cubicBezTo>
                <a:cubicBezTo>
                  <a:pt x="20" y="87"/>
                  <a:pt x="12" y="80"/>
                  <a:pt x="12" y="72"/>
                </a:cubicBezTo>
                <a:cubicBezTo>
                  <a:pt x="8" y="72"/>
                  <a:pt x="8" y="72"/>
                  <a:pt x="8" y="72"/>
                </a:cubicBezTo>
                <a:cubicBezTo>
                  <a:pt x="5" y="72"/>
                  <a:pt x="0" y="72"/>
                  <a:pt x="0" y="68"/>
                </a:cubicBezTo>
                <a:cubicBezTo>
                  <a:pt x="0" y="65"/>
                  <a:pt x="2" y="64"/>
                  <a:pt x="4" y="64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39"/>
                  <a:pt x="4" y="34"/>
                  <a:pt x="7" y="31"/>
                </a:cubicBezTo>
                <a:cubicBezTo>
                  <a:pt x="20" y="18"/>
                  <a:pt x="20" y="18"/>
                  <a:pt x="20" y="18"/>
                </a:cubicBezTo>
                <a:cubicBezTo>
                  <a:pt x="21" y="17"/>
                  <a:pt x="24" y="16"/>
                  <a:pt x="2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1"/>
                  <a:pt x="38" y="0"/>
                  <a:pt x="40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7" y="0"/>
                  <a:pt x="108" y="1"/>
                  <a:pt x="108" y="4"/>
                </a:cubicBezTo>
                <a:lnTo>
                  <a:pt x="108" y="68"/>
                </a:lnTo>
                <a:close/>
                <a:moveTo>
                  <a:pt x="36" y="40"/>
                </a:moveTo>
                <a:cubicBezTo>
                  <a:pt x="36" y="24"/>
                  <a:pt x="36" y="24"/>
                  <a:pt x="36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6" y="24"/>
                  <a:pt x="25" y="24"/>
                  <a:pt x="25" y="24"/>
                </a:cubicBezTo>
                <a:cubicBezTo>
                  <a:pt x="13" y="36"/>
                  <a:pt x="13" y="36"/>
                  <a:pt x="13" y="36"/>
                </a:cubicBezTo>
                <a:cubicBezTo>
                  <a:pt x="13" y="36"/>
                  <a:pt x="12" y="37"/>
                  <a:pt x="12" y="38"/>
                </a:cubicBezTo>
                <a:cubicBezTo>
                  <a:pt x="12" y="40"/>
                  <a:pt x="12" y="40"/>
                  <a:pt x="12" y="40"/>
                </a:cubicBezTo>
                <a:lnTo>
                  <a:pt x="36" y="40"/>
                </a:lnTo>
                <a:close/>
                <a:moveTo>
                  <a:pt x="28" y="64"/>
                </a:moveTo>
                <a:cubicBezTo>
                  <a:pt x="24" y="64"/>
                  <a:pt x="20" y="67"/>
                  <a:pt x="20" y="72"/>
                </a:cubicBezTo>
                <a:cubicBezTo>
                  <a:pt x="20" y="76"/>
                  <a:pt x="24" y="80"/>
                  <a:pt x="28" y="80"/>
                </a:cubicBezTo>
                <a:cubicBezTo>
                  <a:pt x="33" y="80"/>
                  <a:pt x="36" y="76"/>
                  <a:pt x="36" y="72"/>
                </a:cubicBezTo>
                <a:cubicBezTo>
                  <a:pt x="36" y="67"/>
                  <a:pt x="33" y="64"/>
                  <a:pt x="28" y="64"/>
                </a:cubicBezTo>
                <a:close/>
                <a:moveTo>
                  <a:pt x="84" y="64"/>
                </a:moveTo>
                <a:cubicBezTo>
                  <a:pt x="80" y="64"/>
                  <a:pt x="76" y="67"/>
                  <a:pt x="76" y="72"/>
                </a:cubicBezTo>
                <a:cubicBezTo>
                  <a:pt x="76" y="76"/>
                  <a:pt x="80" y="80"/>
                  <a:pt x="84" y="80"/>
                </a:cubicBezTo>
                <a:cubicBezTo>
                  <a:pt x="89" y="80"/>
                  <a:pt x="92" y="76"/>
                  <a:pt x="92" y="72"/>
                </a:cubicBezTo>
                <a:cubicBezTo>
                  <a:pt x="92" y="67"/>
                  <a:pt x="89" y="64"/>
                  <a:pt x="84" y="64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CD1B8FB-9E53-4573-9B9B-7031B8F540FA}"/>
              </a:ext>
            </a:extLst>
          </p:cNvPr>
          <p:cNvSpPr/>
          <p:nvPr/>
        </p:nvSpPr>
        <p:spPr>
          <a:xfrm>
            <a:off x="7924216" y="4346289"/>
            <a:ext cx="3130686" cy="617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Lorem ipsum dolor sit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amet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consectetur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adipiscing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elit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, sed do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eiusmod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tempor</a:t>
            </a:r>
            <a:endParaRPr lang="en-US" sz="12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1DC1D6C-6446-4915-BC59-E8315E8D8AFC}"/>
              </a:ext>
            </a:extLst>
          </p:cNvPr>
          <p:cNvSpPr/>
          <p:nvPr/>
        </p:nvSpPr>
        <p:spPr>
          <a:xfrm>
            <a:off x="7924216" y="3336517"/>
            <a:ext cx="3130686" cy="617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Lorem ipsum dolor sit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amet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consectetur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adipiscing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elit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, sed do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eiusmod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tempor</a:t>
            </a:r>
            <a:endParaRPr lang="en-US" sz="12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5CC9524-D971-491E-A4B3-E0236E28B132}"/>
              </a:ext>
            </a:extLst>
          </p:cNvPr>
          <p:cNvSpPr txBox="1"/>
          <p:nvPr/>
        </p:nvSpPr>
        <p:spPr>
          <a:xfrm>
            <a:off x="1078563" y="560749"/>
            <a:ext cx="10037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6000" b="1" dirty="0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Analyse du </a:t>
            </a:r>
            <a:r>
              <a:rPr lang="en-ID" sz="6000" b="1" dirty="0" err="1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marché</a:t>
            </a:r>
            <a:endParaRPr lang="en-ID" sz="6000" b="1" dirty="0">
              <a:solidFill>
                <a:schemeClr val="accent6"/>
              </a:solidFill>
              <a:latin typeface="Poppins" panose="00000500000000000000" pitchFamily="2" charset="0"/>
              <a:ea typeface="Roboto Slab" pitchFamily="2" charset="0"/>
              <a:cs typeface="Poppins" panose="000005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074D93-538F-41D9-80BD-A9D0FA97ECD1}"/>
              </a:ext>
            </a:extLst>
          </p:cNvPr>
          <p:cNvSpPr txBox="1"/>
          <p:nvPr/>
        </p:nvSpPr>
        <p:spPr>
          <a:xfrm>
            <a:off x="1986302" y="1792987"/>
            <a:ext cx="8219396" cy="40011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ID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You Amazing Subheading Here</a:t>
            </a:r>
          </a:p>
        </p:txBody>
      </p:sp>
    </p:spTree>
    <p:extLst>
      <p:ext uri="{BB962C8B-B14F-4D97-AF65-F5344CB8AC3E}">
        <p14:creationId xmlns:p14="http://schemas.microsoft.com/office/powerpoint/2010/main" val="507910830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DF074D93-538F-41D9-80BD-A9D0FA97ECD1}"/>
              </a:ext>
            </a:extLst>
          </p:cNvPr>
          <p:cNvSpPr txBox="1"/>
          <p:nvPr/>
        </p:nvSpPr>
        <p:spPr>
          <a:xfrm>
            <a:off x="1986302" y="1792987"/>
            <a:ext cx="8219396" cy="40011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ID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You Amazing Subheading Here</a:t>
            </a:r>
          </a:p>
        </p:txBody>
      </p:sp>
      <p:graphicFrame>
        <p:nvGraphicFramePr>
          <p:cNvPr id="12" name="Chart 4">
            <a:extLst>
              <a:ext uri="{FF2B5EF4-FFF2-40B4-BE49-F238E27FC236}">
                <a16:creationId xmlns:a16="http://schemas.microsoft.com/office/drawing/2014/main" id="{D865E9A0-8B58-4F44-90A1-CC85EE6077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82951900"/>
              </p:ext>
            </p:extLst>
          </p:nvPr>
        </p:nvGraphicFramePr>
        <p:xfrm>
          <a:off x="1078563" y="2578309"/>
          <a:ext cx="10209029" cy="38224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TextBox 12">
            <a:extLst>
              <a:ext uri="{FF2B5EF4-FFF2-40B4-BE49-F238E27FC236}">
                <a16:creationId xmlns:a16="http://schemas.microsoft.com/office/drawing/2014/main" id="{C6650F5D-BD57-C64D-AB8D-610918B46F58}"/>
              </a:ext>
            </a:extLst>
          </p:cNvPr>
          <p:cNvSpPr txBox="1"/>
          <p:nvPr/>
        </p:nvSpPr>
        <p:spPr>
          <a:xfrm>
            <a:off x="1078563" y="560749"/>
            <a:ext cx="10037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6000" b="1" dirty="0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Analyse du </a:t>
            </a:r>
            <a:r>
              <a:rPr lang="en-ID" sz="6000" b="1" dirty="0" err="1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marché</a:t>
            </a:r>
            <a:endParaRPr lang="en-ID" sz="6000" b="1" dirty="0">
              <a:solidFill>
                <a:schemeClr val="accent6"/>
              </a:solidFill>
              <a:latin typeface="Poppins" panose="00000500000000000000" pitchFamily="2" charset="0"/>
              <a:ea typeface="Roboto Slab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1559370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4A3085E-A0CB-484B-90D0-8CDD4520B521}"/>
              </a:ext>
            </a:extLst>
          </p:cNvPr>
          <p:cNvSpPr txBox="1"/>
          <p:nvPr/>
        </p:nvSpPr>
        <p:spPr>
          <a:xfrm>
            <a:off x="10308049" y="3656282"/>
            <a:ext cx="13333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6000" b="1" spc="300" dirty="0">
                <a:solidFill>
                  <a:schemeClr val="accent6"/>
                </a:solidFill>
                <a:latin typeface="Poppins ExtraBold" panose="00000900000000000000" pitchFamily="2" charset="0"/>
                <a:ea typeface="Roboto Slab" pitchFamily="2" charset="0"/>
                <a:cs typeface="Poppins ExtraBold" panose="00000900000000000000" pitchFamily="2" charset="0"/>
              </a:rPr>
              <a:t>01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4FF283-0CE0-4E59-8840-587213982D4D}"/>
              </a:ext>
            </a:extLst>
          </p:cNvPr>
          <p:cNvSpPr txBox="1"/>
          <p:nvPr/>
        </p:nvSpPr>
        <p:spPr>
          <a:xfrm>
            <a:off x="6288628" y="3675272"/>
            <a:ext cx="3560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200" b="1" dirty="0" err="1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Présentation</a:t>
            </a:r>
            <a:endParaRPr lang="en-ID" sz="3200" b="1" dirty="0">
              <a:solidFill>
                <a:schemeClr val="accent6"/>
              </a:solidFill>
              <a:latin typeface="Poppins" panose="00000500000000000000" pitchFamily="2" charset="0"/>
              <a:ea typeface="Roboto Slab" pitchFamily="2" charset="0"/>
              <a:cs typeface="Poppins" panose="00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DD8528F-AC72-4964-9112-1C7ADAD112E7}"/>
              </a:ext>
            </a:extLst>
          </p:cNvPr>
          <p:cNvSpPr txBox="1"/>
          <p:nvPr/>
        </p:nvSpPr>
        <p:spPr>
          <a:xfrm>
            <a:off x="6288628" y="4249526"/>
            <a:ext cx="3560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dirty="0">
                <a:solidFill>
                  <a:schemeClr val="bg2">
                    <a:lumMod val="50000"/>
                  </a:schemeClr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Amazing About Us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43459EC-9789-436F-A42A-FFB5ADEA97B6}"/>
              </a:ext>
            </a:extLst>
          </p:cNvPr>
          <p:cNvSpPr txBox="1"/>
          <p:nvPr/>
        </p:nvSpPr>
        <p:spPr>
          <a:xfrm>
            <a:off x="10307920" y="4986100"/>
            <a:ext cx="13333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6000" b="1" dirty="0">
                <a:solidFill>
                  <a:schemeClr val="accent6"/>
                </a:solidFill>
                <a:latin typeface="Poppins ExtraBold" panose="00000900000000000000" pitchFamily="2" charset="0"/>
                <a:ea typeface="Roboto Slab" pitchFamily="2" charset="0"/>
                <a:cs typeface="Poppins ExtraBold" panose="00000900000000000000" pitchFamily="2" charset="0"/>
              </a:rPr>
              <a:t>02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9BB501-356B-4263-B2DA-EA349B1B6AA8}"/>
              </a:ext>
            </a:extLst>
          </p:cNvPr>
          <p:cNvSpPr txBox="1"/>
          <p:nvPr/>
        </p:nvSpPr>
        <p:spPr>
          <a:xfrm>
            <a:off x="6288499" y="5005090"/>
            <a:ext cx="3560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200" b="1" dirty="0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Le </a:t>
            </a:r>
            <a:r>
              <a:rPr lang="en-ID" sz="3200" b="1" dirty="0" err="1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marché</a:t>
            </a:r>
            <a:endParaRPr lang="en-ID" sz="3200" b="1" dirty="0">
              <a:solidFill>
                <a:schemeClr val="accent6"/>
              </a:solidFill>
              <a:latin typeface="Poppins" panose="00000500000000000000" pitchFamily="2" charset="0"/>
              <a:ea typeface="Roboto Slab" pitchFamily="2" charset="0"/>
              <a:cs typeface="Poppins" panose="000005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AA2A1AE-93D4-4D0D-8D0E-2F73B09AAF18}"/>
              </a:ext>
            </a:extLst>
          </p:cNvPr>
          <p:cNvSpPr txBox="1"/>
          <p:nvPr/>
        </p:nvSpPr>
        <p:spPr>
          <a:xfrm>
            <a:off x="6288499" y="5579344"/>
            <a:ext cx="3560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dirty="0">
                <a:solidFill>
                  <a:schemeClr val="bg2">
                    <a:lumMod val="50000"/>
                  </a:schemeClr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Our Amazing Service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ED942D5-0F9F-43A9-B2AC-819697F84CEB}"/>
              </a:ext>
            </a:extLst>
          </p:cNvPr>
          <p:cNvCxnSpPr>
            <a:cxnSpLocks/>
          </p:cNvCxnSpPr>
          <p:nvPr/>
        </p:nvCxnSpPr>
        <p:spPr>
          <a:xfrm>
            <a:off x="6324591" y="4793465"/>
            <a:ext cx="5086359" cy="0"/>
          </a:xfrm>
          <a:prstGeom prst="line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B4F157E-4AF9-47E3-B932-160FF741DE63}"/>
              </a:ext>
            </a:extLst>
          </p:cNvPr>
          <p:cNvCxnSpPr>
            <a:cxnSpLocks/>
          </p:cNvCxnSpPr>
          <p:nvPr/>
        </p:nvCxnSpPr>
        <p:spPr>
          <a:xfrm>
            <a:off x="6324471" y="6123283"/>
            <a:ext cx="5086359" cy="0"/>
          </a:xfrm>
          <a:prstGeom prst="line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9632FD40-A86F-4055-814F-1BBB41FA9DA1}"/>
              </a:ext>
            </a:extLst>
          </p:cNvPr>
          <p:cNvSpPr/>
          <p:nvPr/>
        </p:nvSpPr>
        <p:spPr>
          <a:xfrm>
            <a:off x="541994" y="777464"/>
            <a:ext cx="55454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9600" b="1" dirty="0" err="1">
                <a:solidFill>
                  <a:schemeClr val="bg2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Sommaire</a:t>
            </a:r>
            <a:endParaRPr lang="en-ID" sz="9600" dirty="0">
              <a:solidFill>
                <a:schemeClr val="bg2"/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545A435-99CB-4930-A9E6-177E8E790DD3}"/>
              </a:ext>
            </a:extLst>
          </p:cNvPr>
          <p:cNvSpPr txBox="1"/>
          <p:nvPr/>
        </p:nvSpPr>
        <p:spPr>
          <a:xfrm>
            <a:off x="922342" y="559883"/>
            <a:ext cx="47847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D" sz="6000" b="1" dirty="0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Le</a:t>
            </a:r>
          </a:p>
        </p:txBody>
      </p:sp>
      <p:sp>
        <p:nvSpPr>
          <p:cNvPr id="21" name="Espace réservé de l’image 20">
            <a:extLst>
              <a:ext uri="{FF2B5EF4-FFF2-40B4-BE49-F238E27FC236}">
                <a16:creationId xmlns:a16="http://schemas.microsoft.com/office/drawing/2014/main" id="{84572EAD-6B94-374D-B764-F6275FE188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3" name="Espace réservé de l’image 22">
            <a:extLst>
              <a:ext uri="{FF2B5EF4-FFF2-40B4-BE49-F238E27FC236}">
                <a16:creationId xmlns:a16="http://schemas.microsoft.com/office/drawing/2014/main" id="{216ACB3A-F6AE-3240-BE3F-C4FBF73497C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2528959462"/>
      </p:ext>
    </p:extLst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62341165-F478-4040-8C1A-FC555A3E8678}"/>
              </a:ext>
            </a:extLst>
          </p:cNvPr>
          <p:cNvSpPr/>
          <p:nvPr/>
        </p:nvSpPr>
        <p:spPr>
          <a:xfrm rot="10800000">
            <a:off x="9964460" y="5030452"/>
            <a:ext cx="2227540" cy="1827546"/>
          </a:xfrm>
          <a:custGeom>
            <a:avLst/>
            <a:gdLst>
              <a:gd name="connsiteX0" fmla="*/ 0 w 6221982"/>
              <a:gd name="connsiteY0" fmla="*/ 0 h 5104716"/>
              <a:gd name="connsiteX1" fmla="*/ 5800500 w 6221982"/>
              <a:gd name="connsiteY1" fmla="*/ 0 h 5104716"/>
              <a:gd name="connsiteX2" fmla="*/ 5805409 w 6221982"/>
              <a:gd name="connsiteY2" fmla="*/ 8081 h 5104716"/>
              <a:gd name="connsiteX3" fmla="*/ 6221982 w 6221982"/>
              <a:gd name="connsiteY3" fmla="*/ 1653253 h 5104716"/>
              <a:gd name="connsiteX4" fmla="*/ 2770519 w 6221982"/>
              <a:gd name="connsiteY4" fmla="*/ 5104716 h 5104716"/>
              <a:gd name="connsiteX5" fmla="*/ 107203 w 6221982"/>
              <a:gd name="connsiteY5" fmla="*/ 3848704 h 5104716"/>
              <a:gd name="connsiteX6" fmla="*/ 0 w 6221982"/>
              <a:gd name="connsiteY6" fmla="*/ 3705344 h 5104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21982" h="5104716">
                <a:moveTo>
                  <a:pt x="0" y="0"/>
                </a:moveTo>
                <a:lnTo>
                  <a:pt x="5800500" y="0"/>
                </a:lnTo>
                <a:lnTo>
                  <a:pt x="5805409" y="8081"/>
                </a:lnTo>
                <a:cubicBezTo>
                  <a:pt x="6071077" y="497130"/>
                  <a:pt x="6221982" y="1057569"/>
                  <a:pt x="6221982" y="1653253"/>
                </a:cubicBezTo>
                <a:cubicBezTo>
                  <a:pt x="6221982" y="3559443"/>
                  <a:pt x="4676709" y="5104716"/>
                  <a:pt x="2770519" y="5104716"/>
                </a:cubicBezTo>
                <a:cubicBezTo>
                  <a:pt x="1698287" y="5104716"/>
                  <a:pt x="740252" y="4615782"/>
                  <a:pt x="107203" y="3848704"/>
                </a:cubicBezTo>
                <a:lnTo>
                  <a:pt x="0" y="3705344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5FB56C1A-2468-405F-97A2-31EB3FEA9C52}"/>
              </a:ext>
            </a:extLst>
          </p:cNvPr>
          <p:cNvSpPr/>
          <p:nvPr/>
        </p:nvSpPr>
        <p:spPr>
          <a:xfrm>
            <a:off x="0" y="0"/>
            <a:ext cx="6221982" cy="5104716"/>
          </a:xfrm>
          <a:custGeom>
            <a:avLst/>
            <a:gdLst>
              <a:gd name="connsiteX0" fmla="*/ 0 w 6221982"/>
              <a:gd name="connsiteY0" fmla="*/ 0 h 5104716"/>
              <a:gd name="connsiteX1" fmla="*/ 5800500 w 6221982"/>
              <a:gd name="connsiteY1" fmla="*/ 0 h 5104716"/>
              <a:gd name="connsiteX2" fmla="*/ 5805409 w 6221982"/>
              <a:gd name="connsiteY2" fmla="*/ 8081 h 5104716"/>
              <a:gd name="connsiteX3" fmla="*/ 6221982 w 6221982"/>
              <a:gd name="connsiteY3" fmla="*/ 1653253 h 5104716"/>
              <a:gd name="connsiteX4" fmla="*/ 2770519 w 6221982"/>
              <a:gd name="connsiteY4" fmla="*/ 5104716 h 5104716"/>
              <a:gd name="connsiteX5" fmla="*/ 107203 w 6221982"/>
              <a:gd name="connsiteY5" fmla="*/ 3848704 h 5104716"/>
              <a:gd name="connsiteX6" fmla="*/ 0 w 6221982"/>
              <a:gd name="connsiteY6" fmla="*/ 3705344 h 5104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21982" h="5104716">
                <a:moveTo>
                  <a:pt x="0" y="0"/>
                </a:moveTo>
                <a:lnTo>
                  <a:pt x="5800500" y="0"/>
                </a:lnTo>
                <a:lnTo>
                  <a:pt x="5805409" y="8081"/>
                </a:lnTo>
                <a:cubicBezTo>
                  <a:pt x="6071077" y="497130"/>
                  <a:pt x="6221982" y="1057569"/>
                  <a:pt x="6221982" y="1653253"/>
                </a:cubicBezTo>
                <a:cubicBezTo>
                  <a:pt x="6221982" y="3559443"/>
                  <a:pt x="4676709" y="5104716"/>
                  <a:pt x="2770519" y="5104716"/>
                </a:cubicBezTo>
                <a:cubicBezTo>
                  <a:pt x="1698287" y="5104716"/>
                  <a:pt x="740252" y="4615782"/>
                  <a:pt x="107203" y="3848704"/>
                </a:cubicBezTo>
                <a:lnTo>
                  <a:pt x="0" y="3705344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7D1FD7C9-9690-46D8-BC9A-55E78617E121}"/>
              </a:ext>
            </a:extLst>
          </p:cNvPr>
          <p:cNvSpPr/>
          <p:nvPr/>
        </p:nvSpPr>
        <p:spPr>
          <a:xfrm>
            <a:off x="6828154" y="1082724"/>
            <a:ext cx="881554" cy="88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A88C75D0-C2AE-4D69-9463-87D5D4D0C5AE}"/>
              </a:ext>
            </a:extLst>
          </p:cNvPr>
          <p:cNvSpPr/>
          <p:nvPr/>
        </p:nvSpPr>
        <p:spPr>
          <a:xfrm>
            <a:off x="8049980" y="894227"/>
            <a:ext cx="3116361" cy="461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Product Link</a:t>
            </a:r>
            <a:endParaRPr lang="en-US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CCCAC798-4D03-4329-ABEF-6C2F37A3D55A}"/>
              </a:ext>
            </a:extLst>
          </p:cNvPr>
          <p:cNvSpPr/>
          <p:nvPr/>
        </p:nvSpPr>
        <p:spPr>
          <a:xfrm>
            <a:off x="8049981" y="1454277"/>
            <a:ext cx="3116362" cy="617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Lorem ipsum dolor sit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amet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consectetur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adipiscing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elit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sed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 do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eiusmod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tempor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.</a:t>
            </a:r>
            <a:endParaRPr lang="en-US" sz="1200" dirty="0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CA132803-A2E3-408E-92EA-0A592C1A30BC}"/>
              </a:ext>
            </a:extLst>
          </p:cNvPr>
          <p:cNvGrpSpPr/>
          <p:nvPr/>
        </p:nvGrpSpPr>
        <p:grpSpPr>
          <a:xfrm>
            <a:off x="7130603" y="1410306"/>
            <a:ext cx="275906" cy="226385"/>
            <a:chOff x="7199975" y="886476"/>
            <a:chExt cx="275906" cy="226385"/>
          </a:xfrm>
        </p:grpSpPr>
        <p:sp>
          <p:nvSpPr>
            <p:cNvPr id="65" name="Freeform 71">
              <a:extLst>
                <a:ext uri="{FF2B5EF4-FFF2-40B4-BE49-F238E27FC236}">
                  <a16:creationId xmlns:a16="http://schemas.microsoft.com/office/drawing/2014/main" id="{F63478F8-2471-4695-81A6-1D8896E737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99975" y="886476"/>
              <a:ext cx="176863" cy="226385"/>
            </a:xfrm>
            <a:custGeom>
              <a:avLst/>
              <a:gdLst>
                <a:gd name="T0" fmla="*/ 48 w 221"/>
                <a:gd name="T1" fmla="*/ 262 h 283"/>
                <a:gd name="T2" fmla="*/ 48 w 221"/>
                <a:gd name="T3" fmla="*/ 262 h 283"/>
                <a:gd name="T4" fmla="*/ 9 w 221"/>
                <a:gd name="T5" fmla="*/ 212 h 283"/>
                <a:gd name="T6" fmla="*/ 0 w 221"/>
                <a:gd name="T7" fmla="*/ 142 h 283"/>
                <a:gd name="T8" fmla="*/ 9 w 221"/>
                <a:gd name="T9" fmla="*/ 61 h 283"/>
                <a:gd name="T10" fmla="*/ 48 w 221"/>
                <a:gd name="T11" fmla="*/ 11 h 283"/>
                <a:gd name="T12" fmla="*/ 105 w 221"/>
                <a:gd name="T13" fmla="*/ 0 h 283"/>
                <a:gd name="T14" fmla="*/ 162 w 221"/>
                <a:gd name="T15" fmla="*/ 11 h 283"/>
                <a:gd name="T16" fmla="*/ 211 w 221"/>
                <a:gd name="T17" fmla="*/ 61 h 283"/>
                <a:gd name="T18" fmla="*/ 220 w 221"/>
                <a:gd name="T19" fmla="*/ 142 h 283"/>
                <a:gd name="T20" fmla="*/ 211 w 221"/>
                <a:gd name="T21" fmla="*/ 212 h 283"/>
                <a:gd name="T22" fmla="*/ 162 w 221"/>
                <a:gd name="T23" fmla="*/ 262 h 283"/>
                <a:gd name="T24" fmla="*/ 105 w 221"/>
                <a:gd name="T25" fmla="*/ 282 h 283"/>
                <a:gd name="T26" fmla="*/ 48 w 221"/>
                <a:gd name="T27" fmla="*/ 262 h 283"/>
                <a:gd name="T28" fmla="*/ 143 w 221"/>
                <a:gd name="T29" fmla="*/ 202 h 283"/>
                <a:gd name="T30" fmla="*/ 143 w 221"/>
                <a:gd name="T31" fmla="*/ 202 h 283"/>
                <a:gd name="T32" fmla="*/ 162 w 221"/>
                <a:gd name="T33" fmla="*/ 142 h 283"/>
                <a:gd name="T34" fmla="*/ 143 w 221"/>
                <a:gd name="T35" fmla="*/ 71 h 283"/>
                <a:gd name="T36" fmla="*/ 105 w 221"/>
                <a:gd name="T37" fmla="*/ 52 h 283"/>
                <a:gd name="T38" fmla="*/ 77 w 221"/>
                <a:gd name="T39" fmla="*/ 71 h 283"/>
                <a:gd name="T40" fmla="*/ 57 w 221"/>
                <a:gd name="T41" fmla="*/ 142 h 283"/>
                <a:gd name="T42" fmla="*/ 77 w 221"/>
                <a:gd name="T43" fmla="*/ 202 h 283"/>
                <a:gd name="T44" fmla="*/ 105 w 221"/>
                <a:gd name="T45" fmla="*/ 231 h 283"/>
                <a:gd name="T46" fmla="*/ 143 w 221"/>
                <a:gd name="T47" fmla="*/ 202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283">
                  <a:moveTo>
                    <a:pt x="48" y="262"/>
                  </a:moveTo>
                  <a:lnTo>
                    <a:pt x="48" y="262"/>
                  </a:lnTo>
                  <a:cubicBezTo>
                    <a:pt x="38" y="252"/>
                    <a:pt x="18" y="242"/>
                    <a:pt x="9" y="212"/>
                  </a:cubicBezTo>
                  <a:cubicBezTo>
                    <a:pt x="0" y="192"/>
                    <a:pt x="0" y="171"/>
                    <a:pt x="0" y="142"/>
                  </a:cubicBezTo>
                  <a:cubicBezTo>
                    <a:pt x="0" y="111"/>
                    <a:pt x="0" y="81"/>
                    <a:pt x="9" y="61"/>
                  </a:cubicBezTo>
                  <a:cubicBezTo>
                    <a:pt x="18" y="41"/>
                    <a:pt x="38" y="31"/>
                    <a:pt x="48" y="11"/>
                  </a:cubicBezTo>
                  <a:cubicBezTo>
                    <a:pt x="66" y="0"/>
                    <a:pt x="86" y="0"/>
                    <a:pt x="105" y="0"/>
                  </a:cubicBezTo>
                  <a:cubicBezTo>
                    <a:pt x="134" y="0"/>
                    <a:pt x="153" y="0"/>
                    <a:pt x="162" y="11"/>
                  </a:cubicBezTo>
                  <a:cubicBezTo>
                    <a:pt x="182" y="31"/>
                    <a:pt x="201" y="41"/>
                    <a:pt x="211" y="61"/>
                  </a:cubicBezTo>
                  <a:cubicBezTo>
                    <a:pt x="220" y="81"/>
                    <a:pt x="220" y="111"/>
                    <a:pt x="220" y="142"/>
                  </a:cubicBezTo>
                  <a:cubicBezTo>
                    <a:pt x="220" y="171"/>
                    <a:pt x="220" y="192"/>
                    <a:pt x="211" y="212"/>
                  </a:cubicBezTo>
                  <a:cubicBezTo>
                    <a:pt x="201" y="242"/>
                    <a:pt x="182" y="252"/>
                    <a:pt x="162" y="262"/>
                  </a:cubicBezTo>
                  <a:cubicBezTo>
                    <a:pt x="153" y="272"/>
                    <a:pt x="134" y="282"/>
                    <a:pt x="105" y="282"/>
                  </a:cubicBezTo>
                  <a:cubicBezTo>
                    <a:pt x="86" y="282"/>
                    <a:pt x="66" y="272"/>
                    <a:pt x="48" y="262"/>
                  </a:cubicBezTo>
                  <a:close/>
                  <a:moveTo>
                    <a:pt x="143" y="202"/>
                  </a:moveTo>
                  <a:lnTo>
                    <a:pt x="143" y="202"/>
                  </a:lnTo>
                  <a:cubicBezTo>
                    <a:pt x="153" y="192"/>
                    <a:pt x="162" y="171"/>
                    <a:pt x="162" y="142"/>
                  </a:cubicBezTo>
                  <a:cubicBezTo>
                    <a:pt x="162" y="111"/>
                    <a:pt x="153" y="91"/>
                    <a:pt x="143" y="71"/>
                  </a:cubicBezTo>
                  <a:cubicBezTo>
                    <a:pt x="134" y="61"/>
                    <a:pt x="125" y="52"/>
                    <a:pt x="105" y="52"/>
                  </a:cubicBezTo>
                  <a:cubicBezTo>
                    <a:pt x="95" y="52"/>
                    <a:pt x="77" y="61"/>
                    <a:pt x="77" y="71"/>
                  </a:cubicBezTo>
                  <a:cubicBezTo>
                    <a:pt x="66" y="91"/>
                    <a:pt x="57" y="111"/>
                    <a:pt x="57" y="142"/>
                  </a:cubicBezTo>
                  <a:cubicBezTo>
                    <a:pt x="57" y="171"/>
                    <a:pt x="66" y="192"/>
                    <a:pt x="77" y="202"/>
                  </a:cubicBezTo>
                  <a:cubicBezTo>
                    <a:pt x="77" y="221"/>
                    <a:pt x="95" y="231"/>
                    <a:pt x="105" y="231"/>
                  </a:cubicBezTo>
                  <a:cubicBezTo>
                    <a:pt x="125" y="231"/>
                    <a:pt x="134" y="221"/>
                    <a:pt x="143" y="2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" name="Freeform 72">
              <a:extLst>
                <a:ext uri="{FF2B5EF4-FFF2-40B4-BE49-F238E27FC236}">
                  <a16:creationId xmlns:a16="http://schemas.microsoft.com/office/drawing/2014/main" id="{3A629CCE-6F81-427A-8E60-ECD39436FF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90987" y="886476"/>
              <a:ext cx="84894" cy="219310"/>
            </a:xfrm>
            <a:custGeom>
              <a:avLst/>
              <a:gdLst>
                <a:gd name="T0" fmla="*/ 106 w 107"/>
                <a:gd name="T1" fmla="*/ 0 h 273"/>
                <a:gd name="T2" fmla="*/ 106 w 107"/>
                <a:gd name="T3" fmla="*/ 272 h 273"/>
                <a:gd name="T4" fmla="*/ 48 w 107"/>
                <a:gd name="T5" fmla="*/ 272 h 273"/>
                <a:gd name="T6" fmla="*/ 48 w 107"/>
                <a:gd name="T7" fmla="*/ 52 h 273"/>
                <a:gd name="T8" fmla="*/ 0 w 107"/>
                <a:gd name="T9" fmla="*/ 52 h 273"/>
                <a:gd name="T10" fmla="*/ 0 w 107"/>
                <a:gd name="T11" fmla="*/ 0 h 273"/>
                <a:gd name="T12" fmla="*/ 106 w 107"/>
                <a:gd name="T13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273">
                  <a:moveTo>
                    <a:pt x="106" y="0"/>
                  </a:moveTo>
                  <a:lnTo>
                    <a:pt x="106" y="272"/>
                  </a:lnTo>
                  <a:lnTo>
                    <a:pt x="48" y="272"/>
                  </a:lnTo>
                  <a:lnTo>
                    <a:pt x="48" y="52"/>
                  </a:lnTo>
                  <a:lnTo>
                    <a:pt x="0" y="52"/>
                  </a:lnTo>
                  <a:lnTo>
                    <a:pt x="0" y="0"/>
                  </a:lnTo>
                  <a:lnTo>
                    <a:pt x="106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70" name="Oval 69">
            <a:extLst>
              <a:ext uri="{FF2B5EF4-FFF2-40B4-BE49-F238E27FC236}">
                <a16:creationId xmlns:a16="http://schemas.microsoft.com/office/drawing/2014/main" id="{123F9760-731D-4F2D-9B15-411AEE52C89D}"/>
              </a:ext>
            </a:extLst>
          </p:cNvPr>
          <p:cNvSpPr/>
          <p:nvPr/>
        </p:nvSpPr>
        <p:spPr>
          <a:xfrm>
            <a:off x="6832206" y="3040962"/>
            <a:ext cx="881554" cy="8815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8CF0A6B4-479D-4F4F-80C7-7182FB04B9C0}"/>
              </a:ext>
            </a:extLst>
          </p:cNvPr>
          <p:cNvSpPr/>
          <p:nvPr/>
        </p:nvSpPr>
        <p:spPr>
          <a:xfrm>
            <a:off x="8054032" y="2852465"/>
            <a:ext cx="3116361" cy="461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Product Link</a:t>
            </a:r>
            <a:endParaRPr lang="en-US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A7071FF2-F126-4ECE-8BD0-96D1DE214825}"/>
              </a:ext>
            </a:extLst>
          </p:cNvPr>
          <p:cNvSpPr/>
          <p:nvPr/>
        </p:nvSpPr>
        <p:spPr>
          <a:xfrm>
            <a:off x="8054033" y="3412515"/>
            <a:ext cx="3116362" cy="617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Lorem ipsum dolor sit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amet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consectetur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adipiscing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elit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sed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 do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eiusmod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tempor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.</a:t>
            </a:r>
            <a:endParaRPr lang="en-US" sz="1200" dirty="0"/>
          </a:p>
        </p:txBody>
      </p:sp>
      <p:grpSp>
        <p:nvGrpSpPr>
          <p:cNvPr id="93" name="Group 92">
            <a:extLst>
              <a:ext uri="{FF2B5EF4-FFF2-40B4-BE49-F238E27FC236}">
                <a16:creationId xmlns:a16="http://schemas.microsoft.com/office/drawing/2014/main" id="{3BE58792-5446-458F-B2C6-CB53D5C35750}"/>
              </a:ext>
            </a:extLst>
          </p:cNvPr>
          <p:cNvGrpSpPr/>
          <p:nvPr/>
        </p:nvGrpSpPr>
        <p:grpSpPr>
          <a:xfrm>
            <a:off x="7094351" y="3368544"/>
            <a:ext cx="357262" cy="226385"/>
            <a:chOff x="6743961" y="2853748"/>
            <a:chExt cx="357262" cy="226385"/>
          </a:xfrm>
        </p:grpSpPr>
        <p:sp>
          <p:nvSpPr>
            <p:cNvPr id="94" name="Freeform 73">
              <a:extLst>
                <a:ext uri="{FF2B5EF4-FFF2-40B4-BE49-F238E27FC236}">
                  <a16:creationId xmlns:a16="http://schemas.microsoft.com/office/drawing/2014/main" id="{5237C3A4-8D9D-4AEE-88B0-E52A0138DD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43961" y="2853748"/>
              <a:ext cx="176863" cy="226385"/>
            </a:xfrm>
            <a:custGeom>
              <a:avLst/>
              <a:gdLst>
                <a:gd name="T0" fmla="*/ 58 w 222"/>
                <a:gd name="T1" fmla="*/ 260 h 282"/>
                <a:gd name="T2" fmla="*/ 58 w 222"/>
                <a:gd name="T3" fmla="*/ 260 h 282"/>
                <a:gd name="T4" fmla="*/ 10 w 222"/>
                <a:gd name="T5" fmla="*/ 221 h 282"/>
                <a:gd name="T6" fmla="*/ 0 w 222"/>
                <a:gd name="T7" fmla="*/ 140 h 282"/>
                <a:gd name="T8" fmla="*/ 10 w 222"/>
                <a:gd name="T9" fmla="*/ 60 h 282"/>
                <a:gd name="T10" fmla="*/ 58 w 222"/>
                <a:gd name="T11" fmla="*/ 19 h 282"/>
                <a:gd name="T12" fmla="*/ 115 w 222"/>
                <a:gd name="T13" fmla="*/ 0 h 282"/>
                <a:gd name="T14" fmla="*/ 173 w 222"/>
                <a:gd name="T15" fmla="*/ 19 h 282"/>
                <a:gd name="T16" fmla="*/ 212 w 222"/>
                <a:gd name="T17" fmla="*/ 60 h 282"/>
                <a:gd name="T18" fmla="*/ 221 w 222"/>
                <a:gd name="T19" fmla="*/ 140 h 282"/>
                <a:gd name="T20" fmla="*/ 212 w 222"/>
                <a:gd name="T21" fmla="*/ 221 h 282"/>
                <a:gd name="T22" fmla="*/ 173 w 222"/>
                <a:gd name="T23" fmla="*/ 260 h 282"/>
                <a:gd name="T24" fmla="*/ 115 w 222"/>
                <a:gd name="T25" fmla="*/ 281 h 282"/>
                <a:gd name="T26" fmla="*/ 58 w 222"/>
                <a:gd name="T27" fmla="*/ 260 h 282"/>
                <a:gd name="T28" fmla="*/ 144 w 222"/>
                <a:gd name="T29" fmla="*/ 210 h 282"/>
                <a:gd name="T30" fmla="*/ 144 w 222"/>
                <a:gd name="T31" fmla="*/ 210 h 282"/>
                <a:gd name="T32" fmla="*/ 163 w 222"/>
                <a:gd name="T33" fmla="*/ 140 h 282"/>
                <a:gd name="T34" fmla="*/ 144 w 222"/>
                <a:gd name="T35" fmla="*/ 69 h 282"/>
                <a:gd name="T36" fmla="*/ 115 w 222"/>
                <a:gd name="T37" fmla="*/ 50 h 282"/>
                <a:gd name="T38" fmla="*/ 76 w 222"/>
                <a:gd name="T39" fmla="*/ 69 h 282"/>
                <a:gd name="T40" fmla="*/ 58 w 222"/>
                <a:gd name="T41" fmla="*/ 140 h 282"/>
                <a:gd name="T42" fmla="*/ 76 w 222"/>
                <a:gd name="T43" fmla="*/ 210 h 282"/>
                <a:gd name="T44" fmla="*/ 115 w 222"/>
                <a:gd name="T45" fmla="*/ 231 h 282"/>
                <a:gd name="T46" fmla="*/ 144 w 222"/>
                <a:gd name="T47" fmla="*/ 21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2" h="282">
                  <a:moveTo>
                    <a:pt x="58" y="260"/>
                  </a:moveTo>
                  <a:lnTo>
                    <a:pt x="58" y="260"/>
                  </a:lnTo>
                  <a:cubicBezTo>
                    <a:pt x="38" y="250"/>
                    <a:pt x="19" y="240"/>
                    <a:pt x="10" y="221"/>
                  </a:cubicBezTo>
                  <a:cubicBezTo>
                    <a:pt x="0" y="190"/>
                    <a:pt x="0" y="170"/>
                    <a:pt x="0" y="140"/>
                  </a:cubicBezTo>
                  <a:cubicBezTo>
                    <a:pt x="0" y="110"/>
                    <a:pt x="0" y="90"/>
                    <a:pt x="10" y="60"/>
                  </a:cubicBezTo>
                  <a:cubicBezTo>
                    <a:pt x="19" y="40"/>
                    <a:pt x="38" y="29"/>
                    <a:pt x="58" y="19"/>
                  </a:cubicBezTo>
                  <a:cubicBezTo>
                    <a:pt x="67" y="0"/>
                    <a:pt x="86" y="0"/>
                    <a:pt x="115" y="0"/>
                  </a:cubicBezTo>
                  <a:cubicBezTo>
                    <a:pt x="135" y="0"/>
                    <a:pt x="153" y="0"/>
                    <a:pt x="173" y="19"/>
                  </a:cubicBezTo>
                  <a:cubicBezTo>
                    <a:pt x="183" y="29"/>
                    <a:pt x="201" y="40"/>
                    <a:pt x="212" y="60"/>
                  </a:cubicBezTo>
                  <a:cubicBezTo>
                    <a:pt x="221" y="90"/>
                    <a:pt x="221" y="110"/>
                    <a:pt x="221" y="140"/>
                  </a:cubicBezTo>
                  <a:cubicBezTo>
                    <a:pt x="221" y="170"/>
                    <a:pt x="221" y="190"/>
                    <a:pt x="212" y="221"/>
                  </a:cubicBezTo>
                  <a:cubicBezTo>
                    <a:pt x="201" y="240"/>
                    <a:pt x="183" y="250"/>
                    <a:pt x="173" y="260"/>
                  </a:cubicBezTo>
                  <a:cubicBezTo>
                    <a:pt x="153" y="281"/>
                    <a:pt x="135" y="281"/>
                    <a:pt x="115" y="281"/>
                  </a:cubicBezTo>
                  <a:cubicBezTo>
                    <a:pt x="86" y="281"/>
                    <a:pt x="67" y="281"/>
                    <a:pt x="58" y="260"/>
                  </a:cubicBezTo>
                  <a:close/>
                  <a:moveTo>
                    <a:pt x="144" y="210"/>
                  </a:moveTo>
                  <a:lnTo>
                    <a:pt x="144" y="210"/>
                  </a:lnTo>
                  <a:cubicBezTo>
                    <a:pt x="153" y="190"/>
                    <a:pt x="163" y="170"/>
                    <a:pt x="163" y="140"/>
                  </a:cubicBezTo>
                  <a:cubicBezTo>
                    <a:pt x="163" y="110"/>
                    <a:pt x="153" y="90"/>
                    <a:pt x="144" y="69"/>
                  </a:cubicBezTo>
                  <a:cubicBezTo>
                    <a:pt x="135" y="60"/>
                    <a:pt x="124" y="50"/>
                    <a:pt x="115" y="50"/>
                  </a:cubicBezTo>
                  <a:cubicBezTo>
                    <a:pt x="96" y="50"/>
                    <a:pt x="86" y="60"/>
                    <a:pt x="76" y="69"/>
                  </a:cubicBezTo>
                  <a:cubicBezTo>
                    <a:pt x="67" y="90"/>
                    <a:pt x="58" y="110"/>
                    <a:pt x="58" y="140"/>
                  </a:cubicBezTo>
                  <a:cubicBezTo>
                    <a:pt x="58" y="170"/>
                    <a:pt x="67" y="190"/>
                    <a:pt x="76" y="210"/>
                  </a:cubicBezTo>
                  <a:cubicBezTo>
                    <a:pt x="86" y="221"/>
                    <a:pt x="96" y="231"/>
                    <a:pt x="115" y="231"/>
                  </a:cubicBezTo>
                  <a:cubicBezTo>
                    <a:pt x="124" y="231"/>
                    <a:pt x="135" y="221"/>
                    <a:pt x="144" y="2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5" name="Freeform 74">
              <a:extLst>
                <a:ext uri="{FF2B5EF4-FFF2-40B4-BE49-F238E27FC236}">
                  <a16:creationId xmlns:a16="http://schemas.microsoft.com/office/drawing/2014/main" id="{851DAE95-83CE-428C-BAA7-377A56F4E0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8509" y="2853748"/>
              <a:ext cx="162714" cy="226385"/>
            </a:xfrm>
            <a:custGeom>
              <a:avLst/>
              <a:gdLst>
                <a:gd name="T0" fmla="*/ 202 w 203"/>
                <a:gd name="T1" fmla="*/ 221 h 282"/>
                <a:gd name="T2" fmla="*/ 202 w 203"/>
                <a:gd name="T3" fmla="*/ 221 h 282"/>
                <a:gd name="T4" fmla="*/ 202 w 203"/>
                <a:gd name="T5" fmla="*/ 281 h 282"/>
                <a:gd name="T6" fmla="*/ 10 w 203"/>
                <a:gd name="T7" fmla="*/ 281 h 282"/>
                <a:gd name="T8" fmla="*/ 10 w 203"/>
                <a:gd name="T9" fmla="*/ 240 h 282"/>
                <a:gd name="T10" fmla="*/ 106 w 203"/>
                <a:gd name="T11" fmla="*/ 140 h 282"/>
                <a:gd name="T12" fmla="*/ 134 w 203"/>
                <a:gd name="T13" fmla="*/ 110 h 282"/>
                <a:gd name="T14" fmla="*/ 134 w 203"/>
                <a:gd name="T15" fmla="*/ 90 h 282"/>
                <a:gd name="T16" fmla="*/ 125 w 203"/>
                <a:gd name="T17" fmla="*/ 60 h 282"/>
                <a:gd name="T18" fmla="*/ 96 w 203"/>
                <a:gd name="T19" fmla="*/ 50 h 282"/>
                <a:gd name="T20" fmla="*/ 68 w 203"/>
                <a:gd name="T21" fmla="*/ 60 h 282"/>
                <a:gd name="T22" fmla="*/ 38 w 203"/>
                <a:gd name="T23" fmla="*/ 80 h 282"/>
                <a:gd name="T24" fmla="*/ 0 w 203"/>
                <a:gd name="T25" fmla="*/ 50 h 282"/>
                <a:gd name="T26" fmla="*/ 38 w 203"/>
                <a:gd name="T27" fmla="*/ 10 h 282"/>
                <a:gd name="T28" fmla="*/ 96 w 203"/>
                <a:gd name="T29" fmla="*/ 0 h 282"/>
                <a:gd name="T30" fmla="*/ 154 w 203"/>
                <a:gd name="T31" fmla="*/ 10 h 282"/>
                <a:gd name="T32" fmla="*/ 182 w 203"/>
                <a:gd name="T33" fmla="*/ 40 h 282"/>
                <a:gd name="T34" fmla="*/ 192 w 203"/>
                <a:gd name="T35" fmla="*/ 80 h 282"/>
                <a:gd name="T36" fmla="*/ 192 w 203"/>
                <a:gd name="T37" fmla="*/ 120 h 282"/>
                <a:gd name="T38" fmla="*/ 154 w 203"/>
                <a:gd name="T39" fmla="*/ 170 h 282"/>
                <a:gd name="T40" fmla="*/ 96 w 203"/>
                <a:gd name="T41" fmla="*/ 221 h 282"/>
                <a:gd name="T42" fmla="*/ 202 w 203"/>
                <a:gd name="T43" fmla="*/ 22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3" h="282">
                  <a:moveTo>
                    <a:pt x="202" y="221"/>
                  </a:moveTo>
                  <a:lnTo>
                    <a:pt x="202" y="221"/>
                  </a:lnTo>
                  <a:cubicBezTo>
                    <a:pt x="202" y="281"/>
                    <a:pt x="202" y="281"/>
                    <a:pt x="202" y="281"/>
                  </a:cubicBezTo>
                  <a:cubicBezTo>
                    <a:pt x="10" y="281"/>
                    <a:pt x="10" y="281"/>
                    <a:pt x="10" y="281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6" y="140"/>
                    <a:pt x="106" y="140"/>
                    <a:pt x="106" y="140"/>
                  </a:cubicBezTo>
                  <a:cubicBezTo>
                    <a:pt x="115" y="131"/>
                    <a:pt x="125" y="120"/>
                    <a:pt x="134" y="110"/>
                  </a:cubicBezTo>
                  <a:cubicBezTo>
                    <a:pt x="134" y="100"/>
                    <a:pt x="134" y="90"/>
                    <a:pt x="134" y="90"/>
                  </a:cubicBezTo>
                  <a:cubicBezTo>
                    <a:pt x="134" y="69"/>
                    <a:pt x="134" y="69"/>
                    <a:pt x="125" y="60"/>
                  </a:cubicBezTo>
                  <a:cubicBezTo>
                    <a:pt x="115" y="50"/>
                    <a:pt x="106" y="50"/>
                    <a:pt x="96" y="50"/>
                  </a:cubicBezTo>
                  <a:cubicBezTo>
                    <a:pt x="86" y="50"/>
                    <a:pt x="77" y="50"/>
                    <a:pt x="68" y="60"/>
                  </a:cubicBezTo>
                  <a:cubicBezTo>
                    <a:pt x="58" y="60"/>
                    <a:pt x="48" y="69"/>
                    <a:pt x="38" y="8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0" y="29"/>
                    <a:pt x="20" y="19"/>
                    <a:pt x="38" y="10"/>
                  </a:cubicBezTo>
                  <a:cubicBezTo>
                    <a:pt x="58" y="0"/>
                    <a:pt x="77" y="0"/>
                    <a:pt x="96" y="0"/>
                  </a:cubicBezTo>
                  <a:cubicBezTo>
                    <a:pt x="115" y="0"/>
                    <a:pt x="134" y="0"/>
                    <a:pt x="154" y="10"/>
                  </a:cubicBezTo>
                  <a:cubicBezTo>
                    <a:pt x="163" y="19"/>
                    <a:pt x="173" y="19"/>
                    <a:pt x="182" y="40"/>
                  </a:cubicBezTo>
                  <a:cubicBezTo>
                    <a:pt x="192" y="50"/>
                    <a:pt x="192" y="60"/>
                    <a:pt x="192" y="80"/>
                  </a:cubicBezTo>
                  <a:cubicBezTo>
                    <a:pt x="192" y="90"/>
                    <a:pt x="192" y="110"/>
                    <a:pt x="192" y="120"/>
                  </a:cubicBezTo>
                  <a:cubicBezTo>
                    <a:pt x="182" y="131"/>
                    <a:pt x="173" y="150"/>
                    <a:pt x="154" y="170"/>
                  </a:cubicBezTo>
                  <a:cubicBezTo>
                    <a:pt x="96" y="221"/>
                    <a:pt x="96" y="221"/>
                    <a:pt x="96" y="221"/>
                  </a:cubicBezTo>
                  <a:lnTo>
                    <a:pt x="202" y="221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77" name="Oval 76">
            <a:extLst>
              <a:ext uri="{FF2B5EF4-FFF2-40B4-BE49-F238E27FC236}">
                <a16:creationId xmlns:a16="http://schemas.microsoft.com/office/drawing/2014/main" id="{163E83C5-1D06-4882-9551-895523AF4114}"/>
              </a:ext>
            </a:extLst>
          </p:cNvPr>
          <p:cNvSpPr/>
          <p:nvPr/>
        </p:nvSpPr>
        <p:spPr>
          <a:xfrm>
            <a:off x="6833625" y="4963121"/>
            <a:ext cx="881554" cy="88155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8717AE8B-2952-425F-84EC-9A6F5354A6A5}"/>
              </a:ext>
            </a:extLst>
          </p:cNvPr>
          <p:cNvSpPr/>
          <p:nvPr/>
        </p:nvSpPr>
        <p:spPr>
          <a:xfrm>
            <a:off x="8045926" y="4774624"/>
            <a:ext cx="3116361" cy="461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Product Link</a:t>
            </a:r>
            <a:endParaRPr lang="en-US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21F2B671-C30D-4B5D-8CE1-7EABC7AADB17}"/>
              </a:ext>
            </a:extLst>
          </p:cNvPr>
          <p:cNvSpPr/>
          <p:nvPr/>
        </p:nvSpPr>
        <p:spPr>
          <a:xfrm>
            <a:off x="8045927" y="5334674"/>
            <a:ext cx="3116362" cy="617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Lorem ipsum dolor sit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amet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consectetur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adipiscing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elit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,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sed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 do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eiusmod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 </a:t>
            </a:r>
            <a:r>
              <a:rPr lang="en-US" sz="1200" b="0" i="0" dirty="0" err="1">
                <a:solidFill>
                  <a:srgbClr val="000000"/>
                </a:solidFill>
                <a:effectLst/>
                <a:latin typeface="Open Sans"/>
              </a:rPr>
              <a:t>tempor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Open Sans"/>
              </a:rPr>
              <a:t>.</a:t>
            </a:r>
            <a:endParaRPr lang="en-US" sz="1200" dirty="0"/>
          </a:p>
        </p:txBody>
      </p:sp>
      <p:grpSp>
        <p:nvGrpSpPr>
          <p:cNvPr id="99" name="Group 98">
            <a:extLst>
              <a:ext uri="{FF2B5EF4-FFF2-40B4-BE49-F238E27FC236}">
                <a16:creationId xmlns:a16="http://schemas.microsoft.com/office/drawing/2014/main" id="{AA63F6E0-34B7-4F96-97CB-6EAF1749EE87}"/>
              </a:ext>
            </a:extLst>
          </p:cNvPr>
          <p:cNvGrpSpPr/>
          <p:nvPr/>
        </p:nvGrpSpPr>
        <p:grpSpPr>
          <a:xfrm>
            <a:off x="7097537" y="5283628"/>
            <a:ext cx="353727" cy="226385"/>
            <a:chOff x="6725355" y="4395518"/>
            <a:chExt cx="353727" cy="226385"/>
          </a:xfrm>
        </p:grpSpPr>
        <p:sp>
          <p:nvSpPr>
            <p:cNvPr id="100" name="Freeform 75">
              <a:extLst>
                <a:ext uri="{FF2B5EF4-FFF2-40B4-BE49-F238E27FC236}">
                  <a16:creationId xmlns:a16="http://schemas.microsoft.com/office/drawing/2014/main" id="{05867101-E895-4697-A856-CA184698E8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5355" y="4395518"/>
              <a:ext cx="176863" cy="226385"/>
            </a:xfrm>
            <a:custGeom>
              <a:avLst/>
              <a:gdLst>
                <a:gd name="T0" fmla="*/ 48 w 221"/>
                <a:gd name="T1" fmla="*/ 273 h 284"/>
                <a:gd name="T2" fmla="*/ 48 w 221"/>
                <a:gd name="T3" fmla="*/ 273 h 284"/>
                <a:gd name="T4" fmla="*/ 9 w 221"/>
                <a:gd name="T5" fmla="*/ 223 h 284"/>
                <a:gd name="T6" fmla="*/ 0 w 221"/>
                <a:gd name="T7" fmla="*/ 142 h 284"/>
                <a:gd name="T8" fmla="*/ 9 w 221"/>
                <a:gd name="T9" fmla="*/ 71 h 284"/>
                <a:gd name="T10" fmla="*/ 48 w 221"/>
                <a:gd name="T11" fmla="*/ 21 h 284"/>
                <a:gd name="T12" fmla="*/ 106 w 221"/>
                <a:gd name="T13" fmla="*/ 0 h 284"/>
                <a:gd name="T14" fmla="*/ 173 w 221"/>
                <a:gd name="T15" fmla="*/ 21 h 284"/>
                <a:gd name="T16" fmla="*/ 211 w 221"/>
                <a:gd name="T17" fmla="*/ 71 h 284"/>
                <a:gd name="T18" fmla="*/ 220 w 221"/>
                <a:gd name="T19" fmla="*/ 142 h 284"/>
                <a:gd name="T20" fmla="*/ 211 w 221"/>
                <a:gd name="T21" fmla="*/ 223 h 284"/>
                <a:gd name="T22" fmla="*/ 173 w 221"/>
                <a:gd name="T23" fmla="*/ 273 h 284"/>
                <a:gd name="T24" fmla="*/ 106 w 221"/>
                <a:gd name="T25" fmla="*/ 283 h 284"/>
                <a:gd name="T26" fmla="*/ 48 w 221"/>
                <a:gd name="T27" fmla="*/ 273 h 284"/>
                <a:gd name="T28" fmla="*/ 143 w 221"/>
                <a:gd name="T29" fmla="*/ 212 h 284"/>
                <a:gd name="T30" fmla="*/ 143 w 221"/>
                <a:gd name="T31" fmla="*/ 212 h 284"/>
                <a:gd name="T32" fmla="*/ 163 w 221"/>
                <a:gd name="T33" fmla="*/ 142 h 284"/>
                <a:gd name="T34" fmla="*/ 143 w 221"/>
                <a:gd name="T35" fmla="*/ 81 h 284"/>
                <a:gd name="T36" fmla="*/ 106 w 221"/>
                <a:gd name="T37" fmla="*/ 61 h 284"/>
                <a:gd name="T38" fmla="*/ 77 w 221"/>
                <a:gd name="T39" fmla="*/ 81 h 284"/>
                <a:gd name="T40" fmla="*/ 57 w 221"/>
                <a:gd name="T41" fmla="*/ 142 h 284"/>
                <a:gd name="T42" fmla="*/ 77 w 221"/>
                <a:gd name="T43" fmla="*/ 212 h 284"/>
                <a:gd name="T44" fmla="*/ 106 w 221"/>
                <a:gd name="T45" fmla="*/ 233 h 284"/>
                <a:gd name="T46" fmla="*/ 143 w 221"/>
                <a:gd name="T47" fmla="*/ 212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284">
                  <a:moveTo>
                    <a:pt x="48" y="273"/>
                  </a:moveTo>
                  <a:lnTo>
                    <a:pt x="48" y="273"/>
                  </a:lnTo>
                  <a:cubicBezTo>
                    <a:pt x="38" y="262"/>
                    <a:pt x="20" y="242"/>
                    <a:pt x="9" y="223"/>
                  </a:cubicBezTo>
                  <a:cubicBezTo>
                    <a:pt x="0" y="202"/>
                    <a:pt x="0" y="171"/>
                    <a:pt x="0" y="142"/>
                  </a:cubicBezTo>
                  <a:cubicBezTo>
                    <a:pt x="0" y="112"/>
                    <a:pt x="0" y="92"/>
                    <a:pt x="9" y="71"/>
                  </a:cubicBezTo>
                  <a:cubicBezTo>
                    <a:pt x="20" y="52"/>
                    <a:pt x="38" y="31"/>
                    <a:pt x="48" y="21"/>
                  </a:cubicBezTo>
                  <a:cubicBezTo>
                    <a:pt x="68" y="11"/>
                    <a:pt x="86" y="0"/>
                    <a:pt x="106" y="0"/>
                  </a:cubicBezTo>
                  <a:cubicBezTo>
                    <a:pt x="134" y="0"/>
                    <a:pt x="154" y="11"/>
                    <a:pt x="173" y="21"/>
                  </a:cubicBezTo>
                  <a:cubicBezTo>
                    <a:pt x="182" y="31"/>
                    <a:pt x="202" y="52"/>
                    <a:pt x="211" y="71"/>
                  </a:cubicBezTo>
                  <a:cubicBezTo>
                    <a:pt x="220" y="92"/>
                    <a:pt x="220" y="112"/>
                    <a:pt x="220" y="142"/>
                  </a:cubicBezTo>
                  <a:cubicBezTo>
                    <a:pt x="220" y="171"/>
                    <a:pt x="220" y="202"/>
                    <a:pt x="211" y="223"/>
                  </a:cubicBezTo>
                  <a:cubicBezTo>
                    <a:pt x="202" y="242"/>
                    <a:pt x="182" y="262"/>
                    <a:pt x="173" y="273"/>
                  </a:cubicBezTo>
                  <a:cubicBezTo>
                    <a:pt x="154" y="283"/>
                    <a:pt x="134" y="283"/>
                    <a:pt x="106" y="283"/>
                  </a:cubicBezTo>
                  <a:cubicBezTo>
                    <a:pt x="86" y="283"/>
                    <a:pt x="68" y="283"/>
                    <a:pt x="48" y="273"/>
                  </a:cubicBezTo>
                  <a:close/>
                  <a:moveTo>
                    <a:pt x="143" y="212"/>
                  </a:moveTo>
                  <a:lnTo>
                    <a:pt x="143" y="212"/>
                  </a:lnTo>
                  <a:cubicBezTo>
                    <a:pt x="154" y="192"/>
                    <a:pt x="163" y="171"/>
                    <a:pt x="163" y="142"/>
                  </a:cubicBezTo>
                  <a:cubicBezTo>
                    <a:pt x="163" y="112"/>
                    <a:pt x="154" y="92"/>
                    <a:pt x="143" y="81"/>
                  </a:cubicBezTo>
                  <a:cubicBezTo>
                    <a:pt x="134" y="61"/>
                    <a:pt x="125" y="61"/>
                    <a:pt x="106" y="61"/>
                  </a:cubicBezTo>
                  <a:cubicBezTo>
                    <a:pt x="96" y="61"/>
                    <a:pt x="86" y="61"/>
                    <a:pt x="77" y="81"/>
                  </a:cubicBezTo>
                  <a:cubicBezTo>
                    <a:pt x="68" y="92"/>
                    <a:pt x="57" y="112"/>
                    <a:pt x="57" y="142"/>
                  </a:cubicBezTo>
                  <a:cubicBezTo>
                    <a:pt x="57" y="171"/>
                    <a:pt x="68" y="192"/>
                    <a:pt x="77" y="212"/>
                  </a:cubicBezTo>
                  <a:cubicBezTo>
                    <a:pt x="86" y="223"/>
                    <a:pt x="96" y="233"/>
                    <a:pt x="106" y="233"/>
                  </a:cubicBezTo>
                  <a:cubicBezTo>
                    <a:pt x="125" y="233"/>
                    <a:pt x="134" y="223"/>
                    <a:pt x="143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1" name="Freeform 76">
              <a:extLst>
                <a:ext uri="{FF2B5EF4-FFF2-40B4-BE49-F238E27FC236}">
                  <a16:creationId xmlns:a16="http://schemas.microsoft.com/office/drawing/2014/main" id="{905459D8-DE98-44CE-99DB-EBAB4777E6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09293" y="4402592"/>
              <a:ext cx="169789" cy="219310"/>
            </a:xfrm>
            <a:custGeom>
              <a:avLst/>
              <a:gdLst>
                <a:gd name="T0" fmla="*/ 192 w 212"/>
                <a:gd name="T1" fmla="*/ 131 h 273"/>
                <a:gd name="T2" fmla="*/ 192 w 212"/>
                <a:gd name="T3" fmla="*/ 131 h 273"/>
                <a:gd name="T4" fmla="*/ 211 w 212"/>
                <a:gd name="T5" fmla="*/ 191 h 273"/>
                <a:gd name="T6" fmla="*/ 202 w 212"/>
                <a:gd name="T7" fmla="*/ 231 h 273"/>
                <a:gd name="T8" fmla="*/ 163 w 212"/>
                <a:gd name="T9" fmla="*/ 262 h 273"/>
                <a:gd name="T10" fmla="*/ 106 w 212"/>
                <a:gd name="T11" fmla="*/ 272 h 273"/>
                <a:gd name="T12" fmla="*/ 49 w 212"/>
                <a:gd name="T13" fmla="*/ 272 h 273"/>
                <a:gd name="T14" fmla="*/ 0 w 212"/>
                <a:gd name="T15" fmla="*/ 241 h 273"/>
                <a:gd name="T16" fmla="*/ 29 w 212"/>
                <a:gd name="T17" fmla="*/ 201 h 273"/>
                <a:gd name="T18" fmla="*/ 58 w 212"/>
                <a:gd name="T19" fmla="*/ 212 h 273"/>
                <a:gd name="T20" fmla="*/ 106 w 212"/>
                <a:gd name="T21" fmla="*/ 222 h 273"/>
                <a:gd name="T22" fmla="*/ 135 w 212"/>
                <a:gd name="T23" fmla="*/ 212 h 273"/>
                <a:gd name="T24" fmla="*/ 154 w 212"/>
                <a:gd name="T25" fmla="*/ 191 h 273"/>
                <a:gd name="T26" fmla="*/ 106 w 212"/>
                <a:gd name="T27" fmla="*/ 151 h 273"/>
                <a:gd name="T28" fmla="*/ 77 w 212"/>
                <a:gd name="T29" fmla="*/ 151 h 273"/>
                <a:gd name="T30" fmla="*/ 77 w 212"/>
                <a:gd name="T31" fmla="*/ 110 h 273"/>
                <a:gd name="T32" fmla="*/ 126 w 212"/>
                <a:gd name="T33" fmla="*/ 50 h 273"/>
                <a:gd name="T34" fmla="*/ 20 w 212"/>
                <a:gd name="T35" fmla="*/ 50 h 273"/>
                <a:gd name="T36" fmla="*/ 20 w 212"/>
                <a:gd name="T37" fmla="*/ 0 h 273"/>
                <a:gd name="T38" fmla="*/ 202 w 212"/>
                <a:gd name="T39" fmla="*/ 0 h 273"/>
                <a:gd name="T40" fmla="*/ 202 w 212"/>
                <a:gd name="T41" fmla="*/ 41 h 273"/>
                <a:gd name="T42" fmla="*/ 145 w 212"/>
                <a:gd name="T43" fmla="*/ 110 h 273"/>
                <a:gd name="T44" fmla="*/ 192 w 212"/>
                <a:gd name="T45" fmla="*/ 131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2" h="273">
                  <a:moveTo>
                    <a:pt x="192" y="131"/>
                  </a:moveTo>
                  <a:lnTo>
                    <a:pt x="192" y="131"/>
                  </a:lnTo>
                  <a:cubicBezTo>
                    <a:pt x="202" y="151"/>
                    <a:pt x="211" y="171"/>
                    <a:pt x="211" y="191"/>
                  </a:cubicBezTo>
                  <a:cubicBezTo>
                    <a:pt x="211" y="201"/>
                    <a:pt x="211" y="222"/>
                    <a:pt x="202" y="231"/>
                  </a:cubicBezTo>
                  <a:cubicBezTo>
                    <a:pt x="192" y="241"/>
                    <a:pt x="183" y="251"/>
                    <a:pt x="163" y="262"/>
                  </a:cubicBezTo>
                  <a:cubicBezTo>
                    <a:pt x="145" y="272"/>
                    <a:pt x="126" y="272"/>
                    <a:pt x="106" y="272"/>
                  </a:cubicBezTo>
                  <a:cubicBezTo>
                    <a:pt x="87" y="272"/>
                    <a:pt x="68" y="272"/>
                    <a:pt x="49" y="272"/>
                  </a:cubicBezTo>
                  <a:cubicBezTo>
                    <a:pt x="29" y="262"/>
                    <a:pt x="20" y="251"/>
                    <a:pt x="0" y="241"/>
                  </a:cubicBezTo>
                  <a:cubicBezTo>
                    <a:pt x="29" y="201"/>
                    <a:pt x="29" y="201"/>
                    <a:pt x="29" y="201"/>
                  </a:cubicBezTo>
                  <a:cubicBezTo>
                    <a:pt x="38" y="201"/>
                    <a:pt x="49" y="212"/>
                    <a:pt x="58" y="212"/>
                  </a:cubicBezTo>
                  <a:cubicBezTo>
                    <a:pt x="77" y="222"/>
                    <a:pt x="87" y="222"/>
                    <a:pt x="106" y="222"/>
                  </a:cubicBezTo>
                  <a:cubicBezTo>
                    <a:pt x="115" y="222"/>
                    <a:pt x="126" y="222"/>
                    <a:pt x="135" y="212"/>
                  </a:cubicBezTo>
                  <a:cubicBezTo>
                    <a:pt x="145" y="212"/>
                    <a:pt x="154" y="201"/>
                    <a:pt x="154" y="191"/>
                  </a:cubicBezTo>
                  <a:cubicBezTo>
                    <a:pt x="154" y="160"/>
                    <a:pt x="135" y="151"/>
                    <a:pt x="106" y="151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77" y="110"/>
                    <a:pt x="77" y="110"/>
                    <a:pt x="77" y="110"/>
                  </a:cubicBezTo>
                  <a:cubicBezTo>
                    <a:pt x="126" y="50"/>
                    <a:pt x="126" y="50"/>
                    <a:pt x="126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145" y="110"/>
                    <a:pt x="145" y="110"/>
                    <a:pt x="145" y="110"/>
                  </a:cubicBezTo>
                  <a:cubicBezTo>
                    <a:pt x="163" y="110"/>
                    <a:pt x="183" y="121"/>
                    <a:pt x="192" y="13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8" name="TextBox 107">
            <a:extLst>
              <a:ext uri="{FF2B5EF4-FFF2-40B4-BE49-F238E27FC236}">
                <a16:creationId xmlns:a16="http://schemas.microsoft.com/office/drawing/2014/main" id="{632CFE7D-AE3D-473A-8B47-3BEAC79DE380}"/>
              </a:ext>
            </a:extLst>
          </p:cNvPr>
          <p:cNvSpPr txBox="1"/>
          <p:nvPr/>
        </p:nvSpPr>
        <p:spPr>
          <a:xfrm>
            <a:off x="10887" y="4165253"/>
            <a:ext cx="53213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D" sz="6000" b="1" dirty="0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Analyse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672B59E3-B558-42DC-9A90-B0D5475739F6}"/>
              </a:ext>
            </a:extLst>
          </p:cNvPr>
          <p:cNvSpPr/>
          <p:nvPr/>
        </p:nvSpPr>
        <p:spPr>
          <a:xfrm>
            <a:off x="26856" y="4497675"/>
            <a:ext cx="534498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ID" sz="8800" b="1" dirty="0">
                <a:solidFill>
                  <a:schemeClr val="bg2">
                    <a:lumMod val="90000"/>
                  </a:schemeClr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Du </a:t>
            </a:r>
            <a:r>
              <a:rPr lang="en-ID" sz="8800" b="1" dirty="0" err="1">
                <a:solidFill>
                  <a:schemeClr val="bg2">
                    <a:lumMod val="90000"/>
                  </a:schemeClr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marché</a:t>
            </a:r>
            <a:endParaRPr lang="en-ID" sz="8800" dirty="0">
              <a:solidFill>
                <a:schemeClr val="bg2">
                  <a:lumMod val="90000"/>
                </a:schemeClr>
              </a:solidFill>
            </a:endParaRPr>
          </a:p>
        </p:txBody>
      </p: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D5714446-A692-41AF-AC43-A80F7901F009}"/>
              </a:ext>
            </a:extLst>
          </p:cNvPr>
          <p:cNvGrpSpPr/>
          <p:nvPr/>
        </p:nvGrpSpPr>
        <p:grpSpPr>
          <a:xfrm>
            <a:off x="2300927" y="650988"/>
            <a:ext cx="2807914" cy="2841660"/>
            <a:chOff x="1940062" y="258397"/>
            <a:chExt cx="3376466" cy="3417047"/>
          </a:xfrm>
        </p:grpSpPr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29007639-0DF8-4FCE-832B-5BADE99E8F5A}"/>
                </a:ext>
              </a:extLst>
            </p:cNvPr>
            <p:cNvGrpSpPr/>
            <p:nvPr/>
          </p:nvGrpSpPr>
          <p:grpSpPr>
            <a:xfrm>
              <a:off x="1940062" y="258397"/>
              <a:ext cx="3376466" cy="3417047"/>
              <a:chOff x="919029" y="-46544"/>
              <a:chExt cx="4042161" cy="4090743"/>
            </a:xfrm>
          </p:grpSpPr>
          <p:sp>
            <p:nvSpPr>
              <p:cNvPr id="113" name="Rectangle: Rounded Corners 112">
                <a:extLst>
                  <a:ext uri="{FF2B5EF4-FFF2-40B4-BE49-F238E27FC236}">
                    <a16:creationId xmlns:a16="http://schemas.microsoft.com/office/drawing/2014/main" id="{FF36BA0B-B12E-461F-87C9-7B9103740297}"/>
                  </a:ext>
                </a:extLst>
              </p:cNvPr>
              <p:cNvSpPr/>
              <p:nvPr/>
            </p:nvSpPr>
            <p:spPr>
              <a:xfrm rot="9034459">
                <a:off x="3110933" y="-33366"/>
                <a:ext cx="1130181" cy="404216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accent6">
                      <a:lumMod val="75000"/>
                    </a:schemeClr>
                  </a:gs>
                  <a:gs pos="0">
                    <a:schemeClr val="accent6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14" name="Rectangle: Rounded Corners 113">
                <a:extLst>
                  <a:ext uri="{FF2B5EF4-FFF2-40B4-BE49-F238E27FC236}">
                    <a16:creationId xmlns:a16="http://schemas.microsoft.com/office/drawing/2014/main" id="{1AD31D76-D11C-4028-B4AA-8B936A80E828}"/>
                  </a:ext>
                </a:extLst>
              </p:cNvPr>
              <p:cNvSpPr/>
              <p:nvPr/>
            </p:nvSpPr>
            <p:spPr>
              <a:xfrm rot="5365541" flipH="1">
                <a:off x="2375019" y="1249822"/>
                <a:ext cx="1130181" cy="404216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6">
                      <a:lumMod val="75000"/>
                    </a:schemeClr>
                  </a:gs>
                  <a:gs pos="100000">
                    <a:schemeClr val="accent6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2AA1B816-347B-4A95-8286-DEE06114817A}"/>
                  </a:ext>
                </a:extLst>
              </p:cNvPr>
              <p:cNvSpPr/>
              <p:nvPr/>
            </p:nvSpPr>
            <p:spPr>
              <a:xfrm rot="1800000" flipH="1">
                <a:off x="1660111" y="-46544"/>
                <a:ext cx="1130182" cy="4090743"/>
              </a:xfrm>
              <a:custGeom>
                <a:avLst/>
                <a:gdLst>
                  <a:gd name="connsiteX0" fmla="*/ 1114635 w 1130182"/>
                  <a:gd name="connsiteY0" fmla="*/ 438107 h 4090743"/>
                  <a:gd name="connsiteX1" fmla="*/ 1119414 w 1130182"/>
                  <a:gd name="connsiteY1" fmla="*/ 458278 h 4090743"/>
                  <a:gd name="connsiteX2" fmla="*/ 1118701 w 1130182"/>
                  <a:gd name="connsiteY2" fmla="*/ 451206 h 4090743"/>
                  <a:gd name="connsiteX3" fmla="*/ 1069376 w 1130182"/>
                  <a:gd name="connsiteY3" fmla="*/ 314922 h 4090743"/>
                  <a:gd name="connsiteX4" fmla="*/ 1090730 w 1130182"/>
                  <a:gd name="connsiteY4" fmla="*/ 361097 h 4090743"/>
                  <a:gd name="connsiteX5" fmla="*/ 1085774 w 1130182"/>
                  <a:gd name="connsiteY5" fmla="*/ 345132 h 4090743"/>
                  <a:gd name="connsiteX6" fmla="*/ 999008 w 1130182"/>
                  <a:gd name="connsiteY6" fmla="*/ 207130 h 4090743"/>
                  <a:gd name="connsiteX7" fmla="*/ 1044290 w 1130182"/>
                  <a:gd name="connsiteY7" fmla="*/ 268704 h 4090743"/>
                  <a:gd name="connsiteX8" fmla="*/ 1033673 w 1130182"/>
                  <a:gd name="connsiteY8" fmla="*/ 249143 h 4090743"/>
                  <a:gd name="connsiteX9" fmla="*/ 905216 w 1130182"/>
                  <a:gd name="connsiteY9" fmla="*/ 116457 h 4090743"/>
                  <a:gd name="connsiteX10" fmla="*/ 980424 w 1130182"/>
                  <a:gd name="connsiteY10" fmla="*/ 184605 h 4090743"/>
                  <a:gd name="connsiteX11" fmla="*/ 964670 w 1130182"/>
                  <a:gd name="connsiteY11" fmla="*/ 165511 h 4090743"/>
                  <a:gd name="connsiteX12" fmla="*/ 227256 w 1130182"/>
                  <a:gd name="connsiteY12" fmla="*/ 114568 h 4090743"/>
                  <a:gd name="connsiteX13" fmla="*/ 280328 w 1130182"/>
                  <a:gd name="connsiteY13" fmla="*/ 83213 h 4090743"/>
                  <a:gd name="connsiteX14" fmla="*/ 810492 w 1130182"/>
                  <a:gd name="connsiteY14" fmla="*/ 59371 h 4090743"/>
                  <a:gd name="connsiteX15" fmla="*/ 903800 w 1130182"/>
                  <a:gd name="connsiteY15" fmla="*/ 115289 h 4090743"/>
                  <a:gd name="connsiteX16" fmla="*/ 881039 w 1130182"/>
                  <a:gd name="connsiteY16" fmla="*/ 96509 h 4090743"/>
                  <a:gd name="connsiteX17" fmla="*/ 565091 w 1130182"/>
                  <a:gd name="connsiteY17" fmla="*/ 0 h 4090743"/>
                  <a:gd name="connsiteX18" fmla="*/ 249143 w 1130182"/>
                  <a:gd name="connsiteY18" fmla="*/ 96509 h 4090743"/>
                  <a:gd name="connsiteX19" fmla="*/ 0 w 1130182"/>
                  <a:gd name="connsiteY19" fmla="*/ 1561513 h 4090743"/>
                  <a:gd name="connsiteX20" fmla="*/ 0 w 1130182"/>
                  <a:gd name="connsiteY20" fmla="*/ 3525651 h 4090743"/>
                  <a:gd name="connsiteX21" fmla="*/ 565091 w 1130182"/>
                  <a:gd name="connsiteY21" fmla="*/ 4090742 h 4090743"/>
                  <a:gd name="connsiteX22" fmla="*/ 565090 w 1130182"/>
                  <a:gd name="connsiteY22" fmla="*/ 4090743 h 4090743"/>
                  <a:gd name="connsiteX23" fmla="*/ 1130181 w 1130182"/>
                  <a:gd name="connsiteY23" fmla="*/ 3525652 h 4090743"/>
                  <a:gd name="connsiteX24" fmla="*/ 1130182 w 1130182"/>
                  <a:gd name="connsiteY24" fmla="*/ 614378 h 4090743"/>
                  <a:gd name="connsiteX25" fmla="*/ 1115039 w 1130182"/>
                  <a:gd name="connsiteY25" fmla="*/ 710516 h 4090743"/>
                  <a:gd name="connsiteX26" fmla="*/ 855202 w 1130182"/>
                  <a:gd name="connsiteY26" fmla="*/ 1056264 h 4090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130182" h="4090743">
                    <a:moveTo>
                      <a:pt x="1114635" y="438107"/>
                    </a:moveTo>
                    <a:lnTo>
                      <a:pt x="1119414" y="458278"/>
                    </a:lnTo>
                    <a:lnTo>
                      <a:pt x="1118701" y="451206"/>
                    </a:lnTo>
                    <a:close/>
                    <a:moveTo>
                      <a:pt x="1069376" y="314922"/>
                    </a:moveTo>
                    <a:lnTo>
                      <a:pt x="1090730" y="361097"/>
                    </a:lnTo>
                    <a:lnTo>
                      <a:pt x="1085774" y="345132"/>
                    </a:lnTo>
                    <a:close/>
                    <a:moveTo>
                      <a:pt x="999008" y="207130"/>
                    </a:moveTo>
                    <a:lnTo>
                      <a:pt x="1044290" y="268704"/>
                    </a:lnTo>
                    <a:lnTo>
                      <a:pt x="1033673" y="249143"/>
                    </a:lnTo>
                    <a:close/>
                    <a:moveTo>
                      <a:pt x="905216" y="116457"/>
                    </a:moveTo>
                    <a:lnTo>
                      <a:pt x="980424" y="184605"/>
                    </a:lnTo>
                    <a:lnTo>
                      <a:pt x="964670" y="165511"/>
                    </a:lnTo>
                    <a:close/>
                    <a:moveTo>
                      <a:pt x="227256" y="114568"/>
                    </a:moveTo>
                    <a:lnTo>
                      <a:pt x="280328" y="83213"/>
                    </a:lnTo>
                    <a:cubicBezTo>
                      <a:pt x="448266" y="-16004"/>
                      <a:pt x="646600" y="-18392"/>
                      <a:pt x="810492" y="59371"/>
                    </a:cubicBezTo>
                    <a:lnTo>
                      <a:pt x="903800" y="115289"/>
                    </a:lnTo>
                    <a:lnTo>
                      <a:pt x="881039" y="96509"/>
                    </a:lnTo>
                    <a:cubicBezTo>
                      <a:pt x="790850" y="35578"/>
                      <a:pt x="682125" y="0"/>
                      <a:pt x="565091" y="0"/>
                    </a:cubicBezTo>
                    <a:cubicBezTo>
                      <a:pt x="448057" y="0"/>
                      <a:pt x="339333" y="35578"/>
                      <a:pt x="249143" y="96509"/>
                    </a:cubicBezTo>
                    <a:close/>
                    <a:moveTo>
                      <a:pt x="0" y="1561513"/>
                    </a:moveTo>
                    <a:lnTo>
                      <a:pt x="0" y="3525651"/>
                    </a:lnTo>
                    <a:cubicBezTo>
                      <a:pt x="0" y="3837742"/>
                      <a:pt x="253000" y="4090742"/>
                      <a:pt x="565091" y="4090742"/>
                    </a:cubicBezTo>
                    <a:lnTo>
                      <a:pt x="565090" y="4090743"/>
                    </a:lnTo>
                    <a:cubicBezTo>
                      <a:pt x="877181" y="4090743"/>
                      <a:pt x="1130181" y="3837743"/>
                      <a:pt x="1130181" y="3525652"/>
                    </a:cubicBezTo>
                    <a:lnTo>
                      <a:pt x="1130182" y="614378"/>
                    </a:lnTo>
                    <a:lnTo>
                      <a:pt x="1115039" y="710516"/>
                    </a:lnTo>
                    <a:cubicBezTo>
                      <a:pt x="1079011" y="850575"/>
                      <a:pt x="989552" y="976891"/>
                      <a:pt x="855202" y="105626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94000">
                    <a:schemeClr val="accent6">
                      <a:lumMod val="7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16" name="Oval 115">
                <a:extLst>
                  <a:ext uri="{FF2B5EF4-FFF2-40B4-BE49-F238E27FC236}">
                    <a16:creationId xmlns:a16="http://schemas.microsoft.com/office/drawing/2014/main" id="{96E368C2-6087-45DA-BEF0-2612CB65DB86}"/>
                  </a:ext>
                </a:extLst>
              </p:cNvPr>
              <p:cNvSpPr/>
              <p:nvPr/>
            </p:nvSpPr>
            <p:spPr>
              <a:xfrm rot="7200000">
                <a:off x="1067288" y="2842482"/>
                <a:ext cx="850580" cy="85058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17" name="Oval 116">
                <a:extLst>
                  <a:ext uri="{FF2B5EF4-FFF2-40B4-BE49-F238E27FC236}">
                    <a16:creationId xmlns:a16="http://schemas.microsoft.com/office/drawing/2014/main" id="{1AB646C0-B26A-43AD-822F-38BBCC3EC498}"/>
                  </a:ext>
                </a:extLst>
              </p:cNvPr>
              <p:cNvSpPr/>
              <p:nvPr/>
            </p:nvSpPr>
            <p:spPr>
              <a:xfrm rot="7200000">
                <a:off x="2533077" y="303661"/>
                <a:ext cx="850580" cy="85058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18" name="Oval 117">
                <a:extLst>
                  <a:ext uri="{FF2B5EF4-FFF2-40B4-BE49-F238E27FC236}">
                    <a16:creationId xmlns:a16="http://schemas.microsoft.com/office/drawing/2014/main" id="{76054507-C8A2-4448-A38F-05C4A817F546}"/>
                  </a:ext>
                </a:extLst>
              </p:cNvPr>
              <p:cNvSpPr/>
              <p:nvPr/>
            </p:nvSpPr>
            <p:spPr>
              <a:xfrm rot="7200000">
                <a:off x="3944077" y="2829514"/>
                <a:ext cx="850580" cy="85058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518218EB-6FC2-41ED-B9E6-E1F4D43DE4B0}"/>
                </a:ext>
              </a:extLst>
            </p:cNvPr>
            <p:cNvGrpSpPr/>
            <p:nvPr/>
          </p:nvGrpSpPr>
          <p:grpSpPr>
            <a:xfrm>
              <a:off x="3508368" y="712651"/>
              <a:ext cx="276274" cy="346524"/>
              <a:chOff x="9985375" y="3051175"/>
              <a:chExt cx="649288" cy="814388"/>
            </a:xfrm>
            <a:solidFill>
              <a:schemeClr val="accent6"/>
            </a:solidFill>
          </p:grpSpPr>
          <p:sp>
            <p:nvSpPr>
              <p:cNvPr id="120" name="Freeform 16">
                <a:extLst>
                  <a:ext uri="{FF2B5EF4-FFF2-40B4-BE49-F238E27FC236}">
                    <a16:creationId xmlns:a16="http://schemas.microsoft.com/office/drawing/2014/main" id="{94706E20-EE5A-48A1-A2AA-C69B3FA99D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88563" y="3051175"/>
                <a:ext cx="442913" cy="198438"/>
              </a:xfrm>
              <a:custGeom>
                <a:avLst/>
                <a:gdLst>
                  <a:gd name="T0" fmla="*/ 98 w 116"/>
                  <a:gd name="T1" fmla="*/ 52 h 52"/>
                  <a:gd name="T2" fmla="*/ 110 w 116"/>
                  <a:gd name="T3" fmla="*/ 17 h 52"/>
                  <a:gd name="T4" fmla="*/ 81 w 116"/>
                  <a:gd name="T5" fmla="*/ 22 h 52"/>
                  <a:gd name="T6" fmla="*/ 58 w 116"/>
                  <a:gd name="T7" fmla="*/ 0 h 52"/>
                  <a:gd name="T8" fmla="*/ 35 w 116"/>
                  <a:gd name="T9" fmla="*/ 22 h 52"/>
                  <a:gd name="T10" fmla="*/ 7 w 116"/>
                  <a:gd name="T11" fmla="*/ 17 h 52"/>
                  <a:gd name="T12" fmla="*/ 18 w 116"/>
                  <a:gd name="T13" fmla="*/ 52 h 52"/>
                  <a:gd name="T14" fmla="*/ 98 w 116"/>
                  <a:gd name="T1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6" h="52">
                    <a:moveTo>
                      <a:pt x="98" y="52"/>
                    </a:moveTo>
                    <a:cubicBezTo>
                      <a:pt x="111" y="40"/>
                      <a:pt x="116" y="24"/>
                      <a:pt x="110" y="17"/>
                    </a:cubicBezTo>
                    <a:cubicBezTo>
                      <a:pt x="104" y="12"/>
                      <a:pt x="93" y="14"/>
                      <a:pt x="81" y="22"/>
                    </a:cubicBezTo>
                    <a:cubicBezTo>
                      <a:pt x="78" y="9"/>
                      <a:pt x="69" y="0"/>
                      <a:pt x="58" y="0"/>
                    </a:cubicBezTo>
                    <a:cubicBezTo>
                      <a:pt x="47" y="0"/>
                      <a:pt x="38" y="9"/>
                      <a:pt x="35" y="22"/>
                    </a:cubicBezTo>
                    <a:cubicBezTo>
                      <a:pt x="24" y="14"/>
                      <a:pt x="12" y="12"/>
                      <a:pt x="7" y="17"/>
                    </a:cubicBezTo>
                    <a:cubicBezTo>
                      <a:pt x="0" y="24"/>
                      <a:pt x="5" y="40"/>
                      <a:pt x="18" y="52"/>
                    </a:cubicBezTo>
                    <a:lnTo>
                      <a:pt x="98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" name="Freeform 17">
                <a:extLst>
                  <a:ext uri="{FF2B5EF4-FFF2-40B4-BE49-F238E27FC236}">
                    <a16:creationId xmlns:a16="http://schemas.microsoft.com/office/drawing/2014/main" id="{160371B9-D4B2-478B-9715-97918DCC34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985375" y="3298825"/>
                <a:ext cx="649288" cy="566738"/>
              </a:xfrm>
              <a:custGeom>
                <a:avLst/>
                <a:gdLst>
                  <a:gd name="T0" fmla="*/ 165 w 170"/>
                  <a:gd name="T1" fmla="*/ 95 h 149"/>
                  <a:gd name="T2" fmla="*/ 165 w 170"/>
                  <a:gd name="T3" fmla="*/ 95 h 149"/>
                  <a:gd name="T4" fmla="*/ 170 w 170"/>
                  <a:gd name="T5" fmla="*/ 66 h 149"/>
                  <a:gd name="T6" fmla="*/ 132 w 170"/>
                  <a:gd name="T7" fmla="*/ 0 h 149"/>
                  <a:gd name="T8" fmla="*/ 38 w 170"/>
                  <a:gd name="T9" fmla="*/ 0 h 149"/>
                  <a:gd name="T10" fmla="*/ 0 w 170"/>
                  <a:gd name="T11" fmla="*/ 66 h 149"/>
                  <a:gd name="T12" fmla="*/ 9 w 170"/>
                  <a:gd name="T13" fmla="*/ 101 h 149"/>
                  <a:gd name="T14" fmla="*/ 12 w 170"/>
                  <a:gd name="T15" fmla="*/ 114 h 149"/>
                  <a:gd name="T16" fmla="*/ 10 w 170"/>
                  <a:gd name="T17" fmla="*/ 136 h 149"/>
                  <a:gd name="T18" fmla="*/ 43 w 170"/>
                  <a:gd name="T19" fmla="*/ 142 h 149"/>
                  <a:gd name="T20" fmla="*/ 43 w 170"/>
                  <a:gd name="T21" fmla="*/ 142 h 149"/>
                  <a:gd name="T22" fmla="*/ 61 w 170"/>
                  <a:gd name="T23" fmla="*/ 142 h 149"/>
                  <a:gd name="T24" fmla="*/ 61 w 170"/>
                  <a:gd name="T25" fmla="*/ 142 h 149"/>
                  <a:gd name="T26" fmla="*/ 85 w 170"/>
                  <a:gd name="T27" fmla="*/ 146 h 149"/>
                  <a:gd name="T28" fmla="*/ 110 w 170"/>
                  <a:gd name="T29" fmla="*/ 142 h 149"/>
                  <a:gd name="T30" fmla="*/ 110 w 170"/>
                  <a:gd name="T31" fmla="*/ 142 h 149"/>
                  <a:gd name="T32" fmla="*/ 127 w 170"/>
                  <a:gd name="T33" fmla="*/ 142 h 149"/>
                  <a:gd name="T34" fmla="*/ 160 w 170"/>
                  <a:gd name="T35" fmla="*/ 136 h 149"/>
                  <a:gd name="T36" fmla="*/ 158 w 170"/>
                  <a:gd name="T37" fmla="*/ 115 h 149"/>
                  <a:gd name="T38" fmla="*/ 158 w 170"/>
                  <a:gd name="T39" fmla="*/ 115 h 149"/>
                  <a:gd name="T40" fmla="*/ 162 w 170"/>
                  <a:gd name="T41" fmla="*/ 101 h 149"/>
                  <a:gd name="T42" fmla="*/ 165 w 170"/>
                  <a:gd name="T43" fmla="*/ 95 h 149"/>
                  <a:gd name="T44" fmla="*/ 91 w 170"/>
                  <a:gd name="T45" fmla="*/ 113 h 149"/>
                  <a:gd name="T46" fmla="*/ 79 w 170"/>
                  <a:gd name="T47" fmla="*/ 113 h 149"/>
                  <a:gd name="T48" fmla="*/ 79 w 170"/>
                  <a:gd name="T49" fmla="*/ 102 h 149"/>
                  <a:gd name="T50" fmla="*/ 58 w 170"/>
                  <a:gd name="T51" fmla="*/ 96 h 149"/>
                  <a:gd name="T52" fmla="*/ 62 w 170"/>
                  <a:gd name="T53" fmla="*/ 83 h 149"/>
                  <a:gd name="T54" fmla="*/ 81 w 170"/>
                  <a:gd name="T55" fmla="*/ 88 h 149"/>
                  <a:gd name="T56" fmla="*/ 92 w 170"/>
                  <a:gd name="T57" fmla="*/ 83 h 149"/>
                  <a:gd name="T58" fmla="*/ 80 w 170"/>
                  <a:gd name="T59" fmla="*/ 75 h 149"/>
                  <a:gd name="T60" fmla="*/ 59 w 170"/>
                  <a:gd name="T61" fmla="*/ 55 h 149"/>
                  <a:gd name="T62" fmla="*/ 80 w 170"/>
                  <a:gd name="T63" fmla="*/ 37 h 149"/>
                  <a:gd name="T64" fmla="*/ 80 w 170"/>
                  <a:gd name="T65" fmla="*/ 25 h 149"/>
                  <a:gd name="T66" fmla="*/ 92 w 170"/>
                  <a:gd name="T67" fmla="*/ 25 h 149"/>
                  <a:gd name="T68" fmla="*/ 92 w 170"/>
                  <a:gd name="T69" fmla="*/ 37 h 149"/>
                  <a:gd name="T70" fmla="*/ 109 w 170"/>
                  <a:gd name="T71" fmla="*/ 41 h 149"/>
                  <a:gd name="T72" fmla="*/ 105 w 170"/>
                  <a:gd name="T73" fmla="*/ 54 h 149"/>
                  <a:gd name="T74" fmla="*/ 89 w 170"/>
                  <a:gd name="T75" fmla="*/ 50 h 149"/>
                  <a:gd name="T76" fmla="*/ 80 w 170"/>
                  <a:gd name="T77" fmla="*/ 54 h 149"/>
                  <a:gd name="T78" fmla="*/ 92 w 170"/>
                  <a:gd name="T79" fmla="*/ 62 h 149"/>
                  <a:gd name="T80" fmla="*/ 112 w 170"/>
                  <a:gd name="T81" fmla="*/ 82 h 149"/>
                  <a:gd name="T82" fmla="*/ 91 w 170"/>
                  <a:gd name="T83" fmla="*/ 101 h 149"/>
                  <a:gd name="T84" fmla="*/ 91 w 170"/>
                  <a:gd name="T85" fmla="*/ 113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0" h="149">
                    <a:moveTo>
                      <a:pt x="165" y="95"/>
                    </a:moveTo>
                    <a:cubicBezTo>
                      <a:pt x="165" y="95"/>
                      <a:pt x="165" y="95"/>
                      <a:pt x="165" y="95"/>
                    </a:cubicBezTo>
                    <a:cubicBezTo>
                      <a:pt x="168" y="86"/>
                      <a:pt x="170" y="76"/>
                      <a:pt x="170" y="66"/>
                    </a:cubicBezTo>
                    <a:cubicBezTo>
                      <a:pt x="170" y="39"/>
                      <a:pt x="155" y="14"/>
                      <a:pt x="132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15" y="14"/>
                      <a:pt x="0" y="39"/>
                      <a:pt x="0" y="66"/>
                    </a:cubicBezTo>
                    <a:cubicBezTo>
                      <a:pt x="0" y="79"/>
                      <a:pt x="3" y="91"/>
                      <a:pt x="9" y="101"/>
                    </a:cubicBezTo>
                    <a:cubicBezTo>
                      <a:pt x="11" y="106"/>
                      <a:pt x="13" y="112"/>
                      <a:pt x="12" y="114"/>
                    </a:cubicBezTo>
                    <a:cubicBezTo>
                      <a:pt x="8" y="121"/>
                      <a:pt x="7" y="129"/>
                      <a:pt x="10" y="136"/>
                    </a:cubicBezTo>
                    <a:cubicBezTo>
                      <a:pt x="16" y="146"/>
                      <a:pt x="30" y="148"/>
                      <a:pt x="43" y="142"/>
                    </a:cubicBezTo>
                    <a:cubicBezTo>
                      <a:pt x="43" y="142"/>
                      <a:pt x="43" y="142"/>
                      <a:pt x="43" y="142"/>
                    </a:cubicBezTo>
                    <a:cubicBezTo>
                      <a:pt x="43" y="142"/>
                      <a:pt x="50" y="139"/>
                      <a:pt x="61" y="142"/>
                    </a:cubicBezTo>
                    <a:cubicBezTo>
                      <a:pt x="61" y="142"/>
                      <a:pt x="61" y="142"/>
                      <a:pt x="61" y="142"/>
                    </a:cubicBezTo>
                    <a:cubicBezTo>
                      <a:pt x="69" y="144"/>
                      <a:pt x="77" y="146"/>
                      <a:pt x="85" y="146"/>
                    </a:cubicBezTo>
                    <a:cubicBezTo>
                      <a:pt x="94" y="146"/>
                      <a:pt x="102" y="144"/>
                      <a:pt x="110" y="142"/>
                    </a:cubicBezTo>
                    <a:cubicBezTo>
                      <a:pt x="110" y="142"/>
                      <a:pt x="110" y="142"/>
                      <a:pt x="110" y="142"/>
                    </a:cubicBezTo>
                    <a:cubicBezTo>
                      <a:pt x="119" y="140"/>
                      <a:pt x="125" y="141"/>
                      <a:pt x="127" y="142"/>
                    </a:cubicBezTo>
                    <a:cubicBezTo>
                      <a:pt x="140" y="149"/>
                      <a:pt x="154" y="146"/>
                      <a:pt x="160" y="136"/>
                    </a:cubicBezTo>
                    <a:cubicBezTo>
                      <a:pt x="163" y="130"/>
                      <a:pt x="163" y="122"/>
                      <a:pt x="158" y="115"/>
                    </a:cubicBezTo>
                    <a:cubicBezTo>
                      <a:pt x="158" y="115"/>
                      <a:pt x="158" y="115"/>
                      <a:pt x="158" y="115"/>
                    </a:cubicBezTo>
                    <a:cubicBezTo>
                      <a:pt x="157" y="113"/>
                      <a:pt x="160" y="106"/>
                      <a:pt x="162" y="101"/>
                    </a:cubicBezTo>
                    <a:cubicBezTo>
                      <a:pt x="163" y="99"/>
                      <a:pt x="165" y="95"/>
                      <a:pt x="165" y="95"/>
                    </a:cubicBezTo>
                    <a:close/>
                    <a:moveTo>
                      <a:pt x="91" y="113"/>
                    </a:moveTo>
                    <a:cubicBezTo>
                      <a:pt x="79" y="113"/>
                      <a:pt x="79" y="113"/>
                      <a:pt x="79" y="113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1" y="101"/>
                      <a:pt x="63" y="99"/>
                      <a:pt x="58" y="96"/>
                    </a:cubicBezTo>
                    <a:cubicBezTo>
                      <a:pt x="62" y="83"/>
                      <a:pt x="62" y="83"/>
                      <a:pt x="62" y="83"/>
                    </a:cubicBezTo>
                    <a:cubicBezTo>
                      <a:pt x="66" y="85"/>
                      <a:pt x="75" y="88"/>
                      <a:pt x="81" y="88"/>
                    </a:cubicBezTo>
                    <a:cubicBezTo>
                      <a:pt x="87" y="88"/>
                      <a:pt x="92" y="86"/>
                      <a:pt x="92" y="83"/>
                    </a:cubicBezTo>
                    <a:cubicBezTo>
                      <a:pt x="92" y="80"/>
                      <a:pt x="90" y="78"/>
                      <a:pt x="80" y="75"/>
                    </a:cubicBezTo>
                    <a:cubicBezTo>
                      <a:pt x="65" y="70"/>
                      <a:pt x="59" y="65"/>
                      <a:pt x="59" y="55"/>
                    </a:cubicBezTo>
                    <a:cubicBezTo>
                      <a:pt x="59" y="46"/>
                      <a:pt x="67" y="39"/>
                      <a:pt x="80" y="37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92" y="25"/>
                      <a:pt x="92" y="25"/>
                      <a:pt x="92" y="25"/>
                    </a:cubicBezTo>
                    <a:cubicBezTo>
                      <a:pt x="92" y="37"/>
                      <a:pt x="92" y="37"/>
                      <a:pt x="92" y="37"/>
                    </a:cubicBezTo>
                    <a:cubicBezTo>
                      <a:pt x="99" y="37"/>
                      <a:pt x="106" y="39"/>
                      <a:pt x="109" y="41"/>
                    </a:cubicBezTo>
                    <a:cubicBezTo>
                      <a:pt x="105" y="54"/>
                      <a:pt x="105" y="54"/>
                      <a:pt x="105" y="54"/>
                    </a:cubicBezTo>
                    <a:cubicBezTo>
                      <a:pt x="102" y="52"/>
                      <a:pt x="96" y="50"/>
                      <a:pt x="89" y="50"/>
                    </a:cubicBezTo>
                    <a:cubicBezTo>
                      <a:pt x="84" y="50"/>
                      <a:pt x="80" y="51"/>
                      <a:pt x="80" y="54"/>
                    </a:cubicBezTo>
                    <a:cubicBezTo>
                      <a:pt x="80" y="57"/>
                      <a:pt x="81" y="59"/>
                      <a:pt x="92" y="62"/>
                    </a:cubicBezTo>
                    <a:cubicBezTo>
                      <a:pt x="107" y="67"/>
                      <a:pt x="112" y="73"/>
                      <a:pt x="112" y="82"/>
                    </a:cubicBezTo>
                    <a:cubicBezTo>
                      <a:pt x="112" y="91"/>
                      <a:pt x="105" y="99"/>
                      <a:pt x="91" y="101"/>
                    </a:cubicBezTo>
                    <a:lnTo>
                      <a:pt x="91" y="1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CE2081E6-3F95-4868-A035-8F4069D9CA1D}"/>
                </a:ext>
              </a:extLst>
            </p:cNvPr>
            <p:cNvGrpSpPr/>
            <p:nvPr/>
          </p:nvGrpSpPr>
          <p:grpSpPr>
            <a:xfrm>
              <a:off x="4634558" y="2847863"/>
              <a:ext cx="396442" cy="358044"/>
              <a:chOff x="5599113" y="1919287"/>
              <a:chExt cx="606425" cy="547688"/>
            </a:xfrm>
            <a:solidFill>
              <a:schemeClr val="accent6"/>
            </a:solidFill>
          </p:grpSpPr>
          <p:sp>
            <p:nvSpPr>
              <p:cNvPr id="123" name="Freeform 77">
                <a:extLst>
                  <a:ext uri="{FF2B5EF4-FFF2-40B4-BE49-F238E27FC236}">
                    <a16:creationId xmlns:a16="http://schemas.microsoft.com/office/drawing/2014/main" id="{B2E50438-3BE8-4C3F-877D-F579B58786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9113" y="1919287"/>
                <a:ext cx="606425" cy="547688"/>
              </a:xfrm>
              <a:custGeom>
                <a:avLst/>
                <a:gdLst>
                  <a:gd name="T0" fmla="*/ 191 w 422"/>
                  <a:gd name="T1" fmla="*/ 380 h 380"/>
                  <a:gd name="T2" fmla="*/ 4 w 422"/>
                  <a:gd name="T3" fmla="*/ 225 h 380"/>
                  <a:gd name="T4" fmla="*/ 2 w 422"/>
                  <a:gd name="T5" fmla="*/ 167 h 380"/>
                  <a:gd name="T6" fmla="*/ 191 w 422"/>
                  <a:gd name="T7" fmla="*/ 0 h 380"/>
                  <a:gd name="T8" fmla="*/ 296 w 422"/>
                  <a:gd name="T9" fmla="*/ 32 h 380"/>
                  <a:gd name="T10" fmla="*/ 381 w 422"/>
                  <a:gd name="T11" fmla="*/ 188 h 380"/>
                  <a:gd name="T12" fmla="*/ 422 w 422"/>
                  <a:gd name="T13" fmla="*/ 188 h 380"/>
                  <a:gd name="T14" fmla="*/ 358 w 422"/>
                  <a:gd name="T15" fmla="*/ 265 h 380"/>
                  <a:gd name="T16" fmla="*/ 295 w 422"/>
                  <a:gd name="T17" fmla="*/ 188 h 380"/>
                  <a:gd name="T18" fmla="*/ 337 w 422"/>
                  <a:gd name="T19" fmla="*/ 188 h 380"/>
                  <a:gd name="T20" fmla="*/ 191 w 422"/>
                  <a:gd name="T21" fmla="*/ 44 h 380"/>
                  <a:gd name="T22" fmla="*/ 47 w 422"/>
                  <a:gd name="T23" fmla="*/ 163 h 380"/>
                  <a:gd name="T24" fmla="*/ 48 w 422"/>
                  <a:gd name="T25" fmla="*/ 217 h 380"/>
                  <a:gd name="T26" fmla="*/ 78 w 422"/>
                  <a:gd name="T27" fmla="*/ 283 h 380"/>
                  <a:gd name="T28" fmla="*/ 218 w 422"/>
                  <a:gd name="T29" fmla="*/ 354 h 380"/>
                  <a:gd name="T30" fmla="*/ 351 w 422"/>
                  <a:gd name="T31" fmla="*/ 292 h 380"/>
                  <a:gd name="T32" fmla="*/ 351 w 422"/>
                  <a:gd name="T33" fmla="*/ 292 h 380"/>
                  <a:gd name="T34" fmla="*/ 191 w 422"/>
                  <a:gd name="T35" fmla="*/ 38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22" h="380">
                    <a:moveTo>
                      <a:pt x="191" y="380"/>
                    </a:moveTo>
                    <a:cubicBezTo>
                      <a:pt x="98" y="380"/>
                      <a:pt x="21" y="313"/>
                      <a:pt x="4" y="225"/>
                    </a:cubicBezTo>
                    <a:cubicBezTo>
                      <a:pt x="1" y="206"/>
                      <a:pt x="0" y="186"/>
                      <a:pt x="2" y="167"/>
                    </a:cubicBezTo>
                    <a:cubicBezTo>
                      <a:pt x="14" y="73"/>
                      <a:pt x="94" y="0"/>
                      <a:pt x="191" y="0"/>
                    </a:cubicBezTo>
                    <a:cubicBezTo>
                      <a:pt x="228" y="0"/>
                      <a:pt x="265" y="11"/>
                      <a:pt x="296" y="32"/>
                    </a:cubicBezTo>
                    <a:cubicBezTo>
                      <a:pt x="347" y="66"/>
                      <a:pt x="380" y="123"/>
                      <a:pt x="381" y="188"/>
                    </a:cubicBezTo>
                    <a:cubicBezTo>
                      <a:pt x="422" y="188"/>
                      <a:pt x="422" y="188"/>
                      <a:pt x="422" y="188"/>
                    </a:cubicBezTo>
                    <a:cubicBezTo>
                      <a:pt x="358" y="265"/>
                      <a:pt x="358" y="265"/>
                      <a:pt x="358" y="265"/>
                    </a:cubicBezTo>
                    <a:cubicBezTo>
                      <a:pt x="295" y="188"/>
                      <a:pt x="295" y="188"/>
                      <a:pt x="295" y="188"/>
                    </a:cubicBezTo>
                    <a:cubicBezTo>
                      <a:pt x="337" y="188"/>
                      <a:pt x="337" y="188"/>
                      <a:pt x="337" y="188"/>
                    </a:cubicBezTo>
                    <a:cubicBezTo>
                      <a:pt x="336" y="108"/>
                      <a:pt x="271" y="44"/>
                      <a:pt x="191" y="44"/>
                    </a:cubicBezTo>
                    <a:cubicBezTo>
                      <a:pt x="119" y="44"/>
                      <a:pt x="60" y="95"/>
                      <a:pt x="47" y="163"/>
                    </a:cubicBezTo>
                    <a:cubicBezTo>
                      <a:pt x="44" y="181"/>
                      <a:pt x="44" y="200"/>
                      <a:pt x="48" y="217"/>
                    </a:cubicBezTo>
                    <a:cubicBezTo>
                      <a:pt x="52" y="242"/>
                      <a:pt x="63" y="264"/>
                      <a:pt x="78" y="283"/>
                    </a:cubicBezTo>
                    <a:cubicBezTo>
                      <a:pt x="110" y="326"/>
                      <a:pt x="161" y="354"/>
                      <a:pt x="218" y="354"/>
                    </a:cubicBezTo>
                    <a:cubicBezTo>
                      <a:pt x="272" y="354"/>
                      <a:pt x="319" y="330"/>
                      <a:pt x="351" y="292"/>
                    </a:cubicBezTo>
                    <a:cubicBezTo>
                      <a:pt x="351" y="292"/>
                      <a:pt x="351" y="292"/>
                      <a:pt x="351" y="292"/>
                    </a:cubicBezTo>
                    <a:cubicBezTo>
                      <a:pt x="317" y="345"/>
                      <a:pt x="258" y="380"/>
                      <a:pt x="191" y="3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" name="Freeform 78">
                <a:extLst>
                  <a:ext uri="{FF2B5EF4-FFF2-40B4-BE49-F238E27FC236}">
                    <a16:creationId xmlns:a16="http://schemas.microsoft.com/office/drawing/2014/main" id="{AB9A5F69-11BC-414C-A6D4-171A3244934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21363" y="2127250"/>
                <a:ext cx="193675" cy="101600"/>
              </a:xfrm>
              <a:custGeom>
                <a:avLst/>
                <a:gdLst>
                  <a:gd name="T0" fmla="*/ 67 w 135"/>
                  <a:gd name="T1" fmla="*/ 47 h 71"/>
                  <a:gd name="T2" fmla="*/ 45 w 135"/>
                  <a:gd name="T3" fmla="*/ 67 h 71"/>
                  <a:gd name="T4" fmla="*/ 5 w 135"/>
                  <a:gd name="T5" fmla="*/ 43 h 71"/>
                  <a:gd name="T6" fmla="*/ 28 w 135"/>
                  <a:gd name="T7" fmla="*/ 2 h 71"/>
                  <a:gd name="T8" fmla="*/ 57 w 135"/>
                  <a:gd name="T9" fmla="*/ 8 h 71"/>
                  <a:gd name="T10" fmla="*/ 91 w 135"/>
                  <a:gd name="T11" fmla="*/ 8 h 71"/>
                  <a:gd name="T12" fmla="*/ 131 w 135"/>
                  <a:gd name="T13" fmla="*/ 8 h 71"/>
                  <a:gd name="T14" fmla="*/ 132 w 135"/>
                  <a:gd name="T15" fmla="*/ 10 h 71"/>
                  <a:gd name="T16" fmla="*/ 97 w 135"/>
                  <a:gd name="T17" fmla="*/ 30 h 71"/>
                  <a:gd name="T18" fmla="*/ 67 w 135"/>
                  <a:gd name="T19" fmla="*/ 47 h 71"/>
                  <a:gd name="T20" fmla="*/ 50 w 135"/>
                  <a:gd name="T21" fmla="*/ 31 h 71"/>
                  <a:gd name="T22" fmla="*/ 50 w 135"/>
                  <a:gd name="T23" fmla="*/ 31 h 71"/>
                  <a:gd name="T24" fmla="*/ 40 w 135"/>
                  <a:gd name="T25" fmla="*/ 48 h 71"/>
                  <a:gd name="T26" fmla="*/ 23 w 135"/>
                  <a:gd name="T27" fmla="*/ 38 h 71"/>
                  <a:gd name="T28" fmla="*/ 33 w 135"/>
                  <a:gd name="T29" fmla="*/ 21 h 71"/>
                  <a:gd name="T30" fmla="*/ 50 w 135"/>
                  <a:gd name="T31" fmla="*/ 3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5" h="71">
                    <a:moveTo>
                      <a:pt x="67" y="47"/>
                    </a:moveTo>
                    <a:cubicBezTo>
                      <a:pt x="64" y="56"/>
                      <a:pt x="56" y="64"/>
                      <a:pt x="45" y="67"/>
                    </a:cubicBezTo>
                    <a:cubicBezTo>
                      <a:pt x="28" y="71"/>
                      <a:pt x="9" y="61"/>
                      <a:pt x="5" y="43"/>
                    </a:cubicBezTo>
                    <a:cubicBezTo>
                      <a:pt x="0" y="25"/>
                      <a:pt x="10" y="7"/>
                      <a:pt x="28" y="2"/>
                    </a:cubicBezTo>
                    <a:cubicBezTo>
                      <a:pt x="39" y="0"/>
                      <a:pt x="49" y="2"/>
                      <a:pt x="57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131" y="8"/>
                      <a:pt x="131" y="8"/>
                      <a:pt x="131" y="8"/>
                    </a:cubicBezTo>
                    <a:cubicBezTo>
                      <a:pt x="135" y="8"/>
                      <a:pt x="135" y="9"/>
                      <a:pt x="132" y="10"/>
                    </a:cubicBezTo>
                    <a:cubicBezTo>
                      <a:pt x="97" y="30"/>
                      <a:pt x="97" y="30"/>
                      <a:pt x="97" y="30"/>
                    </a:cubicBezTo>
                    <a:cubicBezTo>
                      <a:pt x="67" y="47"/>
                      <a:pt x="67" y="47"/>
                      <a:pt x="67" y="47"/>
                    </a:cubicBezTo>
                    <a:close/>
                    <a:moveTo>
                      <a:pt x="50" y="31"/>
                    </a:moveTo>
                    <a:cubicBezTo>
                      <a:pt x="50" y="31"/>
                      <a:pt x="50" y="31"/>
                      <a:pt x="50" y="31"/>
                    </a:cubicBezTo>
                    <a:cubicBezTo>
                      <a:pt x="52" y="38"/>
                      <a:pt x="48" y="46"/>
                      <a:pt x="40" y="48"/>
                    </a:cubicBezTo>
                    <a:cubicBezTo>
                      <a:pt x="33" y="50"/>
                      <a:pt x="25" y="46"/>
                      <a:pt x="23" y="38"/>
                    </a:cubicBezTo>
                    <a:cubicBezTo>
                      <a:pt x="21" y="31"/>
                      <a:pt x="25" y="23"/>
                      <a:pt x="33" y="21"/>
                    </a:cubicBezTo>
                    <a:cubicBezTo>
                      <a:pt x="41" y="19"/>
                      <a:pt x="48" y="23"/>
                      <a:pt x="50" y="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5" name="Freeform 79">
                <a:extLst>
                  <a:ext uri="{FF2B5EF4-FFF2-40B4-BE49-F238E27FC236}">
                    <a16:creationId xmlns:a16="http://schemas.microsoft.com/office/drawing/2014/main" id="{1D39BC1C-10A1-4505-8C6F-AFD8D5E01E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80075" y="2000250"/>
                <a:ext cx="384175" cy="357188"/>
              </a:xfrm>
              <a:custGeom>
                <a:avLst/>
                <a:gdLst>
                  <a:gd name="T0" fmla="*/ 141 w 268"/>
                  <a:gd name="T1" fmla="*/ 0 h 248"/>
                  <a:gd name="T2" fmla="*/ 197 w 268"/>
                  <a:gd name="T3" fmla="*/ 15 h 248"/>
                  <a:gd name="T4" fmla="*/ 187 w 268"/>
                  <a:gd name="T5" fmla="*/ 33 h 248"/>
                  <a:gd name="T6" fmla="*/ 141 w 268"/>
                  <a:gd name="T7" fmla="*/ 20 h 248"/>
                  <a:gd name="T8" fmla="*/ 141 w 268"/>
                  <a:gd name="T9" fmla="*/ 0 h 248"/>
                  <a:gd name="T10" fmla="*/ 207 w 268"/>
                  <a:gd name="T11" fmla="*/ 21 h 248"/>
                  <a:gd name="T12" fmla="*/ 248 w 268"/>
                  <a:gd name="T13" fmla="*/ 62 h 248"/>
                  <a:gd name="T14" fmla="*/ 230 w 268"/>
                  <a:gd name="T15" fmla="*/ 72 h 248"/>
                  <a:gd name="T16" fmla="*/ 197 w 268"/>
                  <a:gd name="T17" fmla="*/ 39 h 248"/>
                  <a:gd name="T18" fmla="*/ 207 w 268"/>
                  <a:gd name="T19" fmla="*/ 21 h 248"/>
                  <a:gd name="T20" fmla="*/ 254 w 268"/>
                  <a:gd name="T21" fmla="*/ 72 h 248"/>
                  <a:gd name="T22" fmla="*/ 268 w 268"/>
                  <a:gd name="T23" fmla="*/ 125 h 248"/>
                  <a:gd name="T24" fmla="*/ 248 w 268"/>
                  <a:gd name="T25" fmla="*/ 125 h 248"/>
                  <a:gd name="T26" fmla="*/ 236 w 268"/>
                  <a:gd name="T27" fmla="*/ 82 h 248"/>
                  <a:gd name="T28" fmla="*/ 254 w 268"/>
                  <a:gd name="T29" fmla="*/ 72 h 248"/>
                  <a:gd name="T30" fmla="*/ 64 w 268"/>
                  <a:gd name="T31" fmla="*/ 248 h 248"/>
                  <a:gd name="T32" fmla="*/ 22 w 268"/>
                  <a:gd name="T33" fmla="*/ 207 h 248"/>
                  <a:gd name="T34" fmla="*/ 40 w 268"/>
                  <a:gd name="T35" fmla="*/ 197 h 248"/>
                  <a:gd name="T36" fmla="*/ 74 w 268"/>
                  <a:gd name="T37" fmla="*/ 230 h 248"/>
                  <a:gd name="T38" fmla="*/ 64 w 268"/>
                  <a:gd name="T39" fmla="*/ 248 h 248"/>
                  <a:gd name="T40" fmla="*/ 16 w 268"/>
                  <a:gd name="T41" fmla="*/ 197 h 248"/>
                  <a:gd name="T42" fmla="*/ 0 w 268"/>
                  <a:gd name="T43" fmla="*/ 140 h 248"/>
                  <a:gd name="T44" fmla="*/ 21 w 268"/>
                  <a:gd name="T45" fmla="*/ 140 h 248"/>
                  <a:gd name="T46" fmla="*/ 34 w 268"/>
                  <a:gd name="T47" fmla="*/ 187 h 248"/>
                  <a:gd name="T48" fmla="*/ 16 w 268"/>
                  <a:gd name="T49" fmla="*/ 197 h 248"/>
                  <a:gd name="T50" fmla="*/ 0 w 268"/>
                  <a:gd name="T51" fmla="*/ 129 h 248"/>
                  <a:gd name="T52" fmla="*/ 15 w 268"/>
                  <a:gd name="T53" fmla="*/ 72 h 248"/>
                  <a:gd name="T54" fmla="*/ 33 w 268"/>
                  <a:gd name="T55" fmla="*/ 82 h 248"/>
                  <a:gd name="T56" fmla="*/ 21 w 268"/>
                  <a:gd name="T57" fmla="*/ 129 h 248"/>
                  <a:gd name="T58" fmla="*/ 0 w 268"/>
                  <a:gd name="T59" fmla="*/ 129 h 248"/>
                  <a:gd name="T60" fmla="*/ 21 w 268"/>
                  <a:gd name="T61" fmla="*/ 62 h 248"/>
                  <a:gd name="T62" fmla="*/ 63 w 268"/>
                  <a:gd name="T63" fmla="*/ 20 h 248"/>
                  <a:gd name="T64" fmla="*/ 73 w 268"/>
                  <a:gd name="T65" fmla="*/ 38 h 248"/>
                  <a:gd name="T66" fmla="*/ 39 w 268"/>
                  <a:gd name="T67" fmla="*/ 72 h 248"/>
                  <a:gd name="T68" fmla="*/ 21 w 268"/>
                  <a:gd name="T69" fmla="*/ 62 h 248"/>
                  <a:gd name="T70" fmla="*/ 73 w 268"/>
                  <a:gd name="T71" fmla="*/ 15 h 248"/>
                  <a:gd name="T72" fmla="*/ 129 w 268"/>
                  <a:gd name="T73" fmla="*/ 0 h 248"/>
                  <a:gd name="T74" fmla="*/ 129 w 268"/>
                  <a:gd name="T75" fmla="*/ 20 h 248"/>
                  <a:gd name="T76" fmla="*/ 83 w 268"/>
                  <a:gd name="T77" fmla="*/ 32 h 248"/>
                  <a:gd name="T78" fmla="*/ 73 w 268"/>
                  <a:gd name="T79" fmla="*/ 15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68" h="248">
                    <a:moveTo>
                      <a:pt x="141" y="0"/>
                    </a:moveTo>
                    <a:cubicBezTo>
                      <a:pt x="161" y="1"/>
                      <a:pt x="180" y="6"/>
                      <a:pt x="197" y="15"/>
                    </a:cubicBezTo>
                    <a:cubicBezTo>
                      <a:pt x="187" y="33"/>
                      <a:pt x="187" y="33"/>
                      <a:pt x="187" y="33"/>
                    </a:cubicBezTo>
                    <a:cubicBezTo>
                      <a:pt x="173" y="26"/>
                      <a:pt x="157" y="21"/>
                      <a:pt x="141" y="20"/>
                    </a:cubicBezTo>
                    <a:cubicBezTo>
                      <a:pt x="141" y="0"/>
                      <a:pt x="141" y="0"/>
                      <a:pt x="141" y="0"/>
                    </a:cubicBezTo>
                    <a:close/>
                    <a:moveTo>
                      <a:pt x="207" y="21"/>
                    </a:moveTo>
                    <a:cubicBezTo>
                      <a:pt x="223" y="31"/>
                      <a:pt x="237" y="45"/>
                      <a:pt x="248" y="62"/>
                    </a:cubicBezTo>
                    <a:cubicBezTo>
                      <a:pt x="230" y="72"/>
                      <a:pt x="230" y="72"/>
                      <a:pt x="230" y="72"/>
                    </a:cubicBezTo>
                    <a:cubicBezTo>
                      <a:pt x="221" y="59"/>
                      <a:pt x="210" y="47"/>
                      <a:pt x="197" y="39"/>
                    </a:cubicBezTo>
                    <a:cubicBezTo>
                      <a:pt x="207" y="21"/>
                      <a:pt x="207" y="21"/>
                      <a:pt x="207" y="21"/>
                    </a:cubicBezTo>
                    <a:close/>
                    <a:moveTo>
                      <a:pt x="254" y="72"/>
                    </a:moveTo>
                    <a:cubicBezTo>
                      <a:pt x="262" y="88"/>
                      <a:pt x="267" y="106"/>
                      <a:pt x="268" y="125"/>
                    </a:cubicBezTo>
                    <a:cubicBezTo>
                      <a:pt x="248" y="125"/>
                      <a:pt x="248" y="125"/>
                      <a:pt x="248" y="125"/>
                    </a:cubicBezTo>
                    <a:cubicBezTo>
                      <a:pt x="247" y="110"/>
                      <a:pt x="242" y="95"/>
                      <a:pt x="236" y="82"/>
                    </a:cubicBezTo>
                    <a:cubicBezTo>
                      <a:pt x="254" y="72"/>
                      <a:pt x="254" y="72"/>
                      <a:pt x="254" y="72"/>
                    </a:cubicBezTo>
                    <a:close/>
                    <a:moveTo>
                      <a:pt x="64" y="248"/>
                    </a:moveTo>
                    <a:cubicBezTo>
                      <a:pt x="47" y="238"/>
                      <a:pt x="33" y="224"/>
                      <a:pt x="22" y="207"/>
                    </a:cubicBezTo>
                    <a:cubicBezTo>
                      <a:pt x="40" y="197"/>
                      <a:pt x="40" y="197"/>
                      <a:pt x="40" y="197"/>
                    </a:cubicBezTo>
                    <a:cubicBezTo>
                      <a:pt x="49" y="210"/>
                      <a:pt x="61" y="222"/>
                      <a:pt x="74" y="230"/>
                    </a:cubicBezTo>
                    <a:cubicBezTo>
                      <a:pt x="64" y="248"/>
                      <a:pt x="64" y="248"/>
                      <a:pt x="64" y="248"/>
                    </a:cubicBezTo>
                    <a:close/>
                    <a:moveTo>
                      <a:pt x="16" y="197"/>
                    </a:moveTo>
                    <a:cubicBezTo>
                      <a:pt x="7" y="180"/>
                      <a:pt x="1" y="161"/>
                      <a:pt x="0" y="140"/>
                    </a:cubicBezTo>
                    <a:cubicBezTo>
                      <a:pt x="21" y="140"/>
                      <a:pt x="21" y="140"/>
                      <a:pt x="21" y="140"/>
                    </a:cubicBezTo>
                    <a:cubicBezTo>
                      <a:pt x="22" y="157"/>
                      <a:pt x="27" y="173"/>
                      <a:pt x="34" y="187"/>
                    </a:cubicBezTo>
                    <a:cubicBezTo>
                      <a:pt x="16" y="197"/>
                      <a:pt x="16" y="197"/>
                      <a:pt x="16" y="197"/>
                    </a:cubicBezTo>
                    <a:close/>
                    <a:moveTo>
                      <a:pt x="0" y="129"/>
                    </a:moveTo>
                    <a:cubicBezTo>
                      <a:pt x="1" y="108"/>
                      <a:pt x="6" y="89"/>
                      <a:pt x="15" y="72"/>
                    </a:cubicBezTo>
                    <a:cubicBezTo>
                      <a:pt x="33" y="82"/>
                      <a:pt x="33" y="82"/>
                      <a:pt x="33" y="82"/>
                    </a:cubicBezTo>
                    <a:cubicBezTo>
                      <a:pt x="26" y="96"/>
                      <a:pt x="22" y="112"/>
                      <a:pt x="21" y="129"/>
                    </a:cubicBezTo>
                    <a:cubicBezTo>
                      <a:pt x="0" y="129"/>
                      <a:pt x="0" y="129"/>
                      <a:pt x="0" y="129"/>
                    </a:cubicBezTo>
                    <a:close/>
                    <a:moveTo>
                      <a:pt x="21" y="62"/>
                    </a:moveTo>
                    <a:cubicBezTo>
                      <a:pt x="32" y="45"/>
                      <a:pt x="46" y="31"/>
                      <a:pt x="63" y="20"/>
                    </a:cubicBezTo>
                    <a:cubicBezTo>
                      <a:pt x="73" y="38"/>
                      <a:pt x="73" y="38"/>
                      <a:pt x="73" y="38"/>
                    </a:cubicBezTo>
                    <a:cubicBezTo>
                      <a:pt x="60" y="47"/>
                      <a:pt x="48" y="59"/>
                      <a:pt x="39" y="72"/>
                    </a:cubicBezTo>
                    <a:cubicBezTo>
                      <a:pt x="21" y="62"/>
                      <a:pt x="21" y="62"/>
                      <a:pt x="21" y="62"/>
                    </a:cubicBezTo>
                    <a:close/>
                    <a:moveTo>
                      <a:pt x="73" y="15"/>
                    </a:moveTo>
                    <a:cubicBezTo>
                      <a:pt x="90" y="6"/>
                      <a:pt x="109" y="0"/>
                      <a:pt x="129" y="0"/>
                    </a:cubicBezTo>
                    <a:cubicBezTo>
                      <a:pt x="129" y="20"/>
                      <a:pt x="129" y="20"/>
                      <a:pt x="129" y="20"/>
                    </a:cubicBezTo>
                    <a:cubicBezTo>
                      <a:pt x="113" y="21"/>
                      <a:pt x="97" y="25"/>
                      <a:pt x="83" y="32"/>
                    </a:cubicBezTo>
                    <a:cubicBezTo>
                      <a:pt x="73" y="15"/>
                      <a:pt x="73" y="15"/>
                      <a:pt x="73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126" name="Freeform 33">
              <a:extLst>
                <a:ext uri="{FF2B5EF4-FFF2-40B4-BE49-F238E27FC236}">
                  <a16:creationId xmlns:a16="http://schemas.microsoft.com/office/drawing/2014/main" id="{F6A228F1-3C4A-46D9-8339-E314090E8E91}"/>
                </a:ext>
              </a:extLst>
            </p:cNvPr>
            <p:cNvSpPr>
              <a:spLocks noEditPoints="1"/>
            </p:cNvSpPr>
            <p:nvPr/>
          </p:nvSpPr>
          <p:spPr bwMode="auto">
            <a:xfrm rot="21545399">
              <a:off x="2228209" y="2868208"/>
              <a:ext cx="339458" cy="317352"/>
            </a:xfrm>
            <a:custGeom>
              <a:avLst/>
              <a:gdLst>
                <a:gd name="T0" fmla="*/ 159 w 282"/>
                <a:gd name="T1" fmla="*/ 0 h 264"/>
                <a:gd name="T2" fmla="*/ 0 w 282"/>
                <a:gd name="T3" fmla="*/ 176 h 264"/>
                <a:gd name="T4" fmla="*/ 53 w 282"/>
                <a:gd name="T5" fmla="*/ 176 h 264"/>
                <a:gd name="T6" fmla="*/ 106 w 282"/>
                <a:gd name="T7" fmla="*/ 194 h 264"/>
                <a:gd name="T8" fmla="*/ 159 w 282"/>
                <a:gd name="T9" fmla="*/ 264 h 264"/>
                <a:gd name="T10" fmla="*/ 282 w 282"/>
                <a:gd name="T11" fmla="*/ 124 h 264"/>
                <a:gd name="T12" fmla="*/ 159 w 282"/>
                <a:gd name="T13" fmla="*/ 0 h 264"/>
                <a:gd name="T14" fmla="*/ 71 w 282"/>
                <a:gd name="T15" fmla="*/ 128 h 264"/>
                <a:gd name="T16" fmla="*/ 49 w 282"/>
                <a:gd name="T17" fmla="*/ 106 h 264"/>
                <a:gd name="T18" fmla="*/ 71 w 282"/>
                <a:gd name="T19" fmla="*/ 84 h 264"/>
                <a:gd name="T20" fmla="*/ 93 w 282"/>
                <a:gd name="T21" fmla="*/ 106 h 264"/>
                <a:gd name="T22" fmla="*/ 71 w 282"/>
                <a:gd name="T23" fmla="*/ 128 h 264"/>
                <a:gd name="T24" fmla="*/ 110 w 282"/>
                <a:gd name="T25" fmla="*/ 62 h 264"/>
                <a:gd name="T26" fmla="*/ 132 w 282"/>
                <a:gd name="T27" fmla="*/ 40 h 264"/>
                <a:gd name="T28" fmla="*/ 154 w 282"/>
                <a:gd name="T29" fmla="*/ 62 h 264"/>
                <a:gd name="T30" fmla="*/ 132 w 282"/>
                <a:gd name="T31" fmla="*/ 84 h 264"/>
                <a:gd name="T32" fmla="*/ 110 w 282"/>
                <a:gd name="T33" fmla="*/ 62 h 264"/>
                <a:gd name="T34" fmla="*/ 167 w 282"/>
                <a:gd name="T35" fmla="*/ 216 h 264"/>
                <a:gd name="T36" fmla="*/ 137 w 282"/>
                <a:gd name="T37" fmla="*/ 185 h 264"/>
                <a:gd name="T38" fmla="*/ 167 w 282"/>
                <a:gd name="T39" fmla="*/ 154 h 264"/>
                <a:gd name="T40" fmla="*/ 198 w 282"/>
                <a:gd name="T41" fmla="*/ 185 h 264"/>
                <a:gd name="T42" fmla="*/ 167 w 282"/>
                <a:gd name="T43" fmla="*/ 216 h 264"/>
                <a:gd name="T44" fmla="*/ 220 w 282"/>
                <a:gd name="T45" fmla="*/ 163 h 264"/>
                <a:gd name="T46" fmla="*/ 207 w 282"/>
                <a:gd name="T47" fmla="*/ 150 h 264"/>
                <a:gd name="T48" fmla="*/ 220 w 282"/>
                <a:gd name="T49" fmla="*/ 137 h 264"/>
                <a:gd name="T50" fmla="*/ 233 w 282"/>
                <a:gd name="T51" fmla="*/ 150 h 264"/>
                <a:gd name="T52" fmla="*/ 220 w 282"/>
                <a:gd name="T53" fmla="*/ 163 h 264"/>
                <a:gd name="T54" fmla="*/ 203 w 282"/>
                <a:gd name="T55" fmla="*/ 110 h 264"/>
                <a:gd name="T56" fmla="*/ 172 w 282"/>
                <a:gd name="T57" fmla="*/ 80 h 264"/>
                <a:gd name="T58" fmla="*/ 203 w 282"/>
                <a:gd name="T59" fmla="*/ 49 h 264"/>
                <a:gd name="T60" fmla="*/ 233 w 282"/>
                <a:gd name="T61" fmla="*/ 80 h 264"/>
                <a:gd name="T62" fmla="*/ 203 w 282"/>
                <a:gd name="T63" fmla="*/ 11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2" h="264">
                  <a:moveTo>
                    <a:pt x="159" y="0"/>
                  </a:moveTo>
                  <a:cubicBezTo>
                    <a:pt x="53" y="0"/>
                    <a:pt x="0" y="106"/>
                    <a:pt x="0" y="176"/>
                  </a:cubicBezTo>
                  <a:cubicBezTo>
                    <a:pt x="0" y="194"/>
                    <a:pt x="35" y="229"/>
                    <a:pt x="53" y="176"/>
                  </a:cubicBezTo>
                  <a:cubicBezTo>
                    <a:pt x="61" y="153"/>
                    <a:pt x="106" y="159"/>
                    <a:pt x="106" y="194"/>
                  </a:cubicBezTo>
                  <a:cubicBezTo>
                    <a:pt x="106" y="233"/>
                    <a:pt x="123" y="264"/>
                    <a:pt x="159" y="264"/>
                  </a:cubicBezTo>
                  <a:cubicBezTo>
                    <a:pt x="264" y="264"/>
                    <a:pt x="282" y="176"/>
                    <a:pt x="282" y="124"/>
                  </a:cubicBezTo>
                  <a:cubicBezTo>
                    <a:pt x="282" y="71"/>
                    <a:pt x="264" y="0"/>
                    <a:pt x="159" y="0"/>
                  </a:cubicBezTo>
                  <a:close/>
                  <a:moveTo>
                    <a:pt x="71" y="128"/>
                  </a:moveTo>
                  <a:cubicBezTo>
                    <a:pt x="58" y="128"/>
                    <a:pt x="49" y="118"/>
                    <a:pt x="49" y="106"/>
                  </a:cubicBezTo>
                  <a:cubicBezTo>
                    <a:pt x="49" y="94"/>
                    <a:pt x="58" y="84"/>
                    <a:pt x="71" y="84"/>
                  </a:cubicBezTo>
                  <a:cubicBezTo>
                    <a:pt x="83" y="84"/>
                    <a:pt x="93" y="94"/>
                    <a:pt x="93" y="106"/>
                  </a:cubicBezTo>
                  <a:cubicBezTo>
                    <a:pt x="93" y="118"/>
                    <a:pt x="83" y="128"/>
                    <a:pt x="71" y="128"/>
                  </a:cubicBezTo>
                  <a:close/>
                  <a:moveTo>
                    <a:pt x="110" y="62"/>
                  </a:moveTo>
                  <a:cubicBezTo>
                    <a:pt x="110" y="50"/>
                    <a:pt x="120" y="40"/>
                    <a:pt x="132" y="40"/>
                  </a:cubicBezTo>
                  <a:cubicBezTo>
                    <a:pt x="144" y="40"/>
                    <a:pt x="154" y="50"/>
                    <a:pt x="154" y="62"/>
                  </a:cubicBezTo>
                  <a:cubicBezTo>
                    <a:pt x="154" y="74"/>
                    <a:pt x="144" y="84"/>
                    <a:pt x="132" y="84"/>
                  </a:cubicBezTo>
                  <a:cubicBezTo>
                    <a:pt x="120" y="84"/>
                    <a:pt x="110" y="74"/>
                    <a:pt x="110" y="62"/>
                  </a:cubicBezTo>
                  <a:close/>
                  <a:moveTo>
                    <a:pt x="167" y="216"/>
                  </a:moveTo>
                  <a:cubicBezTo>
                    <a:pt x="150" y="216"/>
                    <a:pt x="137" y="202"/>
                    <a:pt x="137" y="185"/>
                  </a:cubicBezTo>
                  <a:cubicBezTo>
                    <a:pt x="137" y="168"/>
                    <a:pt x="150" y="154"/>
                    <a:pt x="167" y="154"/>
                  </a:cubicBezTo>
                  <a:cubicBezTo>
                    <a:pt x="184" y="154"/>
                    <a:pt x="198" y="168"/>
                    <a:pt x="198" y="185"/>
                  </a:cubicBezTo>
                  <a:cubicBezTo>
                    <a:pt x="198" y="202"/>
                    <a:pt x="184" y="216"/>
                    <a:pt x="167" y="216"/>
                  </a:cubicBezTo>
                  <a:close/>
                  <a:moveTo>
                    <a:pt x="220" y="163"/>
                  </a:moveTo>
                  <a:cubicBezTo>
                    <a:pt x="213" y="163"/>
                    <a:pt x="207" y="157"/>
                    <a:pt x="207" y="150"/>
                  </a:cubicBezTo>
                  <a:cubicBezTo>
                    <a:pt x="207" y="143"/>
                    <a:pt x="213" y="137"/>
                    <a:pt x="220" y="137"/>
                  </a:cubicBezTo>
                  <a:cubicBezTo>
                    <a:pt x="227" y="137"/>
                    <a:pt x="233" y="143"/>
                    <a:pt x="233" y="150"/>
                  </a:cubicBezTo>
                  <a:cubicBezTo>
                    <a:pt x="233" y="157"/>
                    <a:pt x="227" y="163"/>
                    <a:pt x="220" y="163"/>
                  </a:cubicBezTo>
                  <a:close/>
                  <a:moveTo>
                    <a:pt x="203" y="110"/>
                  </a:moveTo>
                  <a:cubicBezTo>
                    <a:pt x="186" y="110"/>
                    <a:pt x="172" y="97"/>
                    <a:pt x="172" y="80"/>
                  </a:cubicBezTo>
                  <a:cubicBezTo>
                    <a:pt x="172" y="63"/>
                    <a:pt x="186" y="49"/>
                    <a:pt x="203" y="49"/>
                  </a:cubicBezTo>
                  <a:cubicBezTo>
                    <a:pt x="220" y="49"/>
                    <a:pt x="233" y="63"/>
                    <a:pt x="233" y="80"/>
                  </a:cubicBezTo>
                  <a:cubicBezTo>
                    <a:pt x="233" y="97"/>
                    <a:pt x="220" y="110"/>
                    <a:pt x="203" y="11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2714469115"/>
      </p:ext>
    </p:extLst>
  </p:cSld>
  <p:clrMapOvr>
    <a:masterClrMapping/>
  </p:clrMapOvr>
  <p:transition spd="slow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E1E5EB01-DC09-434B-82AB-C87B7D11241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33B2A6B-6420-491C-A3FA-7843503D9430}"/>
              </a:ext>
            </a:extLst>
          </p:cNvPr>
          <p:cNvSpPr/>
          <p:nvPr/>
        </p:nvSpPr>
        <p:spPr>
          <a:xfrm>
            <a:off x="0" y="0"/>
            <a:ext cx="5981700" cy="6858000"/>
          </a:xfrm>
          <a:prstGeom prst="rect">
            <a:avLst/>
          </a:prstGeom>
          <a:solidFill>
            <a:schemeClr val="accent6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52C37D-12DF-4BFF-8BEF-000EF4EB130C}"/>
              </a:ext>
            </a:extLst>
          </p:cNvPr>
          <p:cNvSpPr txBox="1"/>
          <p:nvPr/>
        </p:nvSpPr>
        <p:spPr>
          <a:xfrm>
            <a:off x="1603157" y="3984122"/>
            <a:ext cx="437854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8800" b="1" dirty="0">
                <a:solidFill>
                  <a:schemeClr val="bg1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La SWOT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9C19B87-50A9-4629-B716-21039FB95616}"/>
              </a:ext>
            </a:extLst>
          </p:cNvPr>
          <p:cNvSpPr/>
          <p:nvPr/>
        </p:nvSpPr>
        <p:spPr>
          <a:xfrm>
            <a:off x="2476953" y="1552687"/>
            <a:ext cx="3153573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ID" sz="19900" b="1" dirty="0">
                <a:solidFill>
                  <a:schemeClr val="bg1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3.</a:t>
            </a:r>
            <a:endParaRPr lang="en-ID" sz="19900" dirty="0">
              <a:solidFill>
                <a:schemeClr val="bg1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2EA0865-0BBC-43EC-A885-79FA2A44F45A}"/>
              </a:ext>
            </a:extLst>
          </p:cNvPr>
          <p:cNvSpPr/>
          <p:nvPr/>
        </p:nvSpPr>
        <p:spPr>
          <a:xfrm>
            <a:off x="6942398" y="1117600"/>
            <a:ext cx="4648200" cy="4648200"/>
          </a:xfrm>
          <a:prstGeom prst="roundRect">
            <a:avLst/>
          </a:prstGeom>
          <a:solidFill>
            <a:schemeClr val="accent6"/>
          </a:solidFill>
          <a:ln>
            <a:noFill/>
          </a:ln>
          <a:effectLst>
            <a:outerShdw blurRad="381000" sx="103000" sy="103000" algn="ctr" rotWithShape="0">
              <a:schemeClr val="accent6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ACFB1DF-8927-4A24-A56F-856F6AE114BB}"/>
              </a:ext>
            </a:extLst>
          </p:cNvPr>
          <p:cNvGrpSpPr/>
          <p:nvPr/>
        </p:nvGrpSpPr>
        <p:grpSpPr>
          <a:xfrm>
            <a:off x="7472226" y="1869204"/>
            <a:ext cx="3588544" cy="2953924"/>
            <a:chOff x="7993855" y="2539546"/>
            <a:chExt cx="3588544" cy="2953924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1B204BC-3F58-4192-AE78-0C339E20C951}"/>
                </a:ext>
              </a:extLst>
            </p:cNvPr>
            <p:cNvSpPr/>
            <p:nvPr/>
          </p:nvSpPr>
          <p:spPr>
            <a:xfrm>
              <a:off x="7993855" y="3214641"/>
              <a:ext cx="3503331" cy="2278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Nemo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enim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ipsam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voluptatem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quia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voluptas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sit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aspernatur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aut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odit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aut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fugit,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sed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quia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consequuntur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magni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dolores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eos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qui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ratione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endParaRPr lang="en-ID" sz="1200" dirty="0">
                <a:solidFill>
                  <a:schemeClr val="bg1"/>
                </a:solidFill>
                <a:latin typeface="Open Sans" panose="020B0606030504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perspiciatis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unde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omnis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iste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natus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error sit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voluptatem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accusantium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doloremque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laudantium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totam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rem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aperiam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eaque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ipsa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quae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ab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illo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inventore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veritatis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 quasi.</a:t>
              </a:r>
              <a:endParaRPr lang="en-ID" sz="1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8909B8F-156A-43F1-B309-0857356D8DE8}"/>
                </a:ext>
              </a:extLst>
            </p:cNvPr>
            <p:cNvSpPr/>
            <p:nvPr/>
          </p:nvSpPr>
          <p:spPr>
            <a:xfrm>
              <a:off x="7993855" y="2539546"/>
              <a:ext cx="3588544" cy="5103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2000" b="1" i="0" dirty="0">
                  <a:solidFill>
                    <a:schemeClr val="bg1"/>
                  </a:solidFill>
                  <a:effectLst/>
                  <a:latin typeface="Poppins" panose="00000500000000000000" pitchFamily="2" charset="0"/>
                  <a:ea typeface="Open Sans" panose="020B0606030504020204" pitchFamily="34" charset="0"/>
                  <a:cs typeface="Poppins" panose="00000500000000000000" pitchFamily="2" charset="0"/>
                </a:rPr>
                <a:t>Your Subheading Here</a:t>
              </a:r>
              <a:endParaRPr lang="en-ID" sz="2000" b="1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322099"/>
      </p:ext>
    </p:extLst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C3A57FC-2FC9-4528-9706-A3239FE5008E}"/>
              </a:ext>
            </a:extLst>
          </p:cNvPr>
          <p:cNvSpPr txBox="1"/>
          <p:nvPr/>
        </p:nvSpPr>
        <p:spPr>
          <a:xfrm>
            <a:off x="687163" y="565082"/>
            <a:ext cx="47847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D" sz="6000" b="1" dirty="0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Les Forces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03D074C-527C-471B-9382-7F950DE52B13}"/>
              </a:ext>
            </a:extLst>
          </p:cNvPr>
          <p:cNvSpPr/>
          <p:nvPr/>
        </p:nvSpPr>
        <p:spPr>
          <a:xfrm>
            <a:off x="126907" y="933450"/>
            <a:ext cx="534498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ID" sz="8800" b="1" dirty="0">
                <a:solidFill>
                  <a:schemeClr val="bg2">
                    <a:lumMod val="90000"/>
                  </a:schemeClr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Analyse</a:t>
            </a:r>
            <a:endParaRPr lang="en-ID" sz="88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CD0C932-B358-49B9-99B7-069817C0DA51}"/>
              </a:ext>
            </a:extLst>
          </p:cNvPr>
          <p:cNvSpPr/>
          <p:nvPr/>
        </p:nvSpPr>
        <p:spPr>
          <a:xfrm>
            <a:off x="1065854" y="4113620"/>
            <a:ext cx="4823771" cy="1725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perspiciatis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unde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omnis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iste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natus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error sit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voluptatem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accusantium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doloremque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laudantium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totam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rem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aperiam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endParaRPr lang="en-ID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Nemo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enim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ipsam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voluptatem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quia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voluptas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sit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aspernatur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aut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odit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aut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fugit,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sed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quia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consequuntur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magni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dolores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eos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qui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ratione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.</a:t>
            </a:r>
            <a:endParaRPr lang="en-ID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531A6F8-6905-455B-9A16-322583BC758D}"/>
              </a:ext>
            </a:extLst>
          </p:cNvPr>
          <p:cNvSpPr/>
          <p:nvPr/>
        </p:nvSpPr>
        <p:spPr>
          <a:xfrm>
            <a:off x="1065854" y="3438525"/>
            <a:ext cx="4468171" cy="510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2000" b="1" i="0" dirty="0">
                <a:effectLst/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Your Subheading Here</a:t>
            </a:r>
            <a:endParaRPr lang="en-ID" sz="2000" b="1" dirty="0">
              <a:latin typeface="Poppins" panose="00000500000000000000" pitchFamily="2" charset="0"/>
              <a:ea typeface="Open Sans" panose="020B0606030504020204" pitchFamily="34" charset="0"/>
              <a:cs typeface="Poppins" panose="00000500000000000000" pitchFamily="2" charset="0"/>
            </a:endParaRPr>
          </a:p>
        </p:txBody>
      </p:sp>
      <p:sp>
        <p:nvSpPr>
          <p:cNvPr id="3" name="Arc 2">
            <a:extLst>
              <a:ext uri="{FF2B5EF4-FFF2-40B4-BE49-F238E27FC236}">
                <a16:creationId xmlns:a16="http://schemas.microsoft.com/office/drawing/2014/main" id="{B51DCD73-CCC2-4B9B-BB95-B84AF92353DC}"/>
              </a:ext>
            </a:extLst>
          </p:cNvPr>
          <p:cNvSpPr/>
          <p:nvPr/>
        </p:nvSpPr>
        <p:spPr>
          <a:xfrm rot="14865480">
            <a:off x="7388713" y="869020"/>
            <a:ext cx="2694779" cy="2784224"/>
          </a:xfrm>
          <a:prstGeom prst="arc">
            <a:avLst/>
          </a:prstGeom>
          <a:ln w="31750" cmpd="dbl">
            <a:solidFill>
              <a:schemeClr val="accent6"/>
            </a:solidFill>
            <a:prstDash val="dash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5" name="Arc 24">
            <a:extLst>
              <a:ext uri="{FF2B5EF4-FFF2-40B4-BE49-F238E27FC236}">
                <a16:creationId xmlns:a16="http://schemas.microsoft.com/office/drawing/2014/main" id="{BC3D784B-518D-4A40-8C7A-C5B60A71A3A3}"/>
              </a:ext>
            </a:extLst>
          </p:cNvPr>
          <p:cNvSpPr/>
          <p:nvPr/>
        </p:nvSpPr>
        <p:spPr>
          <a:xfrm rot="1448631">
            <a:off x="8612506" y="3091846"/>
            <a:ext cx="2681823" cy="2753889"/>
          </a:xfrm>
          <a:prstGeom prst="arc">
            <a:avLst/>
          </a:prstGeom>
          <a:ln w="31750" cmpd="dbl">
            <a:solidFill>
              <a:schemeClr val="accent6"/>
            </a:solidFill>
            <a:prstDash val="dash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9" name="Arc 38">
            <a:extLst>
              <a:ext uri="{FF2B5EF4-FFF2-40B4-BE49-F238E27FC236}">
                <a16:creationId xmlns:a16="http://schemas.microsoft.com/office/drawing/2014/main" id="{099A3631-4E98-4C9B-9F24-25E63BD1B680}"/>
              </a:ext>
            </a:extLst>
          </p:cNvPr>
          <p:cNvSpPr/>
          <p:nvPr/>
        </p:nvSpPr>
        <p:spPr>
          <a:xfrm rot="10587192">
            <a:off x="7420889" y="2992445"/>
            <a:ext cx="4404725" cy="3120605"/>
          </a:xfrm>
          <a:prstGeom prst="arc">
            <a:avLst/>
          </a:prstGeom>
          <a:ln w="31750" cmpd="dbl">
            <a:solidFill>
              <a:schemeClr val="accent6"/>
            </a:solidFill>
            <a:prstDash val="dash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D540AB0F-AF53-4F17-903F-61354253E0B4}"/>
              </a:ext>
            </a:extLst>
          </p:cNvPr>
          <p:cNvCxnSpPr>
            <a:cxnSpLocks/>
          </p:cNvCxnSpPr>
          <p:nvPr/>
        </p:nvCxnSpPr>
        <p:spPr>
          <a:xfrm>
            <a:off x="9777097" y="2523755"/>
            <a:ext cx="1326356" cy="0"/>
          </a:xfrm>
          <a:prstGeom prst="straightConnector1">
            <a:avLst/>
          </a:prstGeom>
          <a:ln w="38100" cmpd="dbl">
            <a:solidFill>
              <a:schemeClr val="accent6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e l’image 9">
            <a:extLst>
              <a:ext uri="{FF2B5EF4-FFF2-40B4-BE49-F238E27FC236}">
                <a16:creationId xmlns:a16="http://schemas.microsoft.com/office/drawing/2014/main" id="{C511718C-9CE5-B74F-950C-3F236336032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787118743"/>
      </p:ext>
    </p:extLst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BB281433-D7F7-43A6-8AFD-B9BBB85D5D60}"/>
              </a:ext>
            </a:extLst>
          </p:cNvPr>
          <p:cNvGrpSpPr/>
          <p:nvPr/>
        </p:nvGrpSpPr>
        <p:grpSpPr>
          <a:xfrm>
            <a:off x="7176453" y="4562475"/>
            <a:ext cx="729966" cy="729964"/>
            <a:chOff x="5607842" y="5107045"/>
            <a:chExt cx="981075" cy="981075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C2DBEF8-D9D5-46D0-BFB3-1358D55E90F8}"/>
                </a:ext>
              </a:extLst>
            </p:cNvPr>
            <p:cNvSpPr/>
            <p:nvPr/>
          </p:nvSpPr>
          <p:spPr>
            <a:xfrm>
              <a:off x="5607842" y="5107045"/>
              <a:ext cx="981075" cy="9810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14" name="Graphic 13" descr="Research">
              <a:extLst>
                <a:ext uri="{FF2B5EF4-FFF2-40B4-BE49-F238E27FC236}">
                  <a16:creationId xmlns:a16="http://schemas.microsoft.com/office/drawing/2014/main" id="{DFFC55C3-7722-42D9-8949-B41CA5F09EF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813817" y="5314214"/>
              <a:ext cx="566740" cy="566740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F241F8E-9EAB-49D8-9855-7881CC93FCB4}"/>
              </a:ext>
            </a:extLst>
          </p:cNvPr>
          <p:cNvGrpSpPr/>
          <p:nvPr/>
        </p:nvGrpSpPr>
        <p:grpSpPr>
          <a:xfrm>
            <a:off x="7176453" y="5514975"/>
            <a:ext cx="729966" cy="729964"/>
            <a:chOff x="9267824" y="5107045"/>
            <a:chExt cx="981075" cy="981075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ED4842A6-9101-4860-9DDB-4ABF3629CE79}"/>
                </a:ext>
              </a:extLst>
            </p:cNvPr>
            <p:cNvSpPr/>
            <p:nvPr/>
          </p:nvSpPr>
          <p:spPr>
            <a:xfrm>
              <a:off x="9267824" y="5107045"/>
              <a:ext cx="981075" cy="9810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17" name="Graphic 16" descr="Presentation with bar chart">
              <a:extLst>
                <a:ext uri="{FF2B5EF4-FFF2-40B4-BE49-F238E27FC236}">
                  <a16:creationId xmlns:a16="http://schemas.microsoft.com/office/drawing/2014/main" id="{F77A1DEF-0C8D-40C0-9AE4-E94129EAF5F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469545" y="5316593"/>
              <a:ext cx="566740" cy="566740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C6F3565-0DB3-4E4F-9F8C-08E0E3DD477F}"/>
              </a:ext>
            </a:extLst>
          </p:cNvPr>
          <p:cNvGrpSpPr/>
          <p:nvPr/>
        </p:nvGrpSpPr>
        <p:grpSpPr>
          <a:xfrm>
            <a:off x="7168699" y="3609975"/>
            <a:ext cx="729966" cy="729964"/>
            <a:chOff x="1945479" y="5107045"/>
            <a:chExt cx="981075" cy="981075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5860C479-84B9-4C6E-8AA2-41BEDDBC2DBE}"/>
                </a:ext>
              </a:extLst>
            </p:cNvPr>
            <p:cNvSpPr/>
            <p:nvPr/>
          </p:nvSpPr>
          <p:spPr>
            <a:xfrm>
              <a:off x="1945479" y="5107045"/>
              <a:ext cx="981075" cy="98107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20" name="Graphic 19" descr="Gears">
              <a:extLst>
                <a:ext uri="{FF2B5EF4-FFF2-40B4-BE49-F238E27FC236}">
                  <a16:creationId xmlns:a16="http://schemas.microsoft.com/office/drawing/2014/main" id="{07FAD85A-6DB0-40FC-A94E-0CD8E7133A9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150267" y="5314214"/>
              <a:ext cx="566740" cy="566740"/>
            </a:xfrm>
            <a:prstGeom prst="rect">
              <a:avLst/>
            </a:prstGeom>
          </p:spPr>
        </p:pic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BCEDF94C-F723-48D7-A84A-7823130588F9}"/>
              </a:ext>
            </a:extLst>
          </p:cNvPr>
          <p:cNvSpPr/>
          <p:nvPr/>
        </p:nvSpPr>
        <p:spPr>
          <a:xfrm>
            <a:off x="8100624" y="5629113"/>
            <a:ext cx="2461944" cy="463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b="1" i="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Analyst Three</a:t>
            </a:r>
            <a:endParaRPr lang="en-ID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A63581C-2FCE-4C9A-BA66-3B023B942E49}"/>
              </a:ext>
            </a:extLst>
          </p:cNvPr>
          <p:cNvSpPr/>
          <p:nvPr/>
        </p:nvSpPr>
        <p:spPr>
          <a:xfrm>
            <a:off x="8100624" y="4676613"/>
            <a:ext cx="2461944" cy="463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b="1" i="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Analyst Two</a:t>
            </a:r>
            <a:endParaRPr lang="en-ID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00F45B8-B007-4015-8E69-E71E45EA207C}"/>
              </a:ext>
            </a:extLst>
          </p:cNvPr>
          <p:cNvSpPr/>
          <p:nvPr/>
        </p:nvSpPr>
        <p:spPr>
          <a:xfrm>
            <a:off x="8100624" y="3724113"/>
            <a:ext cx="2461944" cy="463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b="1" i="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Analyst One</a:t>
            </a:r>
            <a:endParaRPr lang="en-ID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BF78EF1-B96D-47CE-9E41-EA67159ABADF}"/>
              </a:ext>
            </a:extLst>
          </p:cNvPr>
          <p:cNvSpPr/>
          <p:nvPr/>
        </p:nvSpPr>
        <p:spPr>
          <a:xfrm>
            <a:off x="1120214" y="1340042"/>
            <a:ext cx="4709086" cy="89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perspiciatis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unde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omnis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iste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natus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error sit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voluptatem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accusantium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doloremque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laudantium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totam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rem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aperiam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eaque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ipsa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quae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ab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illo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inventore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veritatis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quasi.</a:t>
            </a:r>
            <a:endParaRPr lang="en-ID" sz="1200" dirty="0">
              <a:solidFill>
                <a:schemeClr val="tx1">
                  <a:lumMod val="95000"/>
                  <a:lumOff val="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99816B9-4E87-453D-B350-0ED59D8D2C38}"/>
              </a:ext>
            </a:extLst>
          </p:cNvPr>
          <p:cNvSpPr txBox="1"/>
          <p:nvPr/>
        </p:nvSpPr>
        <p:spPr>
          <a:xfrm>
            <a:off x="1120215" y="746249"/>
            <a:ext cx="3422553" cy="40011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ID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Your Tittle Here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DC06553C-92F2-498D-A2E7-963D846EAA91}"/>
              </a:ext>
            </a:extLst>
          </p:cNvPr>
          <p:cNvCxnSpPr>
            <a:cxnSpLocks/>
          </p:cNvCxnSpPr>
          <p:nvPr/>
        </p:nvCxnSpPr>
        <p:spPr>
          <a:xfrm flipV="1">
            <a:off x="5448300" y="4203988"/>
            <a:ext cx="584200" cy="2501612"/>
          </a:xfrm>
          <a:prstGeom prst="straightConnector1">
            <a:avLst/>
          </a:prstGeom>
          <a:ln w="38100" cmpd="dbl">
            <a:solidFill>
              <a:schemeClr val="accent6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1811F31B-68D2-483B-882A-313897C94F56}"/>
              </a:ext>
            </a:extLst>
          </p:cNvPr>
          <p:cNvCxnSpPr>
            <a:cxnSpLocks/>
          </p:cNvCxnSpPr>
          <p:nvPr/>
        </p:nvCxnSpPr>
        <p:spPr>
          <a:xfrm flipH="1" flipV="1">
            <a:off x="3702408" y="4245408"/>
            <a:ext cx="456842" cy="1920442"/>
          </a:xfrm>
          <a:prstGeom prst="straightConnector1">
            <a:avLst/>
          </a:prstGeom>
          <a:ln w="38100" cmpd="dbl">
            <a:solidFill>
              <a:schemeClr val="accent6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E7D01FEF-9E72-4876-9293-C15EFBA59225}"/>
              </a:ext>
            </a:extLst>
          </p:cNvPr>
          <p:cNvCxnSpPr>
            <a:cxnSpLocks/>
          </p:cNvCxnSpPr>
          <p:nvPr/>
        </p:nvCxnSpPr>
        <p:spPr>
          <a:xfrm flipH="1">
            <a:off x="4478751" y="3305013"/>
            <a:ext cx="157891" cy="838200"/>
          </a:xfrm>
          <a:prstGeom prst="straightConnector1">
            <a:avLst/>
          </a:prstGeom>
          <a:ln w="38100" cmpd="dbl">
            <a:solidFill>
              <a:schemeClr val="accent6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344C7E00-BA73-4614-8B70-C4C02AAD5156}"/>
              </a:ext>
            </a:extLst>
          </p:cNvPr>
          <p:cNvCxnSpPr>
            <a:cxnSpLocks/>
          </p:cNvCxnSpPr>
          <p:nvPr/>
        </p:nvCxnSpPr>
        <p:spPr>
          <a:xfrm flipV="1">
            <a:off x="2328471" y="5913224"/>
            <a:ext cx="188824" cy="847145"/>
          </a:xfrm>
          <a:prstGeom prst="straightConnector1">
            <a:avLst/>
          </a:prstGeom>
          <a:ln w="38100" cmpd="dbl">
            <a:solidFill>
              <a:schemeClr val="accent6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98C7D62E-DDBC-4577-AF06-B4B62A5F1E39}"/>
              </a:ext>
            </a:extLst>
          </p:cNvPr>
          <p:cNvCxnSpPr>
            <a:cxnSpLocks/>
          </p:cNvCxnSpPr>
          <p:nvPr/>
        </p:nvCxnSpPr>
        <p:spPr>
          <a:xfrm flipH="1" flipV="1">
            <a:off x="673848" y="3472090"/>
            <a:ext cx="426646" cy="2489056"/>
          </a:xfrm>
          <a:prstGeom prst="straightConnector1">
            <a:avLst/>
          </a:prstGeom>
          <a:ln w="38100" cmpd="dbl">
            <a:solidFill>
              <a:schemeClr val="accent6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489E6F0D-1E7B-4F46-B2D0-B59D4EABD5F4}"/>
              </a:ext>
            </a:extLst>
          </p:cNvPr>
          <p:cNvCxnSpPr>
            <a:cxnSpLocks/>
          </p:cNvCxnSpPr>
          <p:nvPr/>
        </p:nvCxnSpPr>
        <p:spPr>
          <a:xfrm flipH="1">
            <a:off x="2025133" y="3019590"/>
            <a:ext cx="1189555" cy="0"/>
          </a:xfrm>
          <a:prstGeom prst="straightConnector1">
            <a:avLst/>
          </a:prstGeom>
          <a:ln w="38100" cmpd="dbl">
            <a:solidFill>
              <a:schemeClr val="accent6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3">
            <a:extLst>
              <a:ext uri="{FF2B5EF4-FFF2-40B4-BE49-F238E27FC236}">
                <a16:creationId xmlns:a16="http://schemas.microsoft.com/office/drawing/2014/main" id="{B00C7155-85CF-264B-A51A-DEBBFD81CC36}"/>
              </a:ext>
            </a:extLst>
          </p:cNvPr>
          <p:cNvSpPr txBox="1"/>
          <p:nvPr/>
        </p:nvSpPr>
        <p:spPr>
          <a:xfrm>
            <a:off x="7423014" y="620021"/>
            <a:ext cx="47847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6000" b="1" dirty="0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Les </a:t>
            </a:r>
            <a:r>
              <a:rPr lang="en-ID" sz="6000" b="1" dirty="0" err="1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Faiblesses</a:t>
            </a:r>
            <a:endParaRPr lang="en-ID" sz="6000" b="1" dirty="0">
              <a:solidFill>
                <a:schemeClr val="accent6"/>
              </a:solidFill>
              <a:latin typeface="Poppins" panose="00000500000000000000" pitchFamily="2" charset="0"/>
              <a:ea typeface="Roboto Slab" pitchFamily="2" charset="0"/>
              <a:cs typeface="Poppins" panose="00000500000000000000" pitchFamily="2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E65BB14-4C0B-0D4E-9A72-879E8920AD58}"/>
              </a:ext>
            </a:extLst>
          </p:cNvPr>
          <p:cNvSpPr/>
          <p:nvPr/>
        </p:nvSpPr>
        <p:spPr>
          <a:xfrm>
            <a:off x="6862758" y="988389"/>
            <a:ext cx="534498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8800" b="1" dirty="0">
                <a:solidFill>
                  <a:schemeClr val="bg2">
                    <a:lumMod val="90000"/>
                  </a:schemeClr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Analyse</a:t>
            </a:r>
            <a:endParaRPr lang="en-ID" sz="88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8" name="Espace réservé de l’image 7">
            <a:extLst>
              <a:ext uri="{FF2B5EF4-FFF2-40B4-BE49-F238E27FC236}">
                <a16:creationId xmlns:a16="http://schemas.microsoft.com/office/drawing/2014/main" id="{A197B277-F270-9141-B685-20F8E7438F8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610670786"/>
      </p:ext>
    </p:extLst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026237FE-3890-4CA1-9981-A1A79FC8F202}"/>
              </a:ext>
            </a:extLst>
          </p:cNvPr>
          <p:cNvSpPr/>
          <p:nvPr/>
        </p:nvSpPr>
        <p:spPr>
          <a:xfrm>
            <a:off x="1065854" y="4113620"/>
            <a:ext cx="4823771" cy="1725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perspiciatis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unde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omnis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iste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natus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error sit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voluptatem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accusantium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doloremque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laudantium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totam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rem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aperiam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endParaRPr lang="en-ID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Nemo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enim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ipsam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voluptatem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quia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voluptas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sit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aspernatur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aut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odit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aut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fugit,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sed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quia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consequuntur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magni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dolores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eos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qui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ratione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.</a:t>
            </a:r>
            <a:endParaRPr lang="en-ID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F83901C-0219-493C-96B4-B53F132FED25}"/>
              </a:ext>
            </a:extLst>
          </p:cNvPr>
          <p:cNvSpPr/>
          <p:nvPr/>
        </p:nvSpPr>
        <p:spPr>
          <a:xfrm>
            <a:off x="1065854" y="3438525"/>
            <a:ext cx="4468171" cy="510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2000" b="1" i="0" dirty="0">
                <a:effectLst/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Your Subheading Here</a:t>
            </a:r>
            <a:endParaRPr lang="en-ID" sz="2000" b="1" dirty="0">
              <a:latin typeface="Poppins" panose="00000500000000000000" pitchFamily="2" charset="0"/>
              <a:ea typeface="Open Sans" panose="020B0606030504020204" pitchFamily="34" charset="0"/>
              <a:cs typeface="Poppins" panose="00000500000000000000" pitchFamily="2" charset="0"/>
            </a:endParaRPr>
          </a:p>
        </p:txBody>
      </p:sp>
      <p:sp>
        <p:nvSpPr>
          <p:cNvPr id="26" name="Arc 25">
            <a:extLst>
              <a:ext uri="{FF2B5EF4-FFF2-40B4-BE49-F238E27FC236}">
                <a16:creationId xmlns:a16="http://schemas.microsoft.com/office/drawing/2014/main" id="{D4102CCA-12DD-4A55-A265-A67ACF3132B2}"/>
              </a:ext>
            </a:extLst>
          </p:cNvPr>
          <p:cNvSpPr/>
          <p:nvPr/>
        </p:nvSpPr>
        <p:spPr>
          <a:xfrm rot="20700000">
            <a:off x="8666911" y="2200330"/>
            <a:ext cx="1841904" cy="2082844"/>
          </a:xfrm>
          <a:prstGeom prst="arc">
            <a:avLst/>
          </a:prstGeom>
          <a:ln w="38100" cmpd="dbl">
            <a:solidFill>
              <a:schemeClr val="accent6"/>
            </a:solidFill>
            <a:prstDash val="dash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Arc 26">
            <a:extLst>
              <a:ext uri="{FF2B5EF4-FFF2-40B4-BE49-F238E27FC236}">
                <a16:creationId xmlns:a16="http://schemas.microsoft.com/office/drawing/2014/main" id="{2B445C23-F906-4B3E-B03B-AA70E646A817}"/>
              </a:ext>
            </a:extLst>
          </p:cNvPr>
          <p:cNvSpPr/>
          <p:nvPr/>
        </p:nvSpPr>
        <p:spPr>
          <a:xfrm rot="16580453">
            <a:off x="6895935" y="728790"/>
            <a:ext cx="4907612" cy="4997820"/>
          </a:xfrm>
          <a:prstGeom prst="arc">
            <a:avLst/>
          </a:prstGeom>
          <a:ln w="38100" cmpd="dbl">
            <a:solidFill>
              <a:schemeClr val="accent6"/>
            </a:solidFill>
            <a:prstDash val="dash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" name="Arc 27">
            <a:extLst>
              <a:ext uri="{FF2B5EF4-FFF2-40B4-BE49-F238E27FC236}">
                <a16:creationId xmlns:a16="http://schemas.microsoft.com/office/drawing/2014/main" id="{259D116B-DFA7-4DF8-B86F-EC78134D5C89}"/>
              </a:ext>
            </a:extLst>
          </p:cNvPr>
          <p:cNvSpPr/>
          <p:nvPr/>
        </p:nvSpPr>
        <p:spPr>
          <a:xfrm rot="8100000">
            <a:off x="7263585" y="1435889"/>
            <a:ext cx="4290100" cy="4293243"/>
          </a:xfrm>
          <a:prstGeom prst="arc">
            <a:avLst/>
          </a:prstGeom>
          <a:ln w="38100" cmpd="dbl">
            <a:solidFill>
              <a:schemeClr val="accent6"/>
            </a:solidFill>
            <a:prstDash val="dash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TextBox 3">
            <a:extLst>
              <a:ext uri="{FF2B5EF4-FFF2-40B4-BE49-F238E27FC236}">
                <a16:creationId xmlns:a16="http://schemas.microsoft.com/office/drawing/2014/main" id="{76BF26C5-CF07-7742-ACF7-E9F36D7F96AE}"/>
              </a:ext>
            </a:extLst>
          </p:cNvPr>
          <p:cNvSpPr txBox="1"/>
          <p:nvPr/>
        </p:nvSpPr>
        <p:spPr>
          <a:xfrm>
            <a:off x="417436" y="551495"/>
            <a:ext cx="56558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D" sz="6000" b="1" dirty="0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Les </a:t>
            </a:r>
            <a:r>
              <a:rPr lang="en-ID" sz="6000" b="1" dirty="0" err="1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Opportunités</a:t>
            </a:r>
            <a:endParaRPr lang="en-ID" sz="6000" b="1" dirty="0">
              <a:solidFill>
                <a:schemeClr val="accent6"/>
              </a:solidFill>
              <a:latin typeface="Poppins" panose="00000500000000000000" pitchFamily="2" charset="0"/>
              <a:ea typeface="Roboto Slab" pitchFamily="2" charset="0"/>
              <a:cs typeface="Poppins" panose="000005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5DDAE72-F30B-AA44-8C08-659FA119C5EA}"/>
              </a:ext>
            </a:extLst>
          </p:cNvPr>
          <p:cNvSpPr/>
          <p:nvPr/>
        </p:nvSpPr>
        <p:spPr>
          <a:xfrm>
            <a:off x="756371" y="937105"/>
            <a:ext cx="534498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ID" sz="8800" b="1" dirty="0">
                <a:solidFill>
                  <a:schemeClr val="bg2">
                    <a:lumMod val="90000"/>
                  </a:schemeClr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Analyse</a:t>
            </a:r>
            <a:endParaRPr lang="en-ID" sz="88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6" name="Espace réservé de l’image 5">
            <a:extLst>
              <a:ext uri="{FF2B5EF4-FFF2-40B4-BE49-F238E27FC236}">
                <a16:creationId xmlns:a16="http://schemas.microsoft.com/office/drawing/2014/main" id="{1B95606A-A9D4-C142-86F2-1B807083669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651226700"/>
      </p:ext>
    </p:extLst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237EA26-855C-48C0-B5C9-91569ED9F58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1E63C9AE-F7AB-4877-9D37-D4348B284CD4}"/>
              </a:ext>
            </a:extLst>
          </p:cNvPr>
          <p:cNvSpPr/>
          <p:nvPr/>
        </p:nvSpPr>
        <p:spPr>
          <a:xfrm>
            <a:off x="6826620" y="1703461"/>
            <a:ext cx="4823771" cy="1725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perspiciatis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unde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omnis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iste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natus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error sit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voluptatem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accusantium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doloremque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laudantium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totam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rem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aperiam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endParaRPr lang="en-ID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Nemo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enim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ipsam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voluptatem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quia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voluptas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sit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aspernatur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aut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odit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aut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fugit,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sed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quia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consequuntur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magni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dolores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eos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qui </a:t>
            </a:r>
            <a:r>
              <a:rPr lang="en-ID" sz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ratione</a:t>
            </a:r>
            <a:r>
              <a:rPr lang="en-ID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.</a:t>
            </a:r>
            <a:endParaRPr lang="en-ID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8C9674CF-84C6-48DB-B5F1-80496A438AB6}"/>
              </a:ext>
            </a:extLst>
          </p:cNvPr>
          <p:cNvSpPr/>
          <p:nvPr/>
        </p:nvSpPr>
        <p:spPr>
          <a:xfrm>
            <a:off x="6826620" y="1028366"/>
            <a:ext cx="4468171" cy="510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2000" b="1" i="0" dirty="0">
                <a:effectLst/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Your Subheading Here</a:t>
            </a:r>
            <a:endParaRPr lang="en-ID" sz="2000" b="1" dirty="0">
              <a:latin typeface="Poppins" panose="00000500000000000000" pitchFamily="2" charset="0"/>
              <a:ea typeface="Open Sans" panose="020B0606030504020204" pitchFamily="34" charset="0"/>
              <a:cs typeface="Poppins" panose="00000500000000000000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2E790E4-F181-45A9-A1D5-8EBADE23E712}"/>
              </a:ext>
            </a:extLst>
          </p:cNvPr>
          <p:cNvSpPr/>
          <p:nvPr/>
        </p:nvSpPr>
        <p:spPr>
          <a:xfrm>
            <a:off x="0" y="0"/>
            <a:ext cx="4676775" cy="6858000"/>
          </a:xfrm>
          <a:prstGeom prst="rect">
            <a:avLst/>
          </a:prstGeom>
          <a:solidFill>
            <a:schemeClr val="accent6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6E4FE54C-16AB-4DC4-BC04-07FC9421AFD4}"/>
              </a:ext>
            </a:extLst>
          </p:cNvPr>
          <p:cNvCxnSpPr>
            <a:cxnSpLocks/>
          </p:cNvCxnSpPr>
          <p:nvPr/>
        </p:nvCxnSpPr>
        <p:spPr>
          <a:xfrm>
            <a:off x="4276102" y="2838452"/>
            <a:ext cx="734876" cy="0"/>
          </a:xfrm>
          <a:prstGeom prst="straightConnector1">
            <a:avLst/>
          </a:prstGeom>
          <a:ln w="38100" cmpd="dbl">
            <a:solidFill>
              <a:schemeClr val="bg1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6EC68F39-A5F1-4651-B272-58223ED78CC4}"/>
              </a:ext>
            </a:extLst>
          </p:cNvPr>
          <p:cNvCxnSpPr>
            <a:cxnSpLocks/>
          </p:cNvCxnSpPr>
          <p:nvPr/>
        </p:nvCxnSpPr>
        <p:spPr>
          <a:xfrm>
            <a:off x="4276103" y="2934724"/>
            <a:ext cx="0" cy="3247003"/>
          </a:xfrm>
          <a:prstGeom prst="straightConnector1">
            <a:avLst/>
          </a:prstGeom>
          <a:ln w="38100" cmpd="dbl">
            <a:solidFill>
              <a:schemeClr val="bg1"/>
            </a:solidFill>
            <a:prstDash val="dash"/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54F69A70-5618-4433-B318-BAD3BF0AC40A}"/>
              </a:ext>
            </a:extLst>
          </p:cNvPr>
          <p:cNvCxnSpPr>
            <a:cxnSpLocks/>
          </p:cNvCxnSpPr>
          <p:nvPr/>
        </p:nvCxnSpPr>
        <p:spPr>
          <a:xfrm>
            <a:off x="4276102" y="2838452"/>
            <a:ext cx="1566863" cy="0"/>
          </a:xfrm>
          <a:prstGeom prst="straightConnector1">
            <a:avLst/>
          </a:prstGeom>
          <a:ln w="38100" cmpd="dbl">
            <a:solidFill>
              <a:schemeClr val="accent6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54F60780-AF59-4E09-8845-941FF57A9F0B}"/>
              </a:ext>
            </a:extLst>
          </p:cNvPr>
          <p:cNvCxnSpPr>
            <a:cxnSpLocks/>
          </p:cNvCxnSpPr>
          <p:nvPr/>
        </p:nvCxnSpPr>
        <p:spPr>
          <a:xfrm>
            <a:off x="5733423" y="1930787"/>
            <a:ext cx="0" cy="840988"/>
          </a:xfrm>
          <a:prstGeom prst="straightConnector1">
            <a:avLst/>
          </a:prstGeom>
          <a:ln w="38100" cmpd="dbl">
            <a:solidFill>
              <a:schemeClr val="accent6"/>
            </a:solidFill>
            <a:prstDash val="dash"/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37A5B84B-B945-4412-9FEE-144877711058}"/>
              </a:ext>
            </a:extLst>
          </p:cNvPr>
          <p:cNvCxnSpPr>
            <a:cxnSpLocks/>
          </p:cNvCxnSpPr>
          <p:nvPr/>
        </p:nvCxnSpPr>
        <p:spPr>
          <a:xfrm>
            <a:off x="1790075" y="1828800"/>
            <a:ext cx="4076700" cy="0"/>
          </a:xfrm>
          <a:prstGeom prst="straightConnector1">
            <a:avLst/>
          </a:prstGeom>
          <a:ln w="38100" cmpd="dbl">
            <a:solidFill>
              <a:schemeClr val="accent6"/>
            </a:solidFill>
            <a:prstDash val="dash"/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3">
            <a:extLst>
              <a:ext uri="{FF2B5EF4-FFF2-40B4-BE49-F238E27FC236}">
                <a16:creationId xmlns:a16="http://schemas.microsoft.com/office/drawing/2014/main" id="{07B636F3-DB5A-CD4C-96C3-13CC4F8AB44F}"/>
              </a:ext>
            </a:extLst>
          </p:cNvPr>
          <p:cNvSpPr txBox="1"/>
          <p:nvPr/>
        </p:nvSpPr>
        <p:spPr>
          <a:xfrm>
            <a:off x="6293679" y="4577425"/>
            <a:ext cx="47847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6000" b="1" dirty="0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Les Menaces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CA63E4D-232D-5641-A728-FAADA20247FC}"/>
              </a:ext>
            </a:extLst>
          </p:cNvPr>
          <p:cNvSpPr/>
          <p:nvPr/>
        </p:nvSpPr>
        <p:spPr>
          <a:xfrm>
            <a:off x="5733423" y="4945793"/>
            <a:ext cx="534498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8800" b="1" dirty="0">
                <a:solidFill>
                  <a:schemeClr val="bg2">
                    <a:lumMod val="90000"/>
                  </a:schemeClr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Analyse</a:t>
            </a:r>
            <a:endParaRPr lang="en-ID" sz="88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" name="Espace réservé de l’image 6">
            <a:extLst>
              <a:ext uri="{FF2B5EF4-FFF2-40B4-BE49-F238E27FC236}">
                <a16:creationId xmlns:a16="http://schemas.microsoft.com/office/drawing/2014/main" id="{4C2794F5-8C65-0D4B-A882-C745D64A8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08984361"/>
      </p:ext>
    </p:extLst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C65D5F68-3AB1-CF4F-B1F3-7FC26E7671B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33B2A6B-6420-491C-A3FA-7843503D9430}"/>
              </a:ext>
            </a:extLst>
          </p:cNvPr>
          <p:cNvSpPr/>
          <p:nvPr/>
        </p:nvSpPr>
        <p:spPr>
          <a:xfrm>
            <a:off x="0" y="0"/>
            <a:ext cx="5981700" cy="6858000"/>
          </a:xfrm>
          <a:prstGeom prst="rect">
            <a:avLst/>
          </a:prstGeom>
          <a:solidFill>
            <a:schemeClr val="accent6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52C37D-12DF-4BFF-8BEF-000EF4EB130C}"/>
              </a:ext>
            </a:extLst>
          </p:cNvPr>
          <p:cNvSpPr txBox="1"/>
          <p:nvPr/>
        </p:nvSpPr>
        <p:spPr>
          <a:xfrm>
            <a:off x="1603157" y="3984122"/>
            <a:ext cx="437854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8800" b="1" dirty="0">
                <a:solidFill>
                  <a:schemeClr val="bg1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Missions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9C19B87-50A9-4629-B716-21039FB95616}"/>
              </a:ext>
            </a:extLst>
          </p:cNvPr>
          <p:cNvSpPr/>
          <p:nvPr/>
        </p:nvSpPr>
        <p:spPr>
          <a:xfrm>
            <a:off x="2476953" y="1552687"/>
            <a:ext cx="3153573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ID" sz="19900" b="1" dirty="0">
                <a:solidFill>
                  <a:schemeClr val="bg1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4.</a:t>
            </a:r>
            <a:endParaRPr lang="en-ID" sz="19900" dirty="0">
              <a:solidFill>
                <a:schemeClr val="bg1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2EA0865-0BBC-43EC-A885-79FA2A44F45A}"/>
              </a:ext>
            </a:extLst>
          </p:cNvPr>
          <p:cNvSpPr/>
          <p:nvPr/>
        </p:nvSpPr>
        <p:spPr>
          <a:xfrm>
            <a:off x="6942398" y="1117600"/>
            <a:ext cx="4648200" cy="4648200"/>
          </a:xfrm>
          <a:prstGeom prst="roundRect">
            <a:avLst/>
          </a:prstGeom>
          <a:solidFill>
            <a:schemeClr val="accent6"/>
          </a:solidFill>
          <a:ln>
            <a:noFill/>
          </a:ln>
          <a:effectLst>
            <a:outerShdw blurRad="381000" sx="103000" sy="103000" algn="ctr" rotWithShape="0">
              <a:schemeClr val="accent6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ACFB1DF-8927-4A24-A56F-856F6AE114BB}"/>
              </a:ext>
            </a:extLst>
          </p:cNvPr>
          <p:cNvGrpSpPr/>
          <p:nvPr/>
        </p:nvGrpSpPr>
        <p:grpSpPr>
          <a:xfrm>
            <a:off x="7472226" y="1869204"/>
            <a:ext cx="3588544" cy="2953924"/>
            <a:chOff x="7993855" y="2539546"/>
            <a:chExt cx="3588544" cy="2953924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1B204BC-3F58-4192-AE78-0C339E20C951}"/>
                </a:ext>
              </a:extLst>
            </p:cNvPr>
            <p:cNvSpPr/>
            <p:nvPr/>
          </p:nvSpPr>
          <p:spPr>
            <a:xfrm>
              <a:off x="7993855" y="3214641"/>
              <a:ext cx="3503331" cy="2278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Nemo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enim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ipsam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voluptatem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quia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voluptas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sit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aspernatur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aut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odit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aut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fugit,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sed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quia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consequuntur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magni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dolores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eos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qui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ratione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endParaRPr lang="en-ID" sz="1200" dirty="0">
                <a:solidFill>
                  <a:schemeClr val="bg1"/>
                </a:solidFill>
                <a:latin typeface="Open Sans" panose="020B0606030504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perspiciatis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unde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omnis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iste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natus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error sit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voluptatem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accusantium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doloremque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laudantium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totam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rem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aperiam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eaque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ipsa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quae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ab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illo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inventore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veritatis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et quasi.</a:t>
              </a:r>
              <a:endParaRPr lang="en-ID" sz="1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8909B8F-156A-43F1-B309-0857356D8DE8}"/>
                </a:ext>
              </a:extLst>
            </p:cNvPr>
            <p:cNvSpPr/>
            <p:nvPr/>
          </p:nvSpPr>
          <p:spPr>
            <a:xfrm>
              <a:off x="7993855" y="2539546"/>
              <a:ext cx="3588544" cy="5103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2000" b="1" i="0" dirty="0">
                  <a:solidFill>
                    <a:schemeClr val="bg1"/>
                  </a:solidFill>
                  <a:effectLst/>
                  <a:latin typeface="Poppins" panose="00000500000000000000" pitchFamily="2" charset="0"/>
                  <a:ea typeface="Open Sans" panose="020B0606030504020204" pitchFamily="34" charset="0"/>
                  <a:cs typeface="Poppins" panose="00000500000000000000" pitchFamily="2" charset="0"/>
                </a:rPr>
                <a:t>Your Subheading Here</a:t>
              </a:r>
              <a:endParaRPr lang="en-ID" sz="2000" b="1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9896388"/>
      </p:ext>
    </p:extLst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A77FD72-ABC1-4D5A-8EB9-D6995195AFD7}"/>
              </a:ext>
            </a:extLst>
          </p:cNvPr>
          <p:cNvSpPr txBox="1"/>
          <p:nvPr/>
        </p:nvSpPr>
        <p:spPr>
          <a:xfrm>
            <a:off x="995134" y="559762"/>
            <a:ext cx="38707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6000" b="1" dirty="0" err="1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Mes</a:t>
            </a:r>
            <a:endParaRPr lang="en-ID" sz="6000" b="1" dirty="0">
              <a:solidFill>
                <a:schemeClr val="accent6"/>
              </a:solidFill>
              <a:latin typeface="Poppins" panose="00000500000000000000" pitchFamily="2" charset="0"/>
              <a:ea typeface="Roboto Slab" pitchFamily="2" charset="0"/>
              <a:cs typeface="Poppins" panose="000005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60D2814-77EA-4CA9-9684-60AC825FD233}"/>
              </a:ext>
            </a:extLst>
          </p:cNvPr>
          <p:cNvSpPr/>
          <p:nvPr/>
        </p:nvSpPr>
        <p:spPr>
          <a:xfrm>
            <a:off x="989263" y="924917"/>
            <a:ext cx="584381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8800" b="1" dirty="0">
                <a:solidFill>
                  <a:schemeClr val="bg2">
                    <a:lumMod val="90000"/>
                  </a:schemeClr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Missions</a:t>
            </a:r>
            <a:endParaRPr lang="en-ID" sz="88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F1E1C0A-FC9C-49CC-BCC0-5A9A53F5311E}"/>
              </a:ext>
            </a:extLst>
          </p:cNvPr>
          <p:cNvSpPr/>
          <p:nvPr/>
        </p:nvSpPr>
        <p:spPr>
          <a:xfrm>
            <a:off x="5284080" y="3581400"/>
            <a:ext cx="5843816" cy="2727325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0AE0F5-67D5-4273-ACE1-9A1801847DA8}"/>
              </a:ext>
            </a:extLst>
          </p:cNvPr>
          <p:cNvSpPr/>
          <p:nvPr/>
        </p:nvSpPr>
        <p:spPr>
          <a:xfrm>
            <a:off x="8097119" y="5536891"/>
            <a:ext cx="25219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ID" b="1" i="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Project Name</a:t>
            </a:r>
            <a:endParaRPr lang="en-ID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9B1097F-9B91-4DF4-9AFB-0E2135EC8151}"/>
              </a:ext>
            </a:extLst>
          </p:cNvPr>
          <p:cNvSpPr/>
          <p:nvPr/>
        </p:nvSpPr>
        <p:spPr>
          <a:xfrm>
            <a:off x="6833080" y="1531101"/>
            <a:ext cx="3870756" cy="89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dolore magna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2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veniam</a:t>
            </a:r>
            <a:r>
              <a:rPr lang="en-ID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ID" sz="700" dirty="0">
              <a:solidFill>
                <a:schemeClr val="tx1">
                  <a:lumMod val="95000"/>
                  <a:lumOff val="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CF47D2B-C0C2-4A7A-BE53-53AF076EB65D}"/>
              </a:ext>
            </a:extLst>
          </p:cNvPr>
          <p:cNvSpPr txBox="1"/>
          <p:nvPr/>
        </p:nvSpPr>
        <p:spPr>
          <a:xfrm>
            <a:off x="6833079" y="724862"/>
            <a:ext cx="4584221" cy="40011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ID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You Amazing Subheading Here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F017CB6C-53C8-4F5F-A5B7-0D29CF60BB6A}"/>
              </a:ext>
            </a:extLst>
          </p:cNvPr>
          <p:cNvSpPr/>
          <p:nvPr/>
        </p:nvSpPr>
        <p:spPr>
          <a:xfrm>
            <a:off x="7845655" y="4014042"/>
            <a:ext cx="2912424" cy="599660"/>
          </a:xfrm>
          <a:prstGeom prst="roundRect">
            <a:avLst>
              <a:gd name="adj" fmla="val 3425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7B2CB59-D70D-4CE5-AEB2-F093F84714D1}"/>
              </a:ext>
            </a:extLst>
          </p:cNvPr>
          <p:cNvSpPr/>
          <p:nvPr/>
        </p:nvSpPr>
        <p:spPr>
          <a:xfrm>
            <a:off x="8590349" y="4079340"/>
            <a:ext cx="2100106" cy="42236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600" b="1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Project Leader</a:t>
            </a:r>
            <a:endParaRPr lang="en-ID" sz="1600" b="1" dirty="0">
              <a:solidFill>
                <a:schemeClr val="tx1">
                  <a:lumMod val="95000"/>
                  <a:lumOff val="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1" name="Graphic 20" descr="Office worker">
            <a:extLst>
              <a:ext uri="{FF2B5EF4-FFF2-40B4-BE49-F238E27FC236}">
                <a16:creationId xmlns:a16="http://schemas.microsoft.com/office/drawing/2014/main" id="{9ED8AF7D-2376-40EC-AF8E-AAB7420D77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073633" y="4108656"/>
            <a:ext cx="409574" cy="409572"/>
          </a:xfrm>
          <a:prstGeom prst="rect">
            <a:avLst/>
          </a:prstGeom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54F166FA-5960-4A11-A5A7-C1DBFB4CA3B1}"/>
              </a:ext>
            </a:extLst>
          </p:cNvPr>
          <p:cNvSpPr/>
          <p:nvPr/>
        </p:nvSpPr>
        <p:spPr>
          <a:xfrm>
            <a:off x="7845655" y="4755814"/>
            <a:ext cx="2912423" cy="599660"/>
          </a:xfrm>
          <a:prstGeom prst="roundRect">
            <a:avLst>
              <a:gd name="adj" fmla="val 3425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C9ECF25-58BA-4513-A59D-AC01D895E867}"/>
              </a:ext>
            </a:extLst>
          </p:cNvPr>
          <p:cNvSpPr/>
          <p:nvPr/>
        </p:nvSpPr>
        <p:spPr>
          <a:xfrm>
            <a:off x="8526301" y="4821112"/>
            <a:ext cx="2138207" cy="422360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600" b="1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Project Location</a:t>
            </a:r>
            <a:endParaRPr lang="en-ID" sz="1600" b="1" dirty="0">
              <a:solidFill>
                <a:schemeClr val="tx1">
                  <a:lumMod val="95000"/>
                  <a:lumOff val="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5" name="Graphic 24" descr="Marker">
            <a:extLst>
              <a:ext uri="{FF2B5EF4-FFF2-40B4-BE49-F238E27FC236}">
                <a16:creationId xmlns:a16="http://schemas.microsoft.com/office/drawing/2014/main" id="{80F62524-095C-47B0-AF00-B57F046405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099582" y="4850428"/>
            <a:ext cx="409574" cy="409572"/>
          </a:xfrm>
          <a:prstGeom prst="rect">
            <a:avLst/>
          </a:prstGeom>
        </p:spPr>
      </p:pic>
      <p:sp>
        <p:nvSpPr>
          <p:cNvPr id="8" name="Espace réservé de l’image 7">
            <a:extLst>
              <a:ext uri="{FF2B5EF4-FFF2-40B4-BE49-F238E27FC236}">
                <a16:creationId xmlns:a16="http://schemas.microsoft.com/office/drawing/2014/main" id="{95FAA25C-39A7-9040-8440-2D9A3C932C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83619612"/>
      </p:ext>
    </p:extLst>
  </p:cSld>
  <p:clrMapOvr>
    <a:masterClrMapping/>
  </p:clrMapOvr>
  <p:transition spd="slow">
    <p:push dir="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Espace réservé de l’image 16">
            <a:extLst>
              <a:ext uri="{FF2B5EF4-FFF2-40B4-BE49-F238E27FC236}">
                <a16:creationId xmlns:a16="http://schemas.microsoft.com/office/drawing/2014/main" id="{53972874-30A9-8E40-8026-266339E2E6D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9" name="Espace réservé de l’image 18">
            <a:extLst>
              <a:ext uri="{FF2B5EF4-FFF2-40B4-BE49-F238E27FC236}">
                <a16:creationId xmlns:a16="http://schemas.microsoft.com/office/drawing/2014/main" id="{0C169C27-5700-8B41-B1CD-A087482025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1" name="Espace réservé de l’image 20">
            <a:extLst>
              <a:ext uri="{FF2B5EF4-FFF2-40B4-BE49-F238E27FC236}">
                <a16:creationId xmlns:a16="http://schemas.microsoft.com/office/drawing/2014/main" id="{BC1B3453-1639-D544-BA90-2E4F4527CAE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15DE238-85A6-43C9-8827-1E34252A95F7}"/>
              </a:ext>
            </a:extLst>
          </p:cNvPr>
          <p:cNvSpPr/>
          <p:nvPr/>
        </p:nvSpPr>
        <p:spPr>
          <a:xfrm>
            <a:off x="982666" y="5187937"/>
            <a:ext cx="5113334" cy="617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Sed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ut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perspiciatis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unde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omnis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iste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natus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error sit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voluptatem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accusantium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doloremque</a:t>
            </a:r>
            <a:endParaRPr lang="en-ID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322FBEA-9A5F-461B-96C1-BEB67349D102}"/>
              </a:ext>
            </a:extLst>
          </p:cNvPr>
          <p:cNvSpPr txBox="1"/>
          <p:nvPr/>
        </p:nvSpPr>
        <p:spPr>
          <a:xfrm>
            <a:off x="982665" y="4729210"/>
            <a:ext cx="3666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b="1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Vision One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8D88B7C-1230-4B5F-9375-E169004769BE}"/>
              </a:ext>
            </a:extLst>
          </p:cNvPr>
          <p:cNvSpPr/>
          <p:nvPr/>
        </p:nvSpPr>
        <p:spPr>
          <a:xfrm>
            <a:off x="982665" y="3680696"/>
            <a:ext cx="5113334" cy="617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Sed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ut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perspiciatis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unde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omnis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iste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natus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error sit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voluptatem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accusantium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doloremque</a:t>
            </a:r>
            <a:endParaRPr lang="en-ID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45B6BC9-1FDB-42D1-A7D6-26D58FF29AF7}"/>
              </a:ext>
            </a:extLst>
          </p:cNvPr>
          <p:cNvSpPr txBox="1"/>
          <p:nvPr/>
        </p:nvSpPr>
        <p:spPr>
          <a:xfrm>
            <a:off x="982664" y="3221969"/>
            <a:ext cx="3666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b="1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Vision One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BCE01133-3651-463C-8A0F-C090539CA7AB}"/>
              </a:ext>
            </a:extLst>
          </p:cNvPr>
          <p:cNvSpPr/>
          <p:nvPr/>
        </p:nvSpPr>
        <p:spPr>
          <a:xfrm>
            <a:off x="7294336" y="2273494"/>
            <a:ext cx="3164114" cy="4049485"/>
          </a:xfrm>
          <a:prstGeom prst="roundRect">
            <a:avLst/>
          </a:prstGeom>
          <a:solidFill>
            <a:schemeClr val="accent6">
              <a:alpha val="85000"/>
            </a:schemeClr>
          </a:solidFill>
          <a:ln>
            <a:noFill/>
          </a:ln>
          <a:effectLst>
            <a:outerShdw blurRad="190500" dist="38100" sx="103000" sy="103000" algn="l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B73F007-C7C4-44BA-990D-EA8031413642}"/>
              </a:ext>
            </a:extLst>
          </p:cNvPr>
          <p:cNvSpPr/>
          <p:nvPr/>
        </p:nvSpPr>
        <p:spPr>
          <a:xfrm>
            <a:off x="7945212" y="4205793"/>
            <a:ext cx="2359477" cy="1448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Nemo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enim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ipsam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voluptatem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quia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voluptas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sit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aspernatur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aut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odit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aut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fugit,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sed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quia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consequuntur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magni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dolores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eos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qui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ratione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.</a:t>
            </a:r>
            <a:endParaRPr lang="en-ID" sz="1200" dirty="0">
              <a:solidFill>
                <a:schemeClr val="bg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B4196BE-14BE-4D0F-8C47-FB4842DED987}"/>
              </a:ext>
            </a:extLst>
          </p:cNvPr>
          <p:cNvSpPr txBox="1"/>
          <p:nvPr/>
        </p:nvSpPr>
        <p:spPr>
          <a:xfrm>
            <a:off x="7945212" y="2876032"/>
            <a:ext cx="2761796" cy="972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2000" b="1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You Amazing </a:t>
            </a:r>
          </a:p>
          <a:p>
            <a:pPr>
              <a:lnSpc>
                <a:spcPct val="150000"/>
              </a:lnSpc>
            </a:pPr>
            <a:r>
              <a:rPr lang="en-ID" sz="2000" b="1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Subheading Here</a:t>
            </a: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8750B59C-BBB5-C948-899F-3FA321D81CD5}"/>
              </a:ext>
            </a:extLst>
          </p:cNvPr>
          <p:cNvSpPr txBox="1"/>
          <p:nvPr/>
        </p:nvSpPr>
        <p:spPr>
          <a:xfrm>
            <a:off x="687163" y="559762"/>
            <a:ext cx="47847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D" sz="6000" b="1" dirty="0" err="1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Principales</a:t>
            </a:r>
            <a:endParaRPr lang="en-ID" sz="6000" b="1" dirty="0">
              <a:solidFill>
                <a:schemeClr val="accent6"/>
              </a:solidFill>
              <a:latin typeface="Poppins" panose="00000500000000000000" pitchFamily="2" charset="0"/>
              <a:ea typeface="Roboto Slab" pitchFamily="2" charset="0"/>
              <a:cs typeface="Poppins" panose="00000500000000000000" pitchFamily="2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4F75590-CEAB-6746-96EA-75A05C028482}"/>
              </a:ext>
            </a:extLst>
          </p:cNvPr>
          <p:cNvSpPr/>
          <p:nvPr/>
        </p:nvSpPr>
        <p:spPr>
          <a:xfrm>
            <a:off x="0" y="876071"/>
            <a:ext cx="534498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ID" sz="8800" b="1" dirty="0">
                <a:solidFill>
                  <a:schemeClr val="bg2">
                    <a:lumMod val="90000"/>
                  </a:schemeClr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Missions</a:t>
            </a:r>
            <a:endParaRPr lang="en-ID" sz="8800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813471"/>
      </p:ext>
    </p:extLst>
  </p:cSld>
  <p:clrMapOvr>
    <a:masterClrMapping/>
  </p:clrMapOvr>
  <p:transition spd="slow">
    <p:push dir="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e l’image 7">
            <a:extLst>
              <a:ext uri="{FF2B5EF4-FFF2-40B4-BE49-F238E27FC236}">
                <a16:creationId xmlns:a16="http://schemas.microsoft.com/office/drawing/2014/main" id="{27C021C6-2E2B-5D43-9723-812699E7448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7F68E57-5CB3-4B4A-A5FD-253AA8D9695D}"/>
              </a:ext>
            </a:extLst>
          </p:cNvPr>
          <p:cNvSpPr txBox="1"/>
          <p:nvPr/>
        </p:nvSpPr>
        <p:spPr>
          <a:xfrm>
            <a:off x="687163" y="559762"/>
            <a:ext cx="47847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D" sz="6000" b="1" dirty="0" err="1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Principales</a:t>
            </a:r>
            <a:endParaRPr lang="en-ID" sz="6000" b="1" dirty="0">
              <a:solidFill>
                <a:schemeClr val="accent6"/>
              </a:solidFill>
              <a:latin typeface="Poppins" panose="00000500000000000000" pitchFamily="2" charset="0"/>
              <a:ea typeface="Roboto Slab" pitchFamily="2" charset="0"/>
              <a:cs typeface="Poppins" panose="000005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6A817B1-D970-4935-B249-262B658B4D92}"/>
              </a:ext>
            </a:extLst>
          </p:cNvPr>
          <p:cNvSpPr/>
          <p:nvPr/>
        </p:nvSpPr>
        <p:spPr>
          <a:xfrm>
            <a:off x="0" y="876071"/>
            <a:ext cx="534498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ID" sz="8800" b="1" dirty="0">
                <a:solidFill>
                  <a:schemeClr val="bg2">
                    <a:lumMod val="90000"/>
                  </a:schemeClr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Missions</a:t>
            </a:r>
            <a:endParaRPr lang="en-ID" sz="88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3359CCB5-850B-4A2D-89C0-04459A75CF09}"/>
              </a:ext>
            </a:extLst>
          </p:cNvPr>
          <p:cNvSpPr/>
          <p:nvPr/>
        </p:nvSpPr>
        <p:spPr>
          <a:xfrm>
            <a:off x="948419" y="3453438"/>
            <a:ext cx="3233056" cy="2124640"/>
          </a:xfrm>
          <a:prstGeom prst="roundRect">
            <a:avLst/>
          </a:prstGeom>
          <a:solidFill>
            <a:schemeClr val="accent6">
              <a:alpha val="85000"/>
            </a:schemeClr>
          </a:solidFill>
          <a:ln>
            <a:noFill/>
          </a:ln>
          <a:effectLst>
            <a:outerShdw blurRad="190500" dist="38100" sx="103000" sy="103000" algn="l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185E383-EA81-4CCD-9369-22A5B42B6909}"/>
              </a:ext>
            </a:extLst>
          </p:cNvPr>
          <p:cNvSpPr/>
          <p:nvPr/>
        </p:nvSpPr>
        <p:spPr>
          <a:xfrm>
            <a:off x="1353238" y="4285643"/>
            <a:ext cx="2557456" cy="894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Sed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ut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perspiciatis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unde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omnis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iste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natus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error sit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voluptatem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accusantium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doloremque</a:t>
            </a:r>
            <a:endParaRPr lang="en-ID" sz="1200" dirty="0">
              <a:solidFill>
                <a:schemeClr val="bg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A267550-75A9-4BE6-9D2D-8F6FEE8C83FB}"/>
              </a:ext>
            </a:extLst>
          </p:cNvPr>
          <p:cNvSpPr txBox="1"/>
          <p:nvPr/>
        </p:nvSpPr>
        <p:spPr>
          <a:xfrm>
            <a:off x="1353236" y="3826916"/>
            <a:ext cx="2557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Vision One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F69D7ED9-A058-4BE8-BAAA-D5D2E38BDFFD}"/>
              </a:ext>
            </a:extLst>
          </p:cNvPr>
          <p:cNvSpPr/>
          <p:nvPr/>
        </p:nvSpPr>
        <p:spPr>
          <a:xfrm>
            <a:off x="4503152" y="3460130"/>
            <a:ext cx="3233056" cy="2124640"/>
          </a:xfrm>
          <a:prstGeom prst="roundRect">
            <a:avLst/>
          </a:prstGeom>
          <a:solidFill>
            <a:schemeClr val="accent6">
              <a:alpha val="85000"/>
            </a:schemeClr>
          </a:solidFill>
          <a:ln>
            <a:noFill/>
          </a:ln>
          <a:effectLst>
            <a:outerShdw blurRad="190500" dist="38100" sx="103000" sy="103000" algn="l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D64BF29-45C3-4B6D-B6D1-3951F91ACD72}"/>
              </a:ext>
            </a:extLst>
          </p:cNvPr>
          <p:cNvSpPr/>
          <p:nvPr/>
        </p:nvSpPr>
        <p:spPr>
          <a:xfrm>
            <a:off x="4907971" y="4292335"/>
            <a:ext cx="2557456" cy="894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Sed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ut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perspiciatis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unde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omnis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iste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natus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error sit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voluptatem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accusantium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doloremque</a:t>
            </a:r>
            <a:endParaRPr lang="en-ID" sz="1200" dirty="0">
              <a:solidFill>
                <a:schemeClr val="bg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1642BED-D371-4412-A60B-DD516CB6CD7D}"/>
              </a:ext>
            </a:extLst>
          </p:cNvPr>
          <p:cNvSpPr txBox="1"/>
          <p:nvPr/>
        </p:nvSpPr>
        <p:spPr>
          <a:xfrm>
            <a:off x="4907969" y="3833608"/>
            <a:ext cx="2557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Vision Two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B1C5F8C6-2ABC-4AB2-880B-E6F572D677CA}"/>
              </a:ext>
            </a:extLst>
          </p:cNvPr>
          <p:cNvSpPr/>
          <p:nvPr/>
        </p:nvSpPr>
        <p:spPr>
          <a:xfrm>
            <a:off x="8010525" y="3453438"/>
            <a:ext cx="3233056" cy="2124640"/>
          </a:xfrm>
          <a:prstGeom prst="roundRect">
            <a:avLst/>
          </a:prstGeom>
          <a:solidFill>
            <a:schemeClr val="accent6">
              <a:alpha val="85000"/>
            </a:schemeClr>
          </a:solidFill>
          <a:ln>
            <a:noFill/>
          </a:ln>
          <a:effectLst>
            <a:outerShdw blurRad="190500" dist="38100" sx="103000" sy="103000" algn="l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0B4CACF-7DA7-4AFF-888A-8261DA00913B}"/>
              </a:ext>
            </a:extLst>
          </p:cNvPr>
          <p:cNvSpPr/>
          <p:nvPr/>
        </p:nvSpPr>
        <p:spPr>
          <a:xfrm>
            <a:off x="8415344" y="4285643"/>
            <a:ext cx="2557456" cy="894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Sed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ut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perspiciatis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unde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omnis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iste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natus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error sit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voluptatem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accusantium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doloremque</a:t>
            </a:r>
            <a:endParaRPr lang="en-ID" sz="1200" dirty="0">
              <a:solidFill>
                <a:schemeClr val="bg1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4EC4E3A-1122-45E7-8E4D-BA8C225B3BA0}"/>
              </a:ext>
            </a:extLst>
          </p:cNvPr>
          <p:cNvSpPr txBox="1"/>
          <p:nvPr/>
        </p:nvSpPr>
        <p:spPr>
          <a:xfrm>
            <a:off x="8415342" y="3826916"/>
            <a:ext cx="2557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Vision Three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3FAF2EE-2021-47C3-BFE9-2241FE90FA82}"/>
              </a:ext>
            </a:extLst>
          </p:cNvPr>
          <p:cNvSpPr/>
          <p:nvPr/>
        </p:nvSpPr>
        <p:spPr>
          <a:xfrm>
            <a:off x="6881130" y="1564994"/>
            <a:ext cx="3536044" cy="894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Nemo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enim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ipsam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voluptatem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quia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voluptas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sit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aspernatur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aut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odit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aut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fugit,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sed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quia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consequuntur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magni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dolores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eos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qui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ratione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.</a:t>
            </a:r>
            <a:endParaRPr lang="en-ID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C062545-D4CE-4203-BAC4-E11F91F28C1F}"/>
              </a:ext>
            </a:extLst>
          </p:cNvPr>
          <p:cNvSpPr txBox="1"/>
          <p:nvPr/>
        </p:nvSpPr>
        <p:spPr>
          <a:xfrm>
            <a:off x="6881130" y="907701"/>
            <a:ext cx="4405993" cy="40011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ID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You Amazing Subheading Here</a:t>
            </a:r>
          </a:p>
        </p:txBody>
      </p:sp>
    </p:spTree>
    <p:extLst>
      <p:ext uri="{BB962C8B-B14F-4D97-AF65-F5344CB8AC3E}">
        <p14:creationId xmlns:p14="http://schemas.microsoft.com/office/powerpoint/2010/main" val="3535828717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54B64EE-B618-4782-8AA9-5423A9986175}"/>
              </a:ext>
            </a:extLst>
          </p:cNvPr>
          <p:cNvSpPr txBox="1"/>
          <p:nvPr/>
        </p:nvSpPr>
        <p:spPr>
          <a:xfrm>
            <a:off x="10308049" y="3656282"/>
            <a:ext cx="13333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6000" b="1" dirty="0">
                <a:solidFill>
                  <a:schemeClr val="accent6"/>
                </a:solidFill>
                <a:latin typeface="Poppins ExtraBold" panose="00000900000000000000" pitchFamily="2" charset="0"/>
                <a:ea typeface="Roboto Slab" pitchFamily="2" charset="0"/>
                <a:cs typeface="Poppins ExtraBold" panose="00000900000000000000" pitchFamily="2" charset="0"/>
              </a:rPr>
              <a:t>04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96F6C53-B1D5-41AD-9BF8-8C5470D69E6C}"/>
              </a:ext>
            </a:extLst>
          </p:cNvPr>
          <p:cNvSpPr txBox="1"/>
          <p:nvPr/>
        </p:nvSpPr>
        <p:spPr>
          <a:xfrm>
            <a:off x="6288628" y="3675272"/>
            <a:ext cx="3560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200" b="1" dirty="0" err="1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Mes</a:t>
            </a:r>
            <a:r>
              <a:rPr lang="en-ID" sz="3200" b="1" dirty="0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 missions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6A9841-DD79-49B9-BFD2-6F1374E208CC}"/>
              </a:ext>
            </a:extLst>
          </p:cNvPr>
          <p:cNvSpPr txBox="1"/>
          <p:nvPr/>
        </p:nvSpPr>
        <p:spPr>
          <a:xfrm>
            <a:off x="6288628" y="4249526"/>
            <a:ext cx="3560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dirty="0">
                <a:solidFill>
                  <a:schemeClr val="bg2">
                    <a:lumMod val="50000"/>
                  </a:schemeClr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Our Amazing Project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4116ED-87B4-45E3-8958-296B5748ECD2}"/>
              </a:ext>
            </a:extLst>
          </p:cNvPr>
          <p:cNvSpPr txBox="1"/>
          <p:nvPr/>
        </p:nvSpPr>
        <p:spPr>
          <a:xfrm>
            <a:off x="10307920" y="4986100"/>
            <a:ext cx="13333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6000" b="1" dirty="0">
                <a:solidFill>
                  <a:schemeClr val="accent6"/>
                </a:solidFill>
                <a:latin typeface="Poppins ExtraBold" panose="00000900000000000000" pitchFamily="2" charset="0"/>
                <a:ea typeface="Roboto Slab" pitchFamily="2" charset="0"/>
                <a:cs typeface="Poppins ExtraBold" panose="00000900000000000000" pitchFamily="2" charset="0"/>
              </a:rPr>
              <a:t>05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30CA1A-8AE0-44F2-9A3C-4AB593D11CF4}"/>
              </a:ext>
            </a:extLst>
          </p:cNvPr>
          <p:cNvSpPr txBox="1"/>
          <p:nvPr/>
        </p:nvSpPr>
        <p:spPr>
          <a:xfrm>
            <a:off x="6288499" y="5005090"/>
            <a:ext cx="3560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200" b="1" dirty="0" err="1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Bilan</a:t>
            </a:r>
            <a:endParaRPr lang="en-ID" sz="3200" b="1" dirty="0">
              <a:solidFill>
                <a:schemeClr val="accent6"/>
              </a:solidFill>
              <a:latin typeface="Poppins" panose="00000500000000000000" pitchFamily="2" charset="0"/>
              <a:ea typeface="Roboto Slab" pitchFamily="2" charset="0"/>
              <a:cs typeface="Poppins" panose="000005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B691649-968A-45CD-8970-E291EA693AE1}"/>
              </a:ext>
            </a:extLst>
          </p:cNvPr>
          <p:cNvSpPr txBox="1"/>
          <p:nvPr/>
        </p:nvSpPr>
        <p:spPr>
          <a:xfrm>
            <a:off x="6288499" y="5579344"/>
            <a:ext cx="3560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dirty="0">
                <a:solidFill>
                  <a:schemeClr val="bg2">
                    <a:lumMod val="50000"/>
                  </a:schemeClr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Our Amazing Infographic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C18F102-4E3F-45A9-A062-5684F90EF85A}"/>
              </a:ext>
            </a:extLst>
          </p:cNvPr>
          <p:cNvCxnSpPr>
            <a:cxnSpLocks/>
          </p:cNvCxnSpPr>
          <p:nvPr/>
        </p:nvCxnSpPr>
        <p:spPr>
          <a:xfrm>
            <a:off x="6324591" y="4793465"/>
            <a:ext cx="5086359" cy="0"/>
          </a:xfrm>
          <a:prstGeom prst="line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41BEC16-0711-443B-9F94-690AFC2B8553}"/>
              </a:ext>
            </a:extLst>
          </p:cNvPr>
          <p:cNvCxnSpPr>
            <a:cxnSpLocks/>
          </p:cNvCxnSpPr>
          <p:nvPr/>
        </p:nvCxnSpPr>
        <p:spPr>
          <a:xfrm>
            <a:off x="6324471" y="6123283"/>
            <a:ext cx="5086359" cy="0"/>
          </a:xfrm>
          <a:prstGeom prst="line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8A161AD9-C21B-47C5-88B2-38694F647BB4}"/>
              </a:ext>
            </a:extLst>
          </p:cNvPr>
          <p:cNvSpPr txBox="1"/>
          <p:nvPr/>
        </p:nvSpPr>
        <p:spPr>
          <a:xfrm>
            <a:off x="10307929" y="2326464"/>
            <a:ext cx="13333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6000" b="1" dirty="0">
                <a:solidFill>
                  <a:schemeClr val="accent6"/>
                </a:solidFill>
                <a:latin typeface="Poppins ExtraBold" panose="00000900000000000000" pitchFamily="2" charset="0"/>
                <a:ea typeface="Roboto Slab" pitchFamily="2" charset="0"/>
                <a:cs typeface="Poppins ExtraBold" panose="00000900000000000000" pitchFamily="2" charset="0"/>
              </a:rPr>
              <a:t>03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500770A-E545-42A7-AD7E-E2622DFE3931}"/>
              </a:ext>
            </a:extLst>
          </p:cNvPr>
          <p:cNvSpPr txBox="1"/>
          <p:nvPr/>
        </p:nvSpPr>
        <p:spPr>
          <a:xfrm>
            <a:off x="6288508" y="2345454"/>
            <a:ext cx="3560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200" b="1" dirty="0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SWOT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E2A53A6-4CFA-410B-A5DE-ABE3C95327AC}"/>
              </a:ext>
            </a:extLst>
          </p:cNvPr>
          <p:cNvSpPr txBox="1"/>
          <p:nvPr/>
        </p:nvSpPr>
        <p:spPr>
          <a:xfrm>
            <a:off x="6288508" y="2919708"/>
            <a:ext cx="3560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dirty="0">
                <a:solidFill>
                  <a:schemeClr val="bg2">
                    <a:lumMod val="50000"/>
                  </a:schemeClr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People Behind Us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EC88D3A-2741-456C-AFC5-4E60CD51E761}"/>
              </a:ext>
            </a:extLst>
          </p:cNvPr>
          <p:cNvCxnSpPr>
            <a:cxnSpLocks/>
          </p:cNvCxnSpPr>
          <p:nvPr/>
        </p:nvCxnSpPr>
        <p:spPr>
          <a:xfrm>
            <a:off x="6324471" y="3463647"/>
            <a:ext cx="5086359" cy="0"/>
          </a:xfrm>
          <a:prstGeom prst="line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F00FF111-3453-4AB0-BDDD-41475C564E2D}"/>
              </a:ext>
            </a:extLst>
          </p:cNvPr>
          <p:cNvSpPr/>
          <p:nvPr/>
        </p:nvSpPr>
        <p:spPr>
          <a:xfrm>
            <a:off x="2571771" y="3246024"/>
            <a:ext cx="3026226" cy="302622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479C85D-1819-4F7D-9A11-381430341A0F}"/>
              </a:ext>
            </a:extLst>
          </p:cNvPr>
          <p:cNvSpPr/>
          <p:nvPr/>
        </p:nvSpPr>
        <p:spPr>
          <a:xfrm>
            <a:off x="541994" y="766484"/>
            <a:ext cx="55454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9600" b="1" dirty="0" err="1">
                <a:solidFill>
                  <a:schemeClr val="bg2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Sommaire</a:t>
            </a:r>
            <a:endParaRPr lang="en-ID" sz="9600" dirty="0">
              <a:solidFill>
                <a:schemeClr val="bg2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E7A06ED-B74F-43E5-B12E-A71EDD1C4B0B}"/>
              </a:ext>
            </a:extLst>
          </p:cNvPr>
          <p:cNvSpPr txBox="1"/>
          <p:nvPr/>
        </p:nvSpPr>
        <p:spPr>
          <a:xfrm>
            <a:off x="922342" y="559883"/>
            <a:ext cx="47847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D" sz="6000" b="1" dirty="0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Le</a:t>
            </a:r>
          </a:p>
        </p:txBody>
      </p:sp>
      <p:sp>
        <p:nvSpPr>
          <p:cNvPr id="18" name="Espace réservé de l’image 17">
            <a:extLst>
              <a:ext uri="{FF2B5EF4-FFF2-40B4-BE49-F238E27FC236}">
                <a16:creationId xmlns:a16="http://schemas.microsoft.com/office/drawing/2014/main" id="{D3BE68A3-1813-F54F-8601-00CE484D67F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805660031"/>
      </p:ext>
    </p:extLst>
  </p:cSld>
  <p:clrMapOvr>
    <a:masterClrMapping/>
  </p:clrMapOvr>
  <p:transition spd="slow">
    <p:push dir="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28B32B14-D365-4AED-BAB5-085F0B42FB56}"/>
              </a:ext>
            </a:extLst>
          </p:cNvPr>
          <p:cNvSpPr/>
          <p:nvPr/>
        </p:nvSpPr>
        <p:spPr>
          <a:xfrm>
            <a:off x="1081314" y="3429000"/>
            <a:ext cx="2855686" cy="2855686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888C4B5-BAFA-4D2C-9C0E-2333CF5A7C25}"/>
              </a:ext>
            </a:extLst>
          </p:cNvPr>
          <p:cNvSpPr/>
          <p:nvPr/>
        </p:nvSpPr>
        <p:spPr>
          <a:xfrm>
            <a:off x="2857503" y="3429000"/>
            <a:ext cx="2855686" cy="285568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A6C6CE4-AA42-400F-845E-289EB23B23EF}"/>
              </a:ext>
            </a:extLst>
          </p:cNvPr>
          <p:cNvSpPr/>
          <p:nvPr/>
        </p:nvSpPr>
        <p:spPr>
          <a:xfrm>
            <a:off x="6478813" y="3429000"/>
            <a:ext cx="2855686" cy="2855686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872E470-F855-45BA-AB10-3D4DF6EAE634}"/>
              </a:ext>
            </a:extLst>
          </p:cNvPr>
          <p:cNvSpPr/>
          <p:nvPr/>
        </p:nvSpPr>
        <p:spPr>
          <a:xfrm>
            <a:off x="8255002" y="3429000"/>
            <a:ext cx="2855686" cy="285568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1" name="Graphic 10" descr="Ribbon">
            <a:extLst>
              <a:ext uri="{FF2B5EF4-FFF2-40B4-BE49-F238E27FC236}">
                <a16:creationId xmlns:a16="http://schemas.microsoft.com/office/drawing/2014/main" id="{DC60EAD9-4D48-4BA5-B41D-E7AF808391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43506" y="4410621"/>
            <a:ext cx="914400" cy="914400"/>
          </a:xfrm>
          <a:prstGeom prst="rect">
            <a:avLst/>
          </a:prstGeom>
        </p:spPr>
      </p:pic>
      <p:pic>
        <p:nvPicPr>
          <p:cNvPr id="13" name="Graphic 12" descr="Medal">
            <a:extLst>
              <a:ext uri="{FF2B5EF4-FFF2-40B4-BE49-F238E27FC236}">
                <a16:creationId xmlns:a16="http://schemas.microsoft.com/office/drawing/2014/main" id="{0C53FDC5-A13D-4146-8985-01D35DC83C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41005" y="4410621"/>
            <a:ext cx="914400" cy="9144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90B1D7D0-556D-46C8-8DE6-355823BC3312}"/>
              </a:ext>
            </a:extLst>
          </p:cNvPr>
          <p:cNvSpPr/>
          <p:nvPr/>
        </p:nvSpPr>
        <p:spPr>
          <a:xfrm>
            <a:off x="8676601" y="4430785"/>
            <a:ext cx="2063970" cy="1171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Sed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ut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perspiciatis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unde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omnis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iste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natus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error sit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voluptatem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accusantium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doloremque</a:t>
            </a:r>
            <a:endParaRPr lang="en-ID" sz="1200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4386C22-BE7F-4389-96EB-2888ED77F6A1}"/>
              </a:ext>
            </a:extLst>
          </p:cNvPr>
          <p:cNvSpPr txBox="1"/>
          <p:nvPr/>
        </p:nvSpPr>
        <p:spPr>
          <a:xfrm>
            <a:off x="8676599" y="3972058"/>
            <a:ext cx="2063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Award Two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E4690CC-EFA2-4E00-BE36-EDD0DF6B991E}"/>
              </a:ext>
            </a:extLst>
          </p:cNvPr>
          <p:cNvSpPr/>
          <p:nvPr/>
        </p:nvSpPr>
        <p:spPr>
          <a:xfrm>
            <a:off x="3269578" y="4430785"/>
            <a:ext cx="2063970" cy="1171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Sed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ut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perspiciatis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unde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omnis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iste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natus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error sit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voluptatem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accusantium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doloremque</a:t>
            </a:r>
            <a:endParaRPr lang="en-ID" sz="1200" dirty="0">
              <a:solidFill>
                <a:schemeClr val="bg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5039BD0-0E22-471D-9BBC-144314F61D8C}"/>
              </a:ext>
            </a:extLst>
          </p:cNvPr>
          <p:cNvSpPr txBox="1"/>
          <p:nvPr/>
        </p:nvSpPr>
        <p:spPr>
          <a:xfrm>
            <a:off x="3269576" y="3972058"/>
            <a:ext cx="2063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Award One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671A8D8-C07E-41FF-9FB8-202F6D186D6D}"/>
              </a:ext>
            </a:extLst>
          </p:cNvPr>
          <p:cNvSpPr txBox="1"/>
          <p:nvPr/>
        </p:nvSpPr>
        <p:spPr>
          <a:xfrm>
            <a:off x="687163" y="559762"/>
            <a:ext cx="47847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D" sz="6000" b="1" dirty="0" err="1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Mes</a:t>
            </a:r>
            <a:endParaRPr lang="en-ID" sz="6000" b="1" dirty="0">
              <a:solidFill>
                <a:schemeClr val="accent6"/>
              </a:solidFill>
              <a:latin typeface="Poppins" panose="00000500000000000000" pitchFamily="2" charset="0"/>
              <a:ea typeface="Roboto Slab" pitchFamily="2" charset="0"/>
              <a:cs typeface="Poppins" panose="00000500000000000000" pitchFamily="2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05C2ED6-D1AB-4867-BE0F-5C0F61A18A44}"/>
              </a:ext>
            </a:extLst>
          </p:cNvPr>
          <p:cNvSpPr/>
          <p:nvPr/>
        </p:nvSpPr>
        <p:spPr>
          <a:xfrm>
            <a:off x="126907" y="941545"/>
            <a:ext cx="534498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ID" sz="8800" b="1" dirty="0" err="1">
                <a:solidFill>
                  <a:schemeClr val="bg2">
                    <a:lumMod val="90000"/>
                  </a:schemeClr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Réussites</a:t>
            </a:r>
            <a:endParaRPr lang="en-ID" sz="88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2BD0C6D-841C-4E02-89D6-6F0184249982}"/>
              </a:ext>
            </a:extLst>
          </p:cNvPr>
          <p:cNvSpPr/>
          <p:nvPr/>
        </p:nvSpPr>
        <p:spPr>
          <a:xfrm>
            <a:off x="6881130" y="1564994"/>
            <a:ext cx="3536044" cy="894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Nemo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enim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ipsam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voluptatem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quia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voluptas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sit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aspernatur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aut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odit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aut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fugit,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sed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quia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consequuntur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magni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dolores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eos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qui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ratione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.</a:t>
            </a:r>
            <a:endParaRPr lang="en-ID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6481C7B-09A2-4CB1-BC9E-2A9602E50E2B}"/>
              </a:ext>
            </a:extLst>
          </p:cNvPr>
          <p:cNvSpPr txBox="1"/>
          <p:nvPr/>
        </p:nvSpPr>
        <p:spPr>
          <a:xfrm>
            <a:off x="6881130" y="907701"/>
            <a:ext cx="4405993" cy="40011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ID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You Amazing Subheading Here</a:t>
            </a:r>
          </a:p>
        </p:txBody>
      </p:sp>
    </p:spTree>
    <p:extLst>
      <p:ext uri="{BB962C8B-B14F-4D97-AF65-F5344CB8AC3E}">
        <p14:creationId xmlns:p14="http://schemas.microsoft.com/office/powerpoint/2010/main" val="3911042319"/>
      </p:ext>
    </p:extLst>
  </p:cSld>
  <p:clrMapOvr>
    <a:masterClrMapping/>
  </p:clrMapOvr>
  <p:transition spd="slow">
    <p:push dir="u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e l’image 11">
            <a:extLst>
              <a:ext uri="{FF2B5EF4-FFF2-40B4-BE49-F238E27FC236}">
                <a16:creationId xmlns:a16="http://schemas.microsoft.com/office/drawing/2014/main" id="{775D1DA2-C864-C040-9332-F245C58C0ED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188535" y="735808"/>
            <a:ext cx="3594100" cy="4560263"/>
          </a:xfrm>
        </p:spPr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77FD72-ABC1-4D5A-8EB9-D6995195AFD7}"/>
              </a:ext>
            </a:extLst>
          </p:cNvPr>
          <p:cNvSpPr txBox="1"/>
          <p:nvPr/>
        </p:nvSpPr>
        <p:spPr>
          <a:xfrm>
            <a:off x="995134" y="559762"/>
            <a:ext cx="38707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6000" b="1" dirty="0" err="1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Bilan</a:t>
            </a:r>
            <a:endParaRPr lang="en-ID" sz="6000" b="1" dirty="0">
              <a:solidFill>
                <a:schemeClr val="accent6"/>
              </a:solidFill>
              <a:latin typeface="Poppins" panose="00000500000000000000" pitchFamily="2" charset="0"/>
              <a:ea typeface="Roboto Slab" pitchFamily="2" charset="0"/>
              <a:cs typeface="Poppins" panose="000005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60D2814-77EA-4CA9-9684-60AC825FD233}"/>
              </a:ext>
            </a:extLst>
          </p:cNvPr>
          <p:cNvSpPr/>
          <p:nvPr/>
        </p:nvSpPr>
        <p:spPr>
          <a:xfrm>
            <a:off x="976084" y="919365"/>
            <a:ext cx="655145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8800" b="1" dirty="0" err="1">
                <a:solidFill>
                  <a:schemeClr val="bg2">
                    <a:lumMod val="90000"/>
                  </a:schemeClr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Compétences</a:t>
            </a:r>
            <a:endParaRPr lang="en-ID" sz="88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7B4791A-9429-3B40-9E01-A82617879E9B}"/>
              </a:ext>
            </a:extLst>
          </p:cNvPr>
          <p:cNvSpPr/>
          <p:nvPr/>
        </p:nvSpPr>
        <p:spPr>
          <a:xfrm>
            <a:off x="1235278" y="3678546"/>
            <a:ext cx="1703002" cy="3271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6CA1C0C-FB83-0F44-9730-306C87B847DE}"/>
              </a:ext>
            </a:extLst>
          </p:cNvPr>
          <p:cNvSpPr/>
          <p:nvPr/>
        </p:nvSpPr>
        <p:spPr>
          <a:xfrm>
            <a:off x="2938281" y="3678546"/>
            <a:ext cx="2331540" cy="32717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E1B1EF8-5757-524C-9CBD-D6DABDE6A213}"/>
              </a:ext>
            </a:extLst>
          </p:cNvPr>
          <p:cNvSpPr/>
          <p:nvPr/>
        </p:nvSpPr>
        <p:spPr>
          <a:xfrm>
            <a:off x="5269820" y="3678546"/>
            <a:ext cx="3223508" cy="32717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Isosceles Triangle 6">
            <a:extLst>
              <a:ext uri="{FF2B5EF4-FFF2-40B4-BE49-F238E27FC236}">
                <a16:creationId xmlns:a16="http://schemas.microsoft.com/office/drawing/2014/main" id="{A94A1790-92DB-5444-B77F-264D674CC4FA}"/>
              </a:ext>
            </a:extLst>
          </p:cNvPr>
          <p:cNvSpPr/>
          <p:nvPr/>
        </p:nvSpPr>
        <p:spPr>
          <a:xfrm>
            <a:off x="2004622" y="3540987"/>
            <a:ext cx="164314" cy="8437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Isosceles Triangle 7">
            <a:extLst>
              <a:ext uri="{FF2B5EF4-FFF2-40B4-BE49-F238E27FC236}">
                <a16:creationId xmlns:a16="http://schemas.microsoft.com/office/drawing/2014/main" id="{0E328FDA-3AAE-E748-B118-5C6BBBAA11C0}"/>
              </a:ext>
            </a:extLst>
          </p:cNvPr>
          <p:cNvSpPr/>
          <p:nvPr/>
        </p:nvSpPr>
        <p:spPr>
          <a:xfrm>
            <a:off x="4021894" y="3540987"/>
            <a:ext cx="164314" cy="84378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Isosceles Triangle 8">
            <a:extLst>
              <a:ext uri="{FF2B5EF4-FFF2-40B4-BE49-F238E27FC236}">
                <a16:creationId xmlns:a16="http://schemas.microsoft.com/office/drawing/2014/main" id="{7ED55BA4-6557-1B46-B925-E870E1CB9B80}"/>
              </a:ext>
            </a:extLst>
          </p:cNvPr>
          <p:cNvSpPr/>
          <p:nvPr/>
        </p:nvSpPr>
        <p:spPr>
          <a:xfrm>
            <a:off x="6799417" y="3540987"/>
            <a:ext cx="164314" cy="84378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9">
            <a:extLst>
              <a:ext uri="{FF2B5EF4-FFF2-40B4-BE49-F238E27FC236}">
                <a16:creationId xmlns:a16="http://schemas.microsoft.com/office/drawing/2014/main" id="{1FA082B8-B299-494A-BED1-F2A6B51A658D}"/>
              </a:ext>
            </a:extLst>
          </p:cNvPr>
          <p:cNvSpPr txBox="1"/>
          <p:nvPr/>
        </p:nvSpPr>
        <p:spPr>
          <a:xfrm>
            <a:off x="1440815" y="3015940"/>
            <a:ext cx="129192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2800" dirty="0">
                <a:latin typeface="Lato Black" panose="020F0A02020204030203" pitchFamily="34" charset="0"/>
              </a:rPr>
              <a:t>23</a:t>
            </a:r>
            <a:r>
              <a:rPr lang="en-US" sz="1800" dirty="0">
                <a:latin typeface="Lato Black" panose="020F0A02020204030203" pitchFamily="34" charset="0"/>
              </a:rPr>
              <a:t>%</a:t>
            </a:r>
          </a:p>
        </p:txBody>
      </p:sp>
      <p:sp>
        <p:nvSpPr>
          <p:cNvPr id="31" name="TextBox 10">
            <a:extLst>
              <a:ext uri="{FF2B5EF4-FFF2-40B4-BE49-F238E27FC236}">
                <a16:creationId xmlns:a16="http://schemas.microsoft.com/office/drawing/2014/main" id="{40504A68-8369-694D-A55C-0494C0F584F7}"/>
              </a:ext>
            </a:extLst>
          </p:cNvPr>
          <p:cNvSpPr txBox="1"/>
          <p:nvPr/>
        </p:nvSpPr>
        <p:spPr>
          <a:xfrm>
            <a:off x="3458087" y="3015940"/>
            <a:ext cx="129192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2800" dirty="0">
                <a:latin typeface="Lato Black" panose="020F0A02020204030203" pitchFamily="34" charset="0"/>
              </a:rPr>
              <a:t>26</a:t>
            </a:r>
            <a:r>
              <a:rPr lang="en-US" sz="1800" dirty="0">
                <a:latin typeface="Lato Black" panose="020F0A02020204030203" pitchFamily="34" charset="0"/>
              </a:rPr>
              <a:t>%</a:t>
            </a:r>
          </a:p>
        </p:txBody>
      </p:sp>
      <p:sp>
        <p:nvSpPr>
          <p:cNvPr id="32" name="TextBox 11">
            <a:extLst>
              <a:ext uri="{FF2B5EF4-FFF2-40B4-BE49-F238E27FC236}">
                <a16:creationId xmlns:a16="http://schemas.microsoft.com/office/drawing/2014/main" id="{1C88C7DB-1EB8-F14B-AD79-01EC361607D5}"/>
              </a:ext>
            </a:extLst>
          </p:cNvPr>
          <p:cNvSpPr txBox="1"/>
          <p:nvPr/>
        </p:nvSpPr>
        <p:spPr>
          <a:xfrm>
            <a:off x="6235610" y="3015940"/>
            <a:ext cx="129192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2800" dirty="0">
                <a:latin typeface="Lato Black" panose="020F0A02020204030203" pitchFamily="34" charset="0"/>
              </a:rPr>
              <a:t>48</a:t>
            </a:r>
            <a:r>
              <a:rPr lang="en-US" sz="1800" dirty="0">
                <a:latin typeface="Lato Black" panose="020F0A02020204030203" pitchFamily="34" charset="0"/>
              </a:rPr>
              <a:t>%</a:t>
            </a:r>
          </a:p>
        </p:txBody>
      </p:sp>
      <p:grpSp>
        <p:nvGrpSpPr>
          <p:cNvPr id="36" name="Group 18">
            <a:extLst>
              <a:ext uri="{FF2B5EF4-FFF2-40B4-BE49-F238E27FC236}">
                <a16:creationId xmlns:a16="http://schemas.microsoft.com/office/drawing/2014/main" id="{0E2262F3-8B1E-8F42-A681-152422699A00}"/>
              </a:ext>
            </a:extLst>
          </p:cNvPr>
          <p:cNvGrpSpPr/>
          <p:nvPr/>
        </p:nvGrpSpPr>
        <p:grpSpPr>
          <a:xfrm>
            <a:off x="1282895" y="5095345"/>
            <a:ext cx="1925322" cy="469591"/>
            <a:chOff x="989005" y="3710913"/>
            <a:chExt cx="1925322" cy="469591"/>
          </a:xfrm>
        </p:grpSpPr>
        <p:sp>
          <p:nvSpPr>
            <p:cNvPr id="37" name="TextBox 16">
              <a:extLst>
                <a:ext uri="{FF2B5EF4-FFF2-40B4-BE49-F238E27FC236}">
                  <a16:creationId xmlns:a16="http://schemas.microsoft.com/office/drawing/2014/main" id="{E4455CAC-B3EA-C947-983A-D8CA9AC7BB3C}"/>
                </a:ext>
              </a:extLst>
            </p:cNvPr>
            <p:cNvSpPr txBox="1"/>
            <p:nvPr/>
          </p:nvSpPr>
          <p:spPr>
            <a:xfrm>
              <a:off x="989005" y="3710913"/>
              <a:ext cx="192532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100" b="1" cap="all" spc="20" dirty="0" err="1">
                  <a:solidFill>
                    <a:schemeClr val="accent1"/>
                  </a:solidFill>
                  <a:latin typeface="Lato" panose="020F0502020204030203" pitchFamily="34" charset="0"/>
                </a:rPr>
                <a:t>autonomie</a:t>
              </a:r>
              <a:endParaRPr lang="en-US" sz="1100" b="1" cap="all" spc="20" dirty="0">
                <a:solidFill>
                  <a:schemeClr val="accent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38" name="TextBox 17">
              <a:extLst>
                <a:ext uri="{FF2B5EF4-FFF2-40B4-BE49-F238E27FC236}">
                  <a16:creationId xmlns:a16="http://schemas.microsoft.com/office/drawing/2014/main" id="{BA912496-17DF-1C42-8A45-8C258B246255}"/>
                </a:ext>
              </a:extLst>
            </p:cNvPr>
            <p:cNvSpPr txBox="1"/>
            <p:nvPr/>
          </p:nvSpPr>
          <p:spPr>
            <a:xfrm>
              <a:off x="989005" y="3898375"/>
              <a:ext cx="1925322" cy="28212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1050" dirty="0">
                  <a:latin typeface="Lato" panose="020F0502020204030203" pitchFamily="34" charset="0"/>
                </a:rPr>
                <a:t>Sed </a:t>
              </a:r>
              <a:r>
                <a:rPr lang="en-US" sz="1050" dirty="0" err="1">
                  <a:latin typeface="Lato" panose="020F0502020204030203" pitchFamily="34" charset="0"/>
                </a:rPr>
                <a:t>ut</a:t>
              </a:r>
              <a:r>
                <a:rPr lang="en-US" sz="1050" dirty="0">
                  <a:latin typeface="Lato" panose="020F0502020204030203" pitchFamily="34" charset="0"/>
                </a:rPr>
                <a:t> </a:t>
              </a:r>
              <a:r>
                <a:rPr lang="en-US" sz="1050" dirty="0" err="1">
                  <a:latin typeface="Lato" panose="020F0502020204030203" pitchFamily="34" charset="0"/>
                </a:rPr>
                <a:t>perspiciatis</a:t>
              </a:r>
              <a:r>
                <a:rPr lang="en-US" sz="1050" dirty="0">
                  <a:latin typeface="Lato" panose="020F0502020204030203" pitchFamily="34" charset="0"/>
                </a:rPr>
                <a:t> unde </a:t>
              </a:r>
              <a:r>
                <a:rPr lang="en-US" sz="1050" dirty="0" err="1">
                  <a:latin typeface="Lato" panose="020F0502020204030203" pitchFamily="34" charset="0"/>
                </a:rPr>
                <a:t>omnis</a:t>
              </a:r>
              <a:r>
                <a:rPr lang="en-US" sz="1050" dirty="0">
                  <a:latin typeface="Lato" panose="020F0502020204030203" pitchFamily="34" charset="0"/>
                </a:rPr>
                <a:t> </a:t>
              </a:r>
              <a:r>
                <a:rPr lang="en-US" sz="1050" dirty="0" err="1">
                  <a:latin typeface="Lato" panose="020F0502020204030203" pitchFamily="34" charset="0"/>
                </a:rPr>
                <a:t>iste</a:t>
              </a:r>
              <a:r>
                <a:rPr lang="en-US" sz="1050" dirty="0">
                  <a:latin typeface="Lato" panose="020F0502020204030203" pitchFamily="34" charset="0"/>
                </a:rPr>
                <a:t> </a:t>
              </a:r>
              <a:r>
                <a:rPr lang="en-US" sz="1050" dirty="0" err="1">
                  <a:latin typeface="Lato" panose="020F0502020204030203" pitchFamily="34" charset="0"/>
                </a:rPr>
                <a:t>natus</a:t>
              </a:r>
              <a:r>
                <a:rPr lang="en-US" sz="1050" dirty="0">
                  <a:latin typeface="Lato" panose="020F0502020204030203" pitchFamily="34" charset="0"/>
                </a:rPr>
                <a:t> error sit </a:t>
              </a:r>
              <a:r>
                <a:rPr lang="en-US" sz="1050" dirty="0" err="1">
                  <a:latin typeface="Lato" panose="020F0502020204030203" pitchFamily="34" charset="0"/>
                </a:rPr>
                <a:t>volup</a:t>
              </a:r>
              <a:r>
                <a:rPr lang="en-US" sz="1050" dirty="0">
                  <a:latin typeface="Lato" panose="020F0502020204030203" pitchFamily="34" charset="0"/>
                </a:rPr>
                <a:t> </a:t>
              </a:r>
              <a:r>
                <a:rPr lang="en-US" sz="1050" dirty="0" err="1">
                  <a:latin typeface="Lato" panose="020F0502020204030203" pitchFamily="34" charset="0"/>
                </a:rPr>
                <a:t>tatem</a:t>
              </a:r>
              <a:endParaRPr lang="en-US" sz="1050" dirty="0">
                <a:latin typeface="Lato" panose="020F0502020204030203" pitchFamily="34" charset="0"/>
              </a:endParaRPr>
            </a:p>
          </p:txBody>
        </p:sp>
      </p:grpSp>
      <p:grpSp>
        <p:nvGrpSpPr>
          <p:cNvPr id="39" name="Group 15">
            <a:extLst>
              <a:ext uri="{FF2B5EF4-FFF2-40B4-BE49-F238E27FC236}">
                <a16:creationId xmlns:a16="http://schemas.microsoft.com/office/drawing/2014/main" id="{2972D090-A3E0-FA43-BE3E-34BE34B036F2}"/>
              </a:ext>
            </a:extLst>
          </p:cNvPr>
          <p:cNvGrpSpPr/>
          <p:nvPr/>
        </p:nvGrpSpPr>
        <p:grpSpPr>
          <a:xfrm>
            <a:off x="1956631" y="4367286"/>
            <a:ext cx="577850" cy="577850"/>
            <a:chOff x="1662741" y="2982854"/>
            <a:chExt cx="577850" cy="577850"/>
          </a:xfrm>
        </p:grpSpPr>
        <p:sp>
          <p:nvSpPr>
            <p:cNvPr id="40" name="Oval 20">
              <a:extLst>
                <a:ext uri="{FF2B5EF4-FFF2-40B4-BE49-F238E27FC236}">
                  <a16:creationId xmlns:a16="http://schemas.microsoft.com/office/drawing/2014/main" id="{16411013-3C29-E749-A342-A6735C1D9E69}"/>
                </a:ext>
              </a:extLst>
            </p:cNvPr>
            <p:cNvSpPr/>
            <p:nvPr/>
          </p:nvSpPr>
          <p:spPr>
            <a:xfrm>
              <a:off x="1662741" y="2982854"/>
              <a:ext cx="577850" cy="57785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7">
              <a:extLst>
                <a:ext uri="{FF2B5EF4-FFF2-40B4-BE49-F238E27FC236}">
                  <a16:creationId xmlns:a16="http://schemas.microsoft.com/office/drawing/2014/main" id="{EDB2182E-A90E-E74A-9826-CEBC0CF78D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83848" y="3093972"/>
              <a:ext cx="335636" cy="306342"/>
            </a:xfrm>
            <a:custGeom>
              <a:avLst/>
              <a:gdLst>
                <a:gd name="T0" fmla="*/ 144 w 353"/>
                <a:gd name="T1" fmla="*/ 194 h 323"/>
                <a:gd name="T2" fmla="*/ 160 w 353"/>
                <a:gd name="T3" fmla="*/ 194 h 323"/>
                <a:gd name="T4" fmla="*/ 200 w 353"/>
                <a:gd name="T5" fmla="*/ 186 h 323"/>
                <a:gd name="T6" fmla="*/ 200 w 353"/>
                <a:gd name="T7" fmla="*/ 202 h 323"/>
                <a:gd name="T8" fmla="*/ 200 w 353"/>
                <a:gd name="T9" fmla="*/ 186 h 323"/>
                <a:gd name="T10" fmla="*/ 96 w 353"/>
                <a:gd name="T11" fmla="*/ 226 h 323"/>
                <a:gd name="T12" fmla="*/ 88 w 353"/>
                <a:gd name="T13" fmla="*/ 202 h 323"/>
                <a:gd name="T14" fmla="*/ 80 w 353"/>
                <a:gd name="T15" fmla="*/ 226 h 323"/>
                <a:gd name="T16" fmla="*/ 56 w 353"/>
                <a:gd name="T17" fmla="*/ 234 h 323"/>
                <a:gd name="T18" fmla="*/ 80 w 353"/>
                <a:gd name="T19" fmla="*/ 242 h 323"/>
                <a:gd name="T20" fmla="*/ 88 w 353"/>
                <a:gd name="T21" fmla="*/ 266 h 323"/>
                <a:gd name="T22" fmla="*/ 96 w 353"/>
                <a:gd name="T23" fmla="*/ 242 h 323"/>
                <a:gd name="T24" fmla="*/ 120 w 353"/>
                <a:gd name="T25" fmla="*/ 234 h 323"/>
                <a:gd name="T26" fmla="*/ 264 w 353"/>
                <a:gd name="T27" fmla="*/ 146 h 323"/>
                <a:gd name="T28" fmla="*/ 195 w 353"/>
                <a:gd name="T29" fmla="*/ 113 h 323"/>
                <a:gd name="T30" fmla="*/ 164 w 353"/>
                <a:gd name="T31" fmla="*/ 2 h 323"/>
                <a:gd name="T32" fmla="*/ 157 w 353"/>
                <a:gd name="T33" fmla="*/ 17 h 323"/>
                <a:gd name="T34" fmla="*/ 184 w 353"/>
                <a:gd name="T35" fmla="*/ 101 h 323"/>
                <a:gd name="T36" fmla="*/ 88 w 353"/>
                <a:gd name="T37" fmla="*/ 146 h 323"/>
                <a:gd name="T38" fmla="*/ 88 w 353"/>
                <a:gd name="T39" fmla="*/ 323 h 323"/>
                <a:gd name="T40" fmla="*/ 196 w 353"/>
                <a:gd name="T41" fmla="*/ 290 h 323"/>
                <a:gd name="T42" fmla="*/ 353 w 353"/>
                <a:gd name="T43" fmla="*/ 234 h 323"/>
                <a:gd name="T44" fmla="*/ 264 w 353"/>
                <a:gd name="T45" fmla="*/ 307 h 323"/>
                <a:gd name="T46" fmla="*/ 148 w 353"/>
                <a:gd name="T47" fmla="*/ 274 h 323"/>
                <a:gd name="T48" fmla="*/ 16 w 353"/>
                <a:gd name="T49" fmla="*/ 234 h 323"/>
                <a:gd name="T50" fmla="*/ 264 w 353"/>
                <a:gd name="T51" fmla="*/ 162 h 323"/>
                <a:gd name="T52" fmla="*/ 264 w 353"/>
                <a:gd name="T53" fmla="*/ 307 h 323"/>
                <a:gd name="T54" fmla="*/ 232 w 353"/>
                <a:gd name="T55" fmla="*/ 250 h 323"/>
                <a:gd name="T56" fmla="*/ 264 w 353"/>
                <a:gd name="T57" fmla="*/ 250 h 323"/>
                <a:gd name="T58" fmla="*/ 281 w 353"/>
                <a:gd name="T59" fmla="*/ 202 h 323"/>
                <a:gd name="T60" fmla="*/ 281 w 353"/>
                <a:gd name="T61" fmla="*/ 234 h 323"/>
                <a:gd name="T62" fmla="*/ 281 w 353"/>
                <a:gd name="T63" fmla="*/ 202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3" h="323">
                  <a:moveTo>
                    <a:pt x="152" y="186"/>
                  </a:moveTo>
                  <a:cubicBezTo>
                    <a:pt x="148" y="186"/>
                    <a:pt x="144" y="190"/>
                    <a:pt x="144" y="194"/>
                  </a:cubicBezTo>
                  <a:cubicBezTo>
                    <a:pt x="144" y="199"/>
                    <a:pt x="148" y="202"/>
                    <a:pt x="152" y="202"/>
                  </a:cubicBezTo>
                  <a:cubicBezTo>
                    <a:pt x="157" y="202"/>
                    <a:pt x="160" y="199"/>
                    <a:pt x="160" y="194"/>
                  </a:cubicBezTo>
                  <a:cubicBezTo>
                    <a:pt x="160" y="190"/>
                    <a:pt x="157" y="186"/>
                    <a:pt x="152" y="186"/>
                  </a:cubicBezTo>
                  <a:moveTo>
                    <a:pt x="200" y="186"/>
                  </a:moveTo>
                  <a:cubicBezTo>
                    <a:pt x="196" y="186"/>
                    <a:pt x="192" y="190"/>
                    <a:pt x="192" y="194"/>
                  </a:cubicBezTo>
                  <a:cubicBezTo>
                    <a:pt x="192" y="199"/>
                    <a:pt x="196" y="202"/>
                    <a:pt x="200" y="202"/>
                  </a:cubicBezTo>
                  <a:cubicBezTo>
                    <a:pt x="205" y="202"/>
                    <a:pt x="208" y="199"/>
                    <a:pt x="208" y="194"/>
                  </a:cubicBezTo>
                  <a:cubicBezTo>
                    <a:pt x="208" y="190"/>
                    <a:pt x="205" y="186"/>
                    <a:pt x="200" y="186"/>
                  </a:cubicBezTo>
                  <a:moveTo>
                    <a:pt x="112" y="226"/>
                  </a:moveTo>
                  <a:cubicBezTo>
                    <a:pt x="96" y="226"/>
                    <a:pt x="96" y="226"/>
                    <a:pt x="96" y="226"/>
                  </a:cubicBezTo>
                  <a:cubicBezTo>
                    <a:pt x="96" y="210"/>
                    <a:pt x="96" y="210"/>
                    <a:pt x="96" y="210"/>
                  </a:cubicBezTo>
                  <a:cubicBezTo>
                    <a:pt x="96" y="206"/>
                    <a:pt x="92" y="202"/>
                    <a:pt x="88" y="202"/>
                  </a:cubicBezTo>
                  <a:cubicBezTo>
                    <a:pt x="83" y="202"/>
                    <a:pt x="80" y="206"/>
                    <a:pt x="80" y="210"/>
                  </a:cubicBezTo>
                  <a:cubicBezTo>
                    <a:pt x="80" y="226"/>
                    <a:pt x="80" y="226"/>
                    <a:pt x="80" y="226"/>
                  </a:cubicBezTo>
                  <a:cubicBezTo>
                    <a:pt x="64" y="226"/>
                    <a:pt x="64" y="226"/>
                    <a:pt x="64" y="226"/>
                  </a:cubicBezTo>
                  <a:cubicBezTo>
                    <a:pt x="59" y="226"/>
                    <a:pt x="56" y="230"/>
                    <a:pt x="56" y="234"/>
                  </a:cubicBezTo>
                  <a:cubicBezTo>
                    <a:pt x="56" y="239"/>
                    <a:pt x="59" y="242"/>
                    <a:pt x="64" y="242"/>
                  </a:cubicBezTo>
                  <a:cubicBezTo>
                    <a:pt x="80" y="242"/>
                    <a:pt x="80" y="242"/>
                    <a:pt x="80" y="242"/>
                  </a:cubicBezTo>
                  <a:cubicBezTo>
                    <a:pt x="80" y="258"/>
                    <a:pt x="80" y="258"/>
                    <a:pt x="80" y="258"/>
                  </a:cubicBezTo>
                  <a:cubicBezTo>
                    <a:pt x="80" y="263"/>
                    <a:pt x="83" y="266"/>
                    <a:pt x="88" y="266"/>
                  </a:cubicBezTo>
                  <a:cubicBezTo>
                    <a:pt x="92" y="266"/>
                    <a:pt x="96" y="263"/>
                    <a:pt x="96" y="258"/>
                  </a:cubicBezTo>
                  <a:cubicBezTo>
                    <a:pt x="96" y="242"/>
                    <a:pt x="96" y="242"/>
                    <a:pt x="96" y="242"/>
                  </a:cubicBezTo>
                  <a:cubicBezTo>
                    <a:pt x="112" y="242"/>
                    <a:pt x="112" y="242"/>
                    <a:pt x="112" y="242"/>
                  </a:cubicBezTo>
                  <a:cubicBezTo>
                    <a:pt x="116" y="242"/>
                    <a:pt x="120" y="239"/>
                    <a:pt x="120" y="234"/>
                  </a:cubicBezTo>
                  <a:cubicBezTo>
                    <a:pt x="120" y="230"/>
                    <a:pt x="116" y="226"/>
                    <a:pt x="112" y="226"/>
                  </a:cubicBezTo>
                  <a:moveTo>
                    <a:pt x="264" y="146"/>
                  </a:moveTo>
                  <a:cubicBezTo>
                    <a:pt x="185" y="146"/>
                    <a:pt x="185" y="146"/>
                    <a:pt x="185" y="146"/>
                  </a:cubicBezTo>
                  <a:cubicBezTo>
                    <a:pt x="177" y="131"/>
                    <a:pt x="183" y="124"/>
                    <a:pt x="195" y="113"/>
                  </a:cubicBezTo>
                  <a:cubicBezTo>
                    <a:pt x="204" y="103"/>
                    <a:pt x="216" y="92"/>
                    <a:pt x="216" y="74"/>
                  </a:cubicBezTo>
                  <a:cubicBezTo>
                    <a:pt x="216" y="29"/>
                    <a:pt x="166" y="3"/>
                    <a:pt x="164" y="2"/>
                  </a:cubicBezTo>
                  <a:cubicBezTo>
                    <a:pt x="160" y="0"/>
                    <a:pt x="155" y="2"/>
                    <a:pt x="153" y="6"/>
                  </a:cubicBezTo>
                  <a:cubicBezTo>
                    <a:pt x="151" y="10"/>
                    <a:pt x="153" y="15"/>
                    <a:pt x="157" y="17"/>
                  </a:cubicBezTo>
                  <a:cubicBezTo>
                    <a:pt x="157" y="17"/>
                    <a:pt x="200" y="39"/>
                    <a:pt x="200" y="74"/>
                  </a:cubicBezTo>
                  <a:cubicBezTo>
                    <a:pt x="200" y="85"/>
                    <a:pt x="192" y="93"/>
                    <a:pt x="184" y="101"/>
                  </a:cubicBezTo>
                  <a:cubicBezTo>
                    <a:pt x="173" y="112"/>
                    <a:pt x="159" y="125"/>
                    <a:pt x="168" y="146"/>
                  </a:cubicBezTo>
                  <a:cubicBezTo>
                    <a:pt x="88" y="146"/>
                    <a:pt x="88" y="146"/>
                    <a:pt x="88" y="146"/>
                  </a:cubicBezTo>
                  <a:cubicBezTo>
                    <a:pt x="39" y="146"/>
                    <a:pt x="0" y="186"/>
                    <a:pt x="0" y="234"/>
                  </a:cubicBezTo>
                  <a:cubicBezTo>
                    <a:pt x="0" y="283"/>
                    <a:pt x="39" y="323"/>
                    <a:pt x="88" y="323"/>
                  </a:cubicBezTo>
                  <a:cubicBezTo>
                    <a:pt x="115" y="323"/>
                    <a:pt x="140" y="310"/>
                    <a:pt x="156" y="290"/>
                  </a:cubicBezTo>
                  <a:cubicBezTo>
                    <a:pt x="196" y="290"/>
                    <a:pt x="196" y="290"/>
                    <a:pt x="196" y="290"/>
                  </a:cubicBezTo>
                  <a:cubicBezTo>
                    <a:pt x="213" y="310"/>
                    <a:pt x="237" y="323"/>
                    <a:pt x="264" y="323"/>
                  </a:cubicBezTo>
                  <a:cubicBezTo>
                    <a:pt x="313" y="323"/>
                    <a:pt x="353" y="283"/>
                    <a:pt x="353" y="234"/>
                  </a:cubicBezTo>
                  <a:cubicBezTo>
                    <a:pt x="353" y="186"/>
                    <a:pt x="313" y="146"/>
                    <a:pt x="264" y="146"/>
                  </a:cubicBezTo>
                  <a:moveTo>
                    <a:pt x="264" y="307"/>
                  </a:moveTo>
                  <a:cubicBezTo>
                    <a:pt x="239" y="307"/>
                    <a:pt x="217" y="294"/>
                    <a:pt x="204" y="274"/>
                  </a:cubicBezTo>
                  <a:cubicBezTo>
                    <a:pt x="148" y="274"/>
                    <a:pt x="148" y="274"/>
                    <a:pt x="148" y="274"/>
                  </a:cubicBezTo>
                  <a:cubicBezTo>
                    <a:pt x="135" y="294"/>
                    <a:pt x="113" y="307"/>
                    <a:pt x="88" y="307"/>
                  </a:cubicBezTo>
                  <a:cubicBezTo>
                    <a:pt x="48" y="307"/>
                    <a:pt x="16" y="274"/>
                    <a:pt x="16" y="234"/>
                  </a:cubicBezTo>
                  <a:cubicBezTo>
                    <a:pt x="16" y="194"/>
                    <a:pt x="48" y="162"/>
                    <a:pt x="88" y="162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304" y="162"/>
                    <a:pt x="337" y="194"/>
                    <a:pt x="337" y="234"/>
                  </a:cubicBezTo>
                  <a:cubicBezTo>
                    <a:pt x="337" y="274"/>
                    <a:pt x="304" y="307"/>
                    <a:pt x="264" y="307"/>
                  </a:cubicBezTo>
                  <a:moveTo>
                    <a:pt x="248" y="234"/>
                  </a:moveTo>
                  <a:cubicBezTo>
                    <a:pt x="240" y="234"/>
                    <a:pt x="232" y="241"/>
                    <a:pt x="232" y="250"/>
                  </a:cubicBezTo>
                  <a:cubicBezTo>
                    <a:pt x="232" y="259"/>
                    <a:pt x="240" y="266"/>
                    <a:pt x="248" y="266"/>
                  </a:cubicBezTo>
                  <a:cubicBezTo>
                    <a:pt x="257" y="266"/>
                    <a:pt x="264" y="259"/>
                    <a:pt x="264" y="250"/>
                  </a:cubicBezTo>
                  <a:cubicBezTo>
                    <a:pt x="264" y="241"/>
                    <a:pt x="257" y="234"/>
                    <a:pt x="248" y="234"/>
                  </a:cubicBezTo>
                  <a:moveTo>
                    <a:pt x="281" y="202"/>
                  </a:moveTo>
                  <a:cubicBezTo>
                    <a:pt x="272" y="202"/>
                    <a:pt x="264" y="209"/>
                    <a:pt x="264" y="218"/>
                  </a:cubicBezTo>
                  <a:cubicBezTo>
                    <a:pt x="264" y="227"/>
                    <a:pt x="272" y="234"/>
                    <a:pt x="281" y="234"/>
                  </a:cubicBezTo>
                  <a:cubicBezTo>
                    <a:pt x="289" y="234"/>
                    <a:pt x="297" y="227"/>
                    <a:pt x="297" y="218"/>
                  </a:cubicBezTo>
                  <a:cubicBezTo>
                    <a:pt x="297" y="209"/>
                    <a:pt x="289" y="202"/>
                    <a:pt x="281" y="2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2" name="Group 30">
            <a:extLst>
              <a:ext uri="{FF2B5EF4-FFF2-40B4-BE49-F238E27FC236}">
                <a16:creationId xmlns:a16="http://schemas.microsoft.com/office/drawing/2014/main" id="{DD0A623B-1794-8041-A21D-53482129A5A6}"/>
              </a:ext>
            </a:extLst>
          </p:cNvPr>
          <p:cNvGrpSpPr/>
          <p:nvPr/>
        </p:nvGrpSpPr>
        <p:grpSpPr>
          <a:xfrm>
            <a:off x="6554043" y="5095345"/>
            <a:ext cx="1925322" cy="469591"/>
            <a:chOff x="6260153" y="3710913"/>
            <a:chExt cx="1925322" cy="469591"/>
          </a:xfrm>
        </p:grpSpPr>
        <p:sp>
          <p:nvSpPr>
            <p:cNvPr id="43" name="TextBox 22">
              <a:extLst>
                <a:ext uri="{FF2B5EF4-FFF2-40B4-BE49-F238E27FC236}">
                  <a16:creationId xmlns:a16="http://schemas.microsoft.com/office/drawing/2014/main" id="{DBF84395-93E8-8F42-93BA-6E5F63563E78}"/>
                </a:ext>
              </a:extLst>
            </p:cNvPr>
            <p:cNvSpPr txBox="1"/>
            <p:nvPr/>
          </p:nvSpPr>
          <p:spPr>
            <a:xfrm>
              <a:off x="6260153" y="3710913"/>
              <a:ext cx="192532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100" b="1" cap="all" spc="20" dirty="0">
                  <a:solidFill>
                    <a:schemeClr val="accent6"/>
                  </a:solidFill>
                  <a:latin typeface="Lato" panose="020F0502020204030203" pitchFamily="34" charset="0"/>
                </a:rPr>
                <a:t>emailing</a:t>
              </a:r>
            </a:p>
          </p:txBody>
        </p:sp>
        <p:sp>
          <p:nvSpPr>
            <p:cNvPr id="44" name="TextBox 23">
              <a:extLst>
                <a:ext uri="{FF2B5EF4-FFF2-40B4-BE49-F238E27FC236}">
                  <a16:creationId xmlns:a16="http://schemas.microsoft.com/office/drawing/2014/main" id="{0E84D918-7E3D-3B4E-8018-9B680982D7F6}"/>
                </a:ext>
              </a:extLst>
            </p:cNvPr>
            <p:cNvSpPr txBox="1"/>
            <p:nvPr/>
          </p:nvSpPr>
          <p:spPr>
            <a:xfrm>
              <a:off x="6260153" y="3898375"/>
              <a:ext cx="1925322" cy="28212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1050" dirty="0">
                  <a:latin typeface="Lato" panose="020F0502020204030203" pitchFamily="34" charset="0"/>
                </a:rPr>
                <a:t>Sed </a:t>
              </a:r>
              <a:r>
                <a:rPr lang="en-US" sz="1050" dirty="0" err="1">
                  <a:latin typeface="Lato" panose="020F0502020204030203" pitchFamily="34" charset="0"/>
                </a:rPr>
                <a:t>ut</a:t>
              </a:r>
              <a:r>
                <a:rPr lang="en-US" sz="1050" dirty="0">
                  <a:latin typeface="Lato" panose="020F0502020204030203" pitchFamily="34" charset="0"/>
                </a:rPr>
                <a:t> </a:t>
              </a:r>
              <a:r>
                <a:rPr lang="en-US" sz="1050" dirty="0" err="1">
                  <a:latin typeface="Lato" panose="020F0502020204030203" pitchFamily="34" charset="0"/>
                </a:rPr>
                <a:t>perspiciatis</a:t>
              </a:r>
              <a:r>
                <a:rPr lang="en-US" sz="1050" dirty="0">
                  <a:latin typeface="Lato" panose="020F0502020204030203" pitchFamily="34" charset="0"/>
                </a:rPr>
                <a:t> unde </a:t>
              </a:r>
              <a:r>
                <a:rPr lang="en-US" sz="1050" dirty="0" err="1">
                  <a:latin typeface="Lato" panose="020F0502020204030203" pitchFamily="34" charset="0"/>
                </a:rPr>
                <a:t>omnis</a:t>
              </a:r>
              <a:r>
                <a:rPr lang="en-US" sz="1050" dirty="0">
                  <a:latin typeface="Lato" panose="020F0502020204030203" pitchFamily="34" charset="0"/>
                </a:rPr>
                <a:t> </a:t>
              </a:r>
              <a:r>
                <a:rPr lang="en-US" sz="1050" dirty="0" err="1">
                  <a:latin typeface="Lato" panose="020F0502020204030203" pitchFamily="34" charset="0"/>
                </a:rPr>
                <a:t>iste</a:t>
              </a:r>
              <a:r>
                <a:rPr lang="en-US" sz="1050" dirty="0">
                  <a:latin typeface="Lato" panose="020F0502020204030203" pitchFamily="34" charset="0"/>
                </a:rPr>
                <a:t> </a:t>
              </a:r>
              <a:r>
                <a:rPr lang="en-US" sz="1050" dirty="0" err="1">
                  <a:latin typeface="Lato" panose="020F0502020204030203" pitchFamily="34" charset="0"/>
                </a:rPr>
                <a:t>natus</a:t>
              </a:r>
              <a:r>
                <a:rPr lang="en-US" sz="1050" dirty="0">
                  <a:latin typeface="Lato" panose="020F0502020204030203" pitchFamily="34" charset="0"/>
                </a:rPr>
                <a:t> error sit </a:t>
              </a:r>
              <a:r>
                <a:rPr lang="en-US" sz="1050" dirty="0" err="1">
                  <a:latin typeface="Lato" panose="020F0502020204030203" pitchFamily="34" charset="0"/>
                </a:rPr>
                <a:t>volup</a:t>
              </a:r>
              <a:r>
                <a:rPr lang="en-US" sz="1050" dirty="0">
                  <a:latin typeface="Lato" panose="020F0502020204030203" pitchFamily="34" charset="0"/>
                </a:rPr>
                <a:t> </a:t>
              </a:r>
              <a:r>
                <a:rPr lang="en-US" sz="1050" dirty="0" err="1">
                  <a:latin typeface="Lato" panose="020F0502020204030203" pitchFamily="34" charset="0"/>
                </a:rPr>
                <a:t>tatem</a:t>
              </a:r>
              <a:endParaRPr lang="en-US" sz="1050" dirty="0">
                <a:latin typeface="Lato" panose="020F0502020204030203" pitchFamily="34" charset="0"/>
              </a:endParaRPr>
            </a:p>
          </p:txBody>
        </p:sp>
      </p:grpSp>
      <p:grpSp>
        <p:nvGrpSpPr>
          <p:cNvPr id="45" name="Group 27">
            <a:extLst>
              <a:ext uri="{FF2B5EF4-FFF2-40B4-BE49-F238E27FC236}">
                <a16:creationId xmlns:a16="http://schemas.microsoft.com/office/drawing/2014/main" id="{D9C384C5-8497-3C45-AD95-198B41CB60B6}"/>
              </a:ext>
            </a:extLst>
          </p:cNvPr>
          <p:cNvGrpSpPr/>
          <p:nvPr/>
        </p:nvGrpSpPr>
        <p:grpSpPr>
          <a:xfrm>
            <a:off x="7227779" y="4367286"/>
            <a:ext cx="577850" cy="577850"/>
            <a:chOff x="6933889" y="2982854"/>
            <a:chExt cx="577850" cy="577850"/>
          </a:xfrm>
        </p:grpSpPr>
        <p:sp>
          <p:nvSpPr>
            <p:cNvPr id="46" name="Oval 26">
              <a:extLst>
                <a:ext uri="{FF2B5EF4-FFF2-40B4-BE49-F238E27FC236}">
                  <a16:creationId xmlns:a16="http://schemas.microsoft.com/office/drawing/2014/main" id="{20010D7C-BDE5-FB4B-9740-3227B1226337}"/>
                </a:ext>
              </a:extLst>
            </p:cNvPr>
            <p:cNvSpPr/>
            <p:nvPr/>
          </p:nvSpPr>
          <p:spPr>
            <a:xfrm>
              <a:off x="6933889" y="2982854"/>
              <a:ext cx="577850" cy="577850"/>
            </a:xfrm>
            <a:prstGeom prst="ellipse">
              <a:avLst/>
            </a:prstGeom>
            <a:solidFill>
              <a:schemeClr val="accent6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52">
              <a:extLst>
                <a:ext uri="{FF2B5EF4-FFF2-40B4-BE49-F238E27FC236}">
                  <a16:creationId xmlns:a16="http://schemas.microsoft.com/office/drawing/2014/main" id="{ABE3D33E-0D11-E64A-97F9-E7704AB4B1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94599" y="3111628"/>
              <a:ext cx="256430" cy="312526"/>
            </a:xfrm>
            <a:custGeom>
              <a:avLst/>
              <a:gdLst>
                <a:gd name="T0" fmla="*/ 289 w 289"/>
                <a:gd name="T1" fmla="*/ 48 h 353"/>
                <a:gd name="T2" fmla="*/ 145 w 289"/>
                <a:gd name="T3" fmla="*/ 0 h 353"/>
                <a:gd name="T4" fmla="*/ 0 w 289"/>
                <a:gd name="T5" fmla="*/ 48 h 353"/>
                <a:gd name="T6" fmla="*/ 0 w 289"/>
                <a:gd name="T7" fmla="*/ 112 h 353"/>
                <a:gd name="T8" fmla="*/ 9 w 289"/>
                <a:gd name="T9" fmla="*/ 128 h 353"/>
                <a:gd name="T10" fmla="*/ 0 w 289"/>
                <a:gd name="T11" fmla="*/ 145 h 353"/>
                <a:gd name="T12" fmla="*/ 0 w 289"/>
                <a:gd name="T13" fmla="*/ 209 h 353"/>
                <a:gd name="T14" fmla="*/ 9 w 289"/>
                <a:gd name="T15" fmla="*/ 225 h 353"/>
                <a:gd name="T16" fmla="*/ 0 w 289"/>
                <a:gd name="T17" fmla="*/ 241 h 353"/>
                <a:gd name="T18" fmla="*/ 0 w 289"/>
                <a:gd name="T19" fmla="*/ 305 h 353"/>
                <a:gd name="T20" fmla="*/ 145 w 289"/>
                <a:gd name="T21" fmla="*/ 353 h 353"/>
                <a:gd name="T22" fmla="*/ 289 w 289"/>
                <a:gd name="T23" fmla="*/ 305 h 353"/>
                <a:gd name="T24" fmla="*/ 289 w 289"/>
                <a:gd name="T25" fmla="*/ 241 h 353"/>
                <a:gd name="T26" fmla="*/ 281 w 289"/>
                <a:gd name="T27" fmla="*/ 225 h 353"/>
                <a:gd name="T28" fmla="*/ 289 w 289"/>
                <a:gd name="T29" fmla="*/ 209 h 353"/>
                <a:gd name="T30" fmla="*/ 289 w 289"/>
                <a:gd name="T31" fmla="*/ 145 h 353"/>
                <a:gd name="T32" fmla="*/ 281 w 289"/>
                <a:gd name="T33" fmla="*/ 128 h 353"/>
                <a:gd name="T34" fmla="*/ 289 w 289"/>
                <a:gd name="T35" fmla="*/ 112 h 353"/>
                <a:gd name="T36" fmla="*/ 289 w 289"/>
                <a:gd name="T37" fmla="*/ 48 h 353"/>
                <a:gd name="T38" fmla="*/ 273 w 289"/>
                <a:gd name="T39" fmla="*/ 305 h 353"/>
                <a:gd name="T40" fmla="*/ 145 w 289"/>
                <a:gd name="T41" fmla="*/ 337 h 353"/>
                <a:gd name="T42" fmla="*/ 16 w 289"/>
                <a:gd name="T43" fmla="*/ 305 h 353"/>
                <a:gd name="T44" fmla="*/ 16 w 289"/>
                <a:gd name="T45" fmla="*/ 263 h 353"/>
                <a:gd name="T46" fmla="*/ 145 w 289"/>
                <a:gd name="T47" fmla="*/ 289 h 353"/>
                <a:gd name="T48" fmla="*/ 273 w 289"/>
                <a:gd name="T49" fmla="*/ 263 h 353"/>
                <a:gd name="T50" fmla="*/ 273 w 289"/>
                <a:gd name="T51" fmla="*/ 305 h 353"/>
                <a:gd name="T52" fmla="*/ 145 w 289"/>
                <a:gd name="T53" fmla="*/ 273 h 353"/>
                <a:gd name="T54" fmla="*/ 16 w 289"/>
                <a:gd name="T55" fmla="*/ 241 h 353"/>
                <a:gd name="T56" fmla="*/ 20 w 289"/>
                <a:gd name="T57" fmla="*/ 233 h 353"/>
                <a:gd name="T58" fmla="*/ 145 w 289"/>
                <a:gd name="T59" fmla="*/ 257 h 353"/>
                <a:gd name="T60" fmla="*/ 269 w 289"/>
                <a:gd name="T61" fmla="*/ 233 h 353"/>
                <a:gd name="T62" fmla="*/ 273 w 289"/>
                <a:gd name="T63" fmla="*/ 241 h 353"/>
                <a:gd name="T64" fmla="*/ 145 w 289"/>
                <a:gd name="T65" fmla="*/ 273 h 353"/>
                <a:gd name="T66" fmla="*/ 273 w 289"/>
                <a:gd name="T67" fmla="*/ 209 h 353"/>
                <a:gd name="T68" fmla="*/ 145 w 289"/>
                <a:gd name="T69" fmla="*/ 241 h 353"/>
                <a:gd name="T70" fmla="*/ 16 w 289"/>
                <a:gd name="T71" fmla="*/ 209 h 353"/>
                <a:gd name="T72" fmla="*/ 16 w 289"/>
                <a:gd name="T73" fmla="*/ 167 h 353"/>
                <a:gd name="T74" fmla="*/ 145 w 289"/>
                <a:gd name="T75" fmla="*/ 193 h 353"/>
                <a:gd name="T76" fmla="*/ 273 w 289"/>
                <a:gd name="T77" fmla="*/ 167 h 353"/>
                <a:gd name="T78" fmla="*/ 273 w 289"/>
                <a:gd name="T79" fmla="*/ 209 h 353"/>
                <a:gd name="T80" fmla="*/ 145 w 289"/>
                <a:gd name="T81" fmla="*/ 177 h 353"/>
                <a:gd name="T82" fmla="*/ 16 w 289"/>
                <a:gd name="T83" fmla="*/ 145 h 353"/>
                <a:gd name="T84" fmla="*/ 20 w 289"/>
                <a:gd name="T85" fmla="*/ 137 h 353"/>
                <a:gd name="T86" fmla="*/ 145 w 289"/>
                <a:gd name="T87" fmla="*/ 161 h 353"/>
                <a:gd name="T88" fmla="*/ 269 w 289"/>
                <a:gd name="T89" fmla="*/ 137 h 353"/>
                <a:gd name="T90" fmla="*/ 273 w 289"/>
                <a:gd name="T91" fmla="*/ 145 h 353"/>
                <a:gd name="T92" fmla="*/ 145 w 289"/>
                <a:gd name="T93" fmla="*/ 177 h 353"/>
                <a:gd name="T94" fmla="*/ 273 w 289"/>
                <a:gd name="T95" fmla="*/ 112 h 353"/>
                <a:gd name="T96" fmla="*/ 145 w 289"/>
                <a:gd name="T97" fmla="*/ 145 h 353"/>
                <a:gd name="T98" fmla="*/ 16 w 289"/>
                <a:gd name="T99" fmla="*/ 112 h 353"/>
                <a:gd name="T100" fmla="*/ 16 w 289"/>
                <a:gd name="T101" fmla="*/ 70 h 353"/>
                <a:gd name="T102" fmla="*/ 145 w 289"/>
                <a:gd name="T103" fmla="*/ 96 h 353"/>
                <a:gd name="T104" fmla="*/ 273 w 289"/>
                <a:gd name="T105" fmla="*/ 70 h 353"/>
                <a:gd name="T106" fmla="*/ 273 w 289"/>
                <a:gd name="T107" fmla="*/ 112 h 353"/>
                <a:gd name="T108" fmla="*/ 145 w 289"/>
                <a:gd name="T109" fmla="*/ 80 h 353"/>
                <a:gd name="T110" fmla="*/ 16 w 289"/>
                <a:gd name="T111" fmla="*/ 48 h 353"/>
                <a:gd name="T112" fmla="*/ 145 w 289"/>
                <a:gd name="T113" fmla="*/ 16 h 353"/>
                <a:gd name="T114" fmla="*/ 273 w 289"/>
                <a:gd name="T115" fmla="*/ 48 h 353"/>
                <a:gd name="T116" fmla="*/ 145 w 289"/>
                <a:gd name="T117" fmla="*/ 8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" h="353">
                  <a:moveTo>
                    <a:pt x="289" y="48"/>
                  </a:moveTo>
                  <a:cubicBezTo>
                    <a:pt x="289" y="22"/>
                    <a:pt x="225" y="0"/>
                    <a:pt x="145" y="0"/>
                  </a:cubicBezTo>
                  <a:cubicBezTo>
                    <a:pt x="65" y="0"/>
                    <a:pt x="0" y="22"/>
                    <a:pt x="0" y="4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8"/>
                    <a:pt x="3" y="123"/>
                    <a:pt x="9" y="128"/>
                  </a:cubicBezTo>
                  <a:cubicBezTo>
                    <a:pt x="3" y="134"/>
                    <a:pt x="0" y="139"/>
                    <a:pt x="0" y="14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4"/>
                    <a:pt x="3" y="220"/>
                    <a:pt x="9" y="225"/>
                  </a:cubicBezTo>
                  <a:cubicBezTo>
                    <a:pt x="3" y="230"/>
                    <a:pt x="0" y="235"/>
                    <a:pt x="0" y="241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32"/>
                    <a:pt x="65" y="353"/>
                    <a:pt x="145" y="353"/>
                  </a:cubicBezTo>
                  <a:cubicBezTo>
                    <a:pt x="225" y="353"/>
                    <a:pt x="289" y="332"/>
                    <a:pt x="289" y="305"/>
                  </a:cubicBezTo>
                  <a:cubicBezTo>
                    <a:pt x="289" y="241"/>
                    <a:pt x="289" y="241"/>
                    <a:pt x="289" y="241"/>
                  </a:cubicBezTo>
                  <a:cubicBezTo>
                    <a:pt x="289" y="235"/>
                    <a:pt x="286" y="230"/>
                    <a:pt x="281" y="225"/>
                  </a:cubicBezTo>
                  <a:cubicBezTo>
                    <a:pt x="286" y="220"/>
                    <a:pt x="289" y="214"/>
                    <a:pt x="289" y="209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139"/>
                    <a:pt x="286" y="134"/>
                    <a:pt x="281" y="128"/>
                  </a:cubicBezTo>
                  <a:cubicBezTo>
                    <a:pt x="286" y="123"/>
                    <a:pt x="289" y="118"/>
                    <a:pt x="289" y="112"/>
                  </a:cubicBezTo>
                  <a:lnTo>
                    <a:pt x="289" y="48"/>
                  </a:lnTo>
                  <a:close/>
                  <a:moveTo>
                    <a:pt x="273" y="305"/>
                  </a:moveTo>
                  <a:cubicBezTo>
                    <a:pt x="273" y="323"/>
                    <a:pt x="216" y="337"/>
                    <a:pt x="145" y="337"/>
                  </a:cubicBezTo>
                  <a:cubicBezTo>
                    <a:pt x="74" y="337"/>
                    <a:pt x="16" y="323"/>
                    <a:pt x="16" y="305"/>
                  </a:cubicBezTo>
                  <a:cubicBezTo>
                    <a:pt x="16" y="263"/>
                    <a:pt x="16" y="263"/>
                    <a:pt x="16" y="263"/>
                  </a:cubicBezTo>
                  <a:cubicBezTo>
                    <a:pt x="40" y="278"/>
                    <a:pt x="89" y="289"/>
                    <a:pt x="145" y="289"/>
                  </a:cubicBezTo>
                  <a:cubicBezTo>
                    <a:pt x="201" y="289"/>
                    <a:pt x="249" y="278"/>
                    <a:pt x="273" y="263"/>
                  </a:cubicBezTo>
                  <a:lnTo>
                    <a:pt x="273" y="305"/>
                  </a:lnTo>
                  <a:close/>
                  <a:moveTo>
                    <a:pt x="145" y="273"/>
                  </a:moveTo>
                  <a:cubicBezTo>
                    <a:pt x="74" y="273"/>
                    <a:pt x="16" y="259"/>
                    <a:pt x="16" y="241"/>
                  </a:cubicBezTo>
                  <a:cubicBezTo>
                    <a:pt x="16" y="238"/>
                    <a:pt x="18" y="236"/>
                    <a:pt x="20" y="233"/>
                  </a:cubicBezTo>
                  <a:cubicBezTo>
                    <a:pt x="45" y="247"/>
                    <a:pt x="92" y="257"/>
                    <a:pt x="145" y="257"/>
                  </a:cubicBezTo>
                  <a:cubicBezTo>
                    <a:pt x="198" y="257"/>
                    <a:pt x="244" y="247"/>
                    <a:pt x="269" y="233"/>
                  </a:cubicBezTo>
                  <a:cubicBezTo>
                    <a:pt x="272" y="236"/>
                    <a:pt x="273" y="238"/>
                    <a:pt x="273" y="241"/>
                  </a:cubicBezTo>
                  <a:cubicBezTo>
                    <a:pt x="273" y="259"/>
                    <a:pt x="216" y="273"/>
                    <a:pt x="145" y="273"/>
                  </a:cubicBezTo>
                  <a:moveTo>
                    <a:pt x="273" y="209"/>
                  </a:moveTo>
                  <a:cubicBezTo>
                    <a:pt x="273" y="226"/>
                    <a:pt x="216" y="241"/>
                    <a:pt x="145" y="241"/>
                  </a:cubicBezTo>
                  <a:cubicBezTo>
                    <a:pt x="74" y="241"/>
                    <a:pt x="16" y="226"/>
                    <a:pt x="16" y="209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40" y="182"/>
                    <a:pt x="89" y="193"/>
                    <a:pt x="145" y="193"/>
                  </a:cubicBezTo>
                  <a:cubicBezTo>
                    <a:pt x="201" y="193"/>
                    <a:pt x="249" y="182"/>
                    <a:pt x="273" y="167"/>
                  </a:cubicBezTo>
                  <a:lnTo>
                    <a:pt x="273" y="209"/>
                  </a:lnTo>
                  <a:close/>
                  <a:moveTo>
                    <a:pt x="145" y="177"/>
                  </a:moveTo>
                  <a:cubicBezTo>
                    <a:pt x="74" y="177"/>
                    <a:pt x="16" y="162"/>
                    <a:pt x="16" y="145"/>
                  </a:cubicBezTo>
                  <a:cubicBezTo>
                    <a:pt x="16" y="142"/>
                    <a:pt x="18" y="139"/>
                    <a:pt x="20" y="137"/>
                  </a:cubicBezTo>
                  <a:cubicBezTo>
                    <a:pt x="45" y="151"/>
                    <a:pt x="92" y="161"/>
                    <a:pt x="145" y="161"/>
                  </a:cubicBezTo>
                  <a:cubicBezTo>
                    <a:pt x="198" y="161"/>
                    <a:pt x="244" y="151"/>
                    <a:pt x="269" y="137"/>
                  </a:cubicBezTo>
                  <a:cubicBezTo>
                    <a:pt x="272" y="139"/>
                    <a:pt x="273" y="142"/>
                    <a:pt x="273" y="145"/>
                  </a:cubicBezTo>
                  <a:cubicBezTo>
                    <a:pt x="273" y="162"/>
                    <a:pt x="216" y="177"/>
                    <a:pt x="145" y="177"/>
                  </a:cubicBezTo>
                  <a:moveTo>
                    <a:pt x="273" y="112"/>
                  </a:moveTo>
                  <a:cubicBezTo>
                    <a:pt x="273" y="130"/>
                    <a:pt x="216" y="145"/>
                    <a:pt x="145" y="145"/>
                  </a:cubicBezTo>
                  <a:cubicBezTo>
                    <a:pt x="74" y="145"/>
                    <a:pt x="16" y="130"/>
                    <a:pt x="16" y="112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40" y="86"/>
                    <a:pt x="89" y="96"/>
                    <a:pt x="145" y="96"/>
                  </a:cubicBezTo>
                  <a:cubicBezTo>
                    <a:pt x="201" y="96"/>
                    <a:pt x="249" y="86"/>
                    <a:pt x="273" y="70"/>
                  </a:cubicBezTo>
                  <a:lnTo>
                    <a:pt x="273" y="112"/>
                  </a:lnTo>
                  <a:close/>
                  <a:moveTo>
                    <a:pt x="145" y="80"/>
                  </a:moveTo>
                  <a:cubicBezTo>
                    <a:pt x="74" y="80"/>
                    <a:pt x="16" y="66"/>
                    <a:pt x="16" y="48"/>
                  </a:cubicBezTo>
                  <a:cubicBezTo>
                    <a:pt x="16" y="30"/>
                    <a:pt x="74" y="16"/>
                    <a:pt x="145" y="16"/>
                  </a:cubicBezTo>
                  <a:cubicBezTo>
                    <a:pt x="216" y="16"/>
                    <a:pt x="273" y="30"/>
                    <a:pt x="273" y="48"/>
                  </a:cubicBezTo>
                  <a:cubicBezTo>
                    <a:pt x="273" y="66"/>
                    <a:pt x="216" y="80"/>
                    <a:pt x="145" y="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8" name="Group 21">
            <a:extLst>
              <a:ext uri="{FF2B5EF4-FFF2-40B4-BE49-F238E27FC236}">
                <a16:creationId xmlns:a16="http://schemas.microsoft.com/office/drawing/2014/main" id="{1BC34E5A-9E69-D64D-88A4-429E43F157B0}"/>
              </a:ext>
            </a:extLst>
          </p:cNvPr>
          <p:cNvGrpSpPr/>
          <p:nvPr/>
        </p:nvGrpSpPr>
        <p:grpSpPr>
          <a:xfrm>
            <a:off x="3903229" y="5095345"/>
            <a:ext cx="1925322" cy="469591"/>
            <a:chOff x="3609339" y="3710913"/>
            <a:chExt cx="1925322" cy="469591"/>
          </a:xfrm>
        </p:grpSpPr>
        <p:sp>
          <p:nvSpPr>
            <p:cNvPr id="49" name="TextBox 28">
              <a:extLst>
                <a:ext uri="{FF2B5EF4-FFF2-40B4-BE49-F238E27FC236}">
                  <a16:creationId xmlns:a16="http://schemas.microsoft.com/office/drawing/2014/main" id="{58A8C9AE-A1D5-6945-BC5F-7D361388E329}"/>
                </a:ext>
              </a:extLst>
            </p:cNvPr>
            <p:cNvSpPr txBox="1"/>
            <p:nvPr/>
          </p:nvSpPr>
          <p:spPr>
            <a:xfrm>
              <a:off x="3609339" y="3710913"/>
              <a:ext cx="192532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200"/>
                </a:lnSpc>
                <a:spcAft>
                  <a:spcPts val="1200"/>
                </a:spcAft>
              </a:pPr>
              <a:r>
                <a:rPr lang="en-US" sz="1100" b="1" cap="all" spc="2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Lato" panose="020F0502020204030203" pitchFamily="34" charset="0"/>
                </a:rPr>
                <a:t>Prise</a:t>
              </a:r>
              <a:r>
                <a:rPr lang="en-US" sz="1100" b="1" cap="all" spc="2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Lato" panose="020F0502020204030203" pitchFamily="34" charset="0"/>
                </a:rPr>
                <a:t> de parole</a:t>
              </a:r>
            </a:p>
          </p:txBody>
        </p:sp>
        <p:sp>
          <p:nvSpPr>
            <p:cNvPr id="50" name="TextBox 29">
              <a:extLst>
                <a:ext uri="{FF2B5EF4-FFF2-40B4-BE49-F238E27FC236}">
                  <a16:creationId xmlns:a16="http://schemas.microsoft.com/office/drawing/2014/main" id="{DFDCE359-1173-974A-A109-F8FD060DDEDC}"/>
                </a:ext>
              </a:extLst>
            </p:cNvPr>
            <p:cNvSpPr txBox="1"/>
            <p:nvPr/>
          </p:nvSpPr>
          <p:spPr>
            <a:xfrm>
              <a:off x="3609339" y="3898375"/>
              <a:ext cx="1925322" cy="28212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ts val="1100"/>
                </a:lnSpc>
                <a:spcAft>
                  <a:spcPts val="1200"/>
                </a:spcAft>
              </a:pPr>
              <a:r>
                <a:rPr lang="en-US" sz="1050" dirty="0">
                  <a:latin typeface="Lato" panose="020F0502020204030203" pitchFamily="34" charset="0"/>
                </a:rPr>
                <a:t>Sed </a:t>
              </a:r>
              <a:r>
                <a:rPr lang="en-US" sz="1050" dirty="0" err="1">
                  <a:latin typeface="Lato" panose="020F0502020204030203" pitchFamily="34" charset="0"/>
                </a:rPr>
                <a:t>ut</a:t>
              </a:r>
              <a:r>
                <a:rPr lang="en-US" sz="1050" dirty="0">
                  <a:latin typeface="Lato" panose="020F0502020204030203" pitchFamily="34" charset="0"/>
                </a:rPr>
                <a:t> </a:t>
              </a:r>
              <a:r>
                <a:rPr lang="en-US" sz="1050" dirty="0" err="1">
                  <a:latin typeface="Lato" panose="020F0502020204030203" pitchFamily="34" charset="0"/>
                </a:rPr>
                <a:t>perspiciatis</a:t>
              </a:r>
              <a:r>
                <a:rPr lang="en-US" sz="1050" dirty="0">
                  <a:latin typeface="Lato" panose="020F0502020204030203" pitchFamily="34" charset="0"/>
                </a:rPr>
                <a:t> unde </a:t>
              </a:r>
              <a:r>
                <a:rPr lang="en-US" sz="1050" dirty="0" err="1">
                  <a:latin typeface="Lato" panose="020F0502020204030203" pitchFamily="34" charset="0"/>
                </a:rPr>
                <a:t>omnis</a:t>
              </a:r>
              <a:r>
                <a:rPr lang="en-US" sz="1050" dirty="0">
                  <a:latin typeface="Lato" panose="020F0502020204030203" pitchFamily="34" charset="0"/>
                </a:rPr>
                <a:t> </a:t>
              </a:r>
              <a:r>
                <a:rPr lang="en-US" sz="1050" dirty="0" err="1">
                  <a:latin typeface="Lato" panose="020F0502020204030203" pitchFamily="34" charset="0"/>
                </a:rPr>
                <a:t>iste</a:t>
              </a:r>
              <a:r>
                <a:rPr lang="en-US" sz="1050" dirty="0">
                  <a:latin typeface="Lato" panose="020F0502020204030203" pitchFamily="34" charset="0"/>
                </a:rPr>
                <a:t> </a:t>
              </a:r>
              <a:r>
                <a:rPr lang="en-US" sz="1050" dirty="0" err="1">
                  <a:latin typeface="Lato" panose="020F0502020204030203" pitchFamily="34" charset="0"/>
                </a:rPr>
                <a:t>natus</a:t>
              </a:r>
              <a:r>
                <a:rPr lang="en-US" sz="1050" dirty="0">
                  <a:latin typeface="Lato" panose="020F0502020204030203" pitchFamily="34" charset="0"/>
                </a:rPr>
                <a:t> error sit </a:t>
              </a:r>
              <a:r>
                <a:rPr lang="en-US" sz="1050" dirty="0" err="1">
                  <a:latin typeface="Lato" panose="020F0502020204030203" pitchFamily="34" charset="0"/>
                </a:rPr>
                <a:t>volup</a:t>
              </a:r>
              <a:r>
                <a:rPr lang="en-US" sz="1050" dirty="0">
                  <a:latin typeface="Lato" panose="020F0502020204030203" pitchFamily="34" charset="0"/>
                </a:rPr>
                <a:t> </a:t>
              </a:r>
              <a:r>
                <a:rPr lang="en-US" sz="1050" dirty="0" err="1">
                  <a:latin typeface="Lato" panose="020F0502020204030203" pitchFamily="34" charset="0"/>
                </a:rPr>
                <a:t>tatem</a:t>
              </a:r>
              <a:endParaRPr lang="en-US" sz="1050" dirty="0">
                <a:latin typeface="Lato" panose="020F0502020204030203" pitchFamily="34" charset="0"/>
              </a:endParaRPr>
            </a:p>
          </p:txBody>
        </p:sp>
      </p:grpSp>
      <p:grpSp>
        <p:nvGrpSpPr>
          <p:cNvPr id="51" name="Group 24">
            <a:extLst>
              <a:ext uri="{FF2B5EF4-FFF2-40B4-BE49-F238E27FC236}">
                <a16:creationId xmlns:a16="http://schemas.microsoft.com/office/drawing/2014/main" id="{2A370368-DAA3-1C48-BC75-7BD945BF6FAC}"/>
              </a:ext>
            </a:extLst>
          </p:cNvPr>
          <p:cNvGrpSpPr/>
          <p:nvPr/>
        </p:nvGrpSpPr>
        <p:grpSpPr>
          <a:xfrm>
            <a:off x="4576965" y="4367286"/>
            <a:ext cx="577850" cy="577850"/>
            <a:chOff x="4283075" y="2982854"/>
            <a:chExt cx="577850" cy="577850"/>
          </a:xfrm>
        </p:grpSpPr>
        <p:sp>
          <p:nvSpPr>
            <p:cNvPr id="52" name="Oval 31">
              <a:extLst>
                <a:ext uri="{FF2B5EF4-FFF2-40B4-BE49-F238E27FC236}">
                  <a16:creationId xmlns:a16="http://schemas.microsoft.com/office/drawing/2014/main" id="{72B462C5-A97A-8141-8074-DDCDAE79001E}"/>
                </a:ext>
              </a:extLst>
            </p:cNvPr>
            <p:cNvSpPr/>
            <p:nvPr/>
          </p:nvSpPr>
          <p:spPr>
            <a:xfrm>
              <a:off x="4283075" y="2982854"/>
              <a:ext cx="577850" cy="57785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21">
              <a:extLst>
                <a:ext uri="{FF2B5EF4-FFF2-40B4-BE49-F238E27FC236}">
                  <a16:creationId xmlns:a16="http://schemas.microsoft.com/office/drawing/2014/main" id="{18DAD21E-8A5A-8F43-8FB0-6063E9FBD8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89565" y="3124201"/>
              <a:ext cx="164870" cy="302074"/>
            </a:xfrm>
            <a:custGeom>
              <a:avLst/>
              <a:gdLst>
                <a:gd name="T0" fmla="*/ 96 w 193"/>
                <a:gd name="T1" fmla="*/ 329 h 353"/>
                <a:gd name="T2" fmla="*/ 105 w 193"/>
                <a:gd name="T3" fmla="*/ 321 h 353"/>
                <a:gd name="T4" fmla="*/ 96 w 193"/>
                <a:gd name="T5" fmla="*/ 313 h 353"/>
                <a:gd name="T6" fmla="*/ 88 w 193"/>
                <a:gd name="T7" fmla="*/ 321 h 353"/>
                <a:gd name="T8" fmla="*/ 96 w 193"/>
                <a:gd name="T9" fmla="*/ 329 h 353"/>
                <a:gd name="T10" fmla="*/ 161 w 193"/>
                <a:gd name="T11" fmla="*/ 0 h 353"/>
                <a:gd name="T12" fmla="*/ 32 w 193"/>
                <a:gd name="T13" fmla="*/ 0 h 353"/>
                <a:gd name="T14" fmla="*/ 0 w 193"/>
                <a:gd name="T15" fmla="*/ 32 h 353"/>
                <a:gd name="T16" fmla="*/ 0 w 193"/>
                <a:gd name="T17" fmla="*/ 321 h 353"/>
                <a:gd name="T18" fmla="*/ 32 w 193"/>
                <a:gd name="T19" fmla="*/ 353 h 353"/>
                <a:gd name="T20" fmla="*/ 161 w 193"/>
                <a:gd name="T21" fmla="*/ 353 h 353"/>
                <a:gd name="T22" fmla="*/ 193 w 193"/>
                <a:gd name="T23" fmla="*/ 321 h 353"/>
                <a:gd name="T24" fmla="*/ 193 w 193"/>
                <a:gd name="T25" fmla="*/ 32 h 353"/>
                <a:gd name="T26" fmla="*/ 161 w 193"/>
                <a:gd name="T27" fmla="*/ 0 h 353"/>
                <a:gd name="T28" fmla="*/ 177 w 193"/>
                <a:gd name="T29" fmla="*/ 321 h 353"/>
                <a:gd name="T30" fmla="*/ 161 w 193"/>
                <a:gd name="T31" fmla="*/ 337 h 353"/>
                <a:gd name="T32" fmla="*/ 32 w 193"/>
                <a:gd name="T33" fmla="*/ 337 h 353"/>
                <a:gd name="T34" fmla="*/ 16 w 193"/>
                <a:gd name="T35" fmla="*/ 321 h 353"/>
                <a:gd name="T36" fmla="*/ 16 w 193"/>
                <a:gd name="T37" fmla="*/ 305 h 353"/>
                <a:gd name="T38" fmla="*/ 177 w 193"/>
                <a:gd name="T39" fmla="*/ 305 h 353"/>
                <a:gd name="T40" fmla="*/ 177 w 193"/>
                <a:gd name="T41" fmla="*/ 321 h 353"/>
                <a:gd name="T42" fmla="*/ 177 w 193"/>
                <a:gd name="T43" fmla="*/ 289 h 353"/>
                <a:gd name="T44" fmla="*/ 16 w 193"/>
                <a:gd name="T45" fmla="*/ 289 h 353"/>
                <a:gd name="T46" fmla="*/ 16 w 193"/>
                <a:gd name="T47" fmla="*/ 64 h 353"/>
                <a:gd name="T48" fmla="*/ 177 w 193"/>
                <a:gd name="T49" fmla="*/ 64 h 353"/>
                <a:gd name="T50" fmla="*/ 177 w 193"/>
                <a:gd name="T51" fmla="*/ 289 h 353"/>
                <a:gd name="T52" fmla="*/ 177 w 193"/>
                <a:gd name="T53" fmla="*/ 48 h 353"/>
                <a:gd name="T54" fmla="*/ 16 w 193"/>
                <a:gd name="T55" fmla="*/ 48 h 353"/>
                <a:gd name="T56" fmla="*/ 16 w 193"/>
                <a:gd name="T57" fmla="*/ 32 h 353"/>
                <a:gd name="T58" fmla="*/ 32 w 193"/>
                <a:gd name="T59" fmla="*/ 16 h 353"/>
                <a:gd name="T60" fmla="*/ 161 w 193"/>
                <a:gd name="T61" fmla="*/ 16 h 353"/>
                <a:gd name="T62" fmla="*/ 177 w 193"/>
                <a:gd name="T63" fmla="*/ 32 h 353"/>
                <a:gd name="T64" fmla="*/ 177 w 193"/>
                <a:gd name="T65" fmla="*/ 48 h 353"/>
                <a:gd name="T66" fmla="*/ 105 w 193"/>
                <a:gd name="T67" fmla="*/ 24 h 353"/>
                <a:gd name="T68" fmla="*/ 88 w 193"/>
                <a:gd name="T69" fmla="*/ 24 h 353"/>
                <a:gd name="T70" fmla="*/ 80 w 193"/>
                <a:gd name="T71" fmla="*/ 32 h 353"/>
                <a:gd name="T72" fmla="*/ 88 w 193"/>
                <a:gd name="T73" fmla="*/ 40 h 353"/>
                <a:gd name="T74" fmla="*/ 105 w 193"/>
                <a:gd name="T75" fmla="*/ 40 h 353"/>
                <a:gd name="T76" fmla="*/ 113 w 193"/>
                <a:gd name="T77" fmla="*/ 32 h 353"/>
                <a:gd name="T78" fmla="*/ 105 w 193"/>
                <a:gd name="T79" fmla="*/ 2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3" h="353">
                  <a:moveTo>
                    <a:pt x="96" y="329"/>
                  </a:moveTo>
                  <a:cubicBezTo>
                    <a:pt x="101" y="329"/>
                    <a:pt x="105" y="326"/>
                    <a:pt x="105" y="321"/>
                  </a:cubicBezTo>
                  <a:cubicBezTo>
                    <a:pt x="105" y="317"/>
                    <a:pt x="101" y="313"/>
                    <a:pt x="96" y="313"/>
                  </a:cubicBezTo>
                  <a:cubicBezTo>
                    <a:pt x="92" y="313"/>
                    <a:pt x="88" y="317"/>
                    <a:pt x="88" y="321"/>
                  </a:cubicBezTo>
                  <a:cubicBezTo>
                    <a:pt x="88" y="326"/>
                    <a:pt x="92" y="329"/>
                    <a:pt x="96" y="329"/>
                  </a:cubicBezTo>
                  <a:moveTo>
                    <a:pt x="161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339"/>
                    <a:pt x="15" y="353"/>
                    <a:pt x="32" y="353"/>
                  </a:cubicBezTo>
                  <a:cubicBezTo>
                    <a:pt x="161" y="353"/>
                    <a:pt x="161" y="353"/>
                    <a:pt x="161" y="353"/>
                  </a:cubicBezTo>
                  <a:cubicBezTo>
                    <a:pt x="178" y="353"/>
                    <a:pt x="193" y="339"/>
                    <a:pt x="193" y="321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14"/>
                    <a:pt x="178" y="0"/>
                    <a:pt x="161" y="0"/>
                  </a:cubicBezTo>
                  <a:moveTo>
                    <a:pt x="177" y="321"/>
                  </a:moveTo>
                  <a:cubicBezTo>
                    <a:pt x="177" y="330"/>
                    <a:pt x="170" y="337"/>
                    <a:pt x="161" y="337"/>
                  </a:cubicBezTo>
                  <a:cubicBezTo>
                    <a:pt x="32" y="337"/>
                    <a:pt x="32" y="337"/>
                    <a:pt x="32" y="337"/>
                  </a:cubicBezTo>
                  <a:cubicBezTo>
                    <a:pt x="23" y="337"/>
                    <a:pt x="16" y="330"/>
                    <a:pt x="16" y="321"/>
                  </a:cubicBezTo>
                  <a:cubicBezTo>
                    <a:pt x="16" y="305"/>
                    <a:pt x="16" y="305"/>
                    <a:pt x="16" y="305"/>
                  </a:cubicBezTo>
                  <a:cubicBezTo>
                    <a:pt x="177" y="305"/>
                    <a:pt x="177" y="305"/>
                    <a:pt x="177" y="305"/>
                  </a:cubicBezTo>
                  <a:lnTo>
                    <a:pt x="177" y="321"/>
                  </a:lnTo>
                  <a:close/>
                  <a:moveTo>
                    <a:pt x="177" y="289"/>
                  </a:moveTo>
                  <a:cubicBezTo>
                    <a:pt x="16" y="289"/>
                    <a:pt x="16" y="289"/>
                    <a:pt x="16" y="289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77" y="64"/>
                    <a:pt x="177" y="64"/>
                    <a:pt x="177" y="64"/>
                  </a:cubicBezTo>
                  <a:lnTo>
                    <a:pt x="177" y="289"/>
                  </a:lnTo>
                  <a:close/>
                  <a:moveTo>
                    <a:pt x="177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3"/>
                    <a:pt x="23" y="16"/>
                    <a:pt x="32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70" y="16"/>
                    <a:pt x="177" y="23"/>
                    <a:pt x="177" y="32"/>
                  </a:cubicBezTo>
                  <a:lnTo>
                    <a:pt x="177" y="48"/>
                  </a:lnTo>
                  <a:close/>
                  <a:moveTo>
                    <a:pt x="105" y="24"/>
                  </a:moveTo>
                  <a:cubicBezTo>
                    <a:pt x="88" y="24"/>
                    <a:pt x="88" y="24"/>
                    <a:pt x="88" y="24"/>
                  </a:cubicBezTo>
                  <a:cubicBezTo>
                    <a:pt x="84" y="24"/>
                    <a:pt x="80" y="28"/>
                    <a:pt x="80" y="32"/>
                  </a:cubicBezTo>
                  <a:cubicBezTo>
                    <a:pt x="80" y="37"/>
                    <a:pt x="84" y="40"/>
                    <a:pt x="88" y="40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9" y="40"/>
                    <a:pt x="113" y="37"/>
                    <a:pt x="113" y="32"/>
                  </a:cubicBezTo>
                  <a:cubicBezTo>
                    <a:pt x="113" y="28"/>
                    <a:pt x="109" y="24"/>
                    <a:pt x="105" y="2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54" name="Straight Connector 33">
            <a:extLst>
              <a:ext uri="{FF2B5EF4-FFF2-40B4-BE49-F238E27FC236}">
                <a16:creationId xmlns:a16="http://schemas.microsoft.com/office/drawing/2014/main" id="{A2DF21D2-802F-FF4B-A611-AC8856E091DC}"/>
              </a:ext>
            </a:extLst>
          </p:cNvPr>
          <p:cNvCxnSpPr/>
          <p:nvPr/>
        </p:nvCxnSpPr>
        <p:spPr>
          <a:xfrm>
            <a:off x="6115570" y="4420101"/>
            <a:ext cx="0" cy="1330066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34">
            <a:extLst>
              <a:ext uri="{FF2B5EF4-FFF2-40B4-BE49-F238E27FC236}">
                <a16:creationId xmlns:a16="http://schemas.microsoft.com/office/drawing/2014/main" id="{D9148E55-01CA-0047-9157-FEDAD2E1F255}"/>
              </a:ext>
            </a:extLst>
          </p:cNvPr>
          <p:cNvCxnSpPr/>
          <p:nvPr/>
        </p:nvCxnSpPr>
        <p:spPr>
          <a:xfrm>
            <a:off x="3616210" y="4420101"/>
            <a:ext cx="0" cy="1330066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68659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26" grpId="0" animBg="1"/>
      <p:bldP spid="27" grpId="0" animBg="1"/>
      <p:bldP spid="28" grpId="0" animBg="1"/>
      <p:bldP spid="29" grpId="0" animBg="1"/>
      <p:bldP spid="30" grpId="0"/>
      <p:bldP spid="31" grpId="0"/>
      <p:bldP spid="3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Espace réservé de l’image 48">
            <a:extLst>
              <a:ext uri="{FF2B5EF4-FFF2-40B4-BE49-F238E27FC236}">
                <a16:creationId xmlns:a16="http://schemas.microsoft.com/office/drawing/2014/main" id="{2EE6C62E-3E79-B44A-AD15-CB142525740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1" name="Espace réservé de l’image 50">
            <a:extLst>
              <a:ext uri="{FF2B5EF4-FFF2-40B4-BE49-F238E27FC236}">
                <a16:creationId xmlns:a16="http://schemas.microsoft.com/office/drawing/2014/main" id="{5159D89A-E51F-C547-8F91-10DCBD5074A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0B812BD-3CCC-4339-B492-7D53E1639574}"/>
              </a:ext>
            </a:extLst>
          </p:cNvPr>
          <p:cNvGrpSpPr/>
          <p:nvPr/>
        </p:nvGrpSpPr>
        <p:grpSpPr>
          <a:xfrm>
            <a:off x="1257148" y="3848186"/>
            <a:ext cx="3581704" cy="2015705"/>
            <a:chOff x="1066496" y="4285508"/>
            <a:chExt cx="3581704" cy="2015705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25FDCA8-AFCA-4063-88CF-6032DE32239E}"/>
                </a:ext>
              </a:extLst>
            </p:cNvPr>
            <p:cNvSpPr/>
            <p:nvPr/>
          </p:nvSpPr>
          <p:spPr>
            <a:xfrm>
              <a:off x="1066496" y="4879301"/>
              <a:ext cx="3581704" cy="8945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Nemo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enim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ipsam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voluptatem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quia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voluptas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sit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aspernatur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aut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odit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aut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fugit,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sed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quia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consequuntur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magni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dolores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eos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qu.</a:t>
              </a:r>
              <a:endParaRPr lang="en-ID" sz="12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28D40F2-DF6A-42C3-B9C3-6BA247844164}"/>
                </a:ext>
              </a:extLst>
            </p:cNvPr>
            <p:cNvSpPr txBox="1"/>
            <p:nvPr/>
          </p:nvSpPr>
          <p:spPr>
            <a:xfrm>
              <a:off x="1066497" y="4285508"/>
              <a:ext cx="3581702" cy="400110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r>
                <a:rPr lang="en-ID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oppins" panose="00000500000000000000" pitchFamily="2" charset="0"/>
                  <a:ea typeface="Open Sans" panose="020B0606030504020204" pitchFamily="34" charset="0"/>
                  <a:cs typeface="Poppins" panose="00000500000000000000" pitchFamily="2" charset="0"/>
                </a:rPr>
                <a:t>Rebecca W Taylor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967B55C7-BBE5-439F-A03E-3800B163D845}"/>
                </a:ext>
              </a:extLst>
            </p:cNvPr>
            <p:cNvGrpSpPr/>
            <p:nvPr/>
          </p:nvGrpSpPr>
          <p:grpSpPr>
            <a:xfrm>
              <a:off x="1193006" y="6030604"/>
              <a:ext cx="1709738" cy="270609"/>
              <a:chOff x="1183481" y="5950740"/>
              <a:chExt cx="2274524" cy="360000"/>
            </a:xfrm>
          </p:grpSpPr>
          <p:sp>
            <p:nvSpPr>
              <p:cNvPr id="19" name="Star: 5 Points 18">
                <a:extLst>
                  <a:ext uri="{FF2B5EF4-FFF2-40B4-BE49-F238E27FC236}">
                    <a16:creationId xmlns:a16="http://schemas.microsoft.com/office/drawing/2014/main" id="{413BDA97-9B5E-4A91-AC09-18FA35937207}"/>
                  </a:ext>
                </a:extLst>
              </p:cNvPr>
              <p:cNvSpPr/>
              <p:nvPr/>
            </p:nvSpPr>
            <p:spPr>
              <a:xfrm>
                <a:off x="1183481" y="5950740"/>
                <a:ext cx="360000" cy="360000"/>
              </a:xfrm>
              <a:prstGeom prst="star5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20" name="Star: 5 Points 19">
                <a:extLst>
                  <a:ext uri="{FF2B5EF4-FFF2-40B4-BE49-F238E27FC236}">
                    <a16:creationId xmlns:a16="http://schemas.microsoft.com/office/drawing/2014/main" id="{20F68F13-26BD-4B41-93A2-9766AD49D2F3}"/>
                  </a:ext>
                </a:extLst>
              </p:cNvPr>
              <p:cNvSpPr/>
              <p:nvPr/>
            </p:nvSpPr>
            <p:spPr>
              <a:xfrm>
                <a:off x="1662112" y="5950740"/>
                <a:ext cx="360000" cy="360000"/>
              </a:xfrm>
              <a:prstGeom prst="star5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21" name="Star: 5 Points 20">
                <a:extLst>
                  <a:ext uri="{FF2B5EF4-FFF2-40B4-BE49-F238E27FC236}">
                    <a16:creationId xmlns:a16="http://schemas.microsoft.com/office/drawing/2014/main" id="{02DCB9B0-3DDD-45A9-B08B-733AB8CF21F4}"/>
                  </a:ext>
                </a:extLst>
              </p:cNvPr>
              <p:cNvSpPr/>
              <p:nvPr/>
            </p:nvSpPr>
            <p:spPr>
              <a:xfrm>
                <a:off x="2140743" y="5950740"/>
                <a:ext cx="360000" cy="360000"/>
              </a:xfrm>
              <a:prstGeom prst="star5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22" name="Star: 5 Points 21">
                <a:extLst>
                  <a:ext uri="{FF2B5EF4-FFF2-40B4-BE49-F238E27FC236}">
                    <a16:creationId xmlns:a16="http://schemas.microsoft.com/office/drawing/2014/main" id="{5E1F131C-8687-4DFD-9FF0-7219FE13AC41}"/>
                  </a:ext>
                </a:extLst>
              </p:cNvPr>
              <p:cNvSpPr/>
              <p:nvPr/>
            </p:nvSpPr>
            <p:spPr>
              <a:xfrm>
                <a:off x="2619374" y="5950740"/>
                <a:ext cx="360000" cy="360000"/>
              </a:xfrm>
              <a:prstGeom prst="star5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23" name="Star: 5 Points 22">
                <a:extLst>
                  <a:ext uri="{FF2B5EF4-FFF2-40B4-BE49-F238E27FC236}">
                    <a16:creationId xmlns:a16="http://schemas.microsoft.com/office/drawing/2014/main" id="{8AA445B2-33C0-4A5B-A54A-0A748C94A13F}"/>
                  </a:ext>
                </a:extLst>
              </p:cNvPr>
              <p:cNvSpPr/>
              <p:nvPr/>
            </p:nvSpPr>
            <p:spPr>
              <a:xfrm>
                <a:off x="3098005" y="5950740"/>
                <a:ext cx="360000" cy="360000"/>
              </a:xfrm>
              <a:prstGeom prst="star5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0FDD7B0A-A9E3-4F2C-B19F-21259CE7B6B3}"/>
              </a:ext>
            </a:extLst>
          </p:cNvPr>
          <p:cNvGrpSpPr/>
          <p:nvPr/>
        </p:nvGrpSpPr>
        <p:grpSpPr>
          <a:xfrm>
            <a:off x="7353148" y="3848186"/>
            <a:ext cx="3581704" cy="2015705"/>
            <a:chOff x="1066496" y="4285508"/>
            <a:chExt cx="3581704" cy="2015705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D0EF4A4-C05C-43D8-80DB-439C0860D324}"/>
                </a:ext>
              </a:extLst>
            </p:cNvPr>
            <p:cNvSpPr/>
            <p:nvPr/>
          </p:nvSpPr>
          <p:spPr>
            <a:xfrm>
              <a:off x="1066496" y="4879301"/>
              <a:ext cx="3581704" cy="8945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Nemo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enim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ipsam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voluptatem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quia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voluptas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sit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aspernatur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aut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odit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aut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fugit,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sed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quia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consequuntur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magni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dolores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eos</a:t>
              </a:r>
              <a:r>
                <a:rPr lang="en-ID" sz="1200" b="0" i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Open Sans" panose="020B0606030504020204" pitchFamily="34" charset="0"/>
                </a:rPr>
                <a:t> qu.</a:t>
              </a:r>
              <a:endParaRPr lang="en-ID" sz="12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8612B5F9-CEDB-491B-A44C-E3B182CEA18A}"/>
                </a:ext>
              </a:extLst>
            </p:cNvPr>
            <p:cNvSpPr txBox="1"/>
            <p:nvPr/>
          </p:nvSpPr>
          <p:spPr>
            <a:xfrm>
              <a:off x="1066497" y="4285508"/>
              <a:ext cx="3581702" cy="400110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r>
                <a:rPr lang="en-ID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Poppins" panose="00000500000000000000" pitchFamily="2" charset="0"/>
                  <a:ea typeface="Open Sans" panose="020B0606030504020204" pitchFamily="34" charset="0"/>
                  <a:cs typeface="Poppins" panose="00000500000000000000" pitchFamily="2" charset="0"/>
                </a:rPr>
                <a:t>Betty A Schultz</a:t>
              </a: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85BDD257-640C-4746-95F4-EF4D49863D4E}"/>
                </a:ext>
              </a:extLst>
            </p:cNvPr>
            <p:cNvGrpSpPr/>
            <p:nvPr/>
          </p:nvGrpSpPr>
          <p:grpSpPr>
            <a:xfrm>
              <a:off x="1193006" y="6030604"/>
              <a:ext cx="1709738" cy="270609"/>
              <a:chOff x="1183481" y="5950740"/>
              <a:chExt cx="2274524" cy="360000"/>
            </a:xfrm>
          </p:grpSpPr>
          <p:sp>
            <p:nvSpPr>
              <p:cNvPr id="30" name="Star: 5 Points 29">
                <a:extLst>
                  <a:ext uri="{FF2B5EF4-FFF2-40B4-BE49-F238E27FC236}">
                    <a16:creationId xmlns:a16="http://schemas.microsoft.com/office/drawing/2014/main" id="{A57473BF-274C-431A-A175-61C620E091CA}"/>
                  </a:ext>
                </a:extLst>
              </p:cNvPr>
              <p:cNvSpPr/>
              <p:nvPr/>
            </p:nvSpPr>
            <p:spPr>
              <a:xfrm>
                <a:off x="1183481" y="5950740"/>
                <a:ext cx="360000" cy="360000"/>
              </a:xfrm>
              <a:prstGeom prst="star5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31" name="Star: 5 Points 30">
                <a:extLst>
                  <a:ext uri="{FF2B5EF4-FFF2-40B4-BE49-F238E27FC236}">
                    <a16:creationId xmlns:a16="http://schemas.microsoft.com/office/drawing/2014/main" id="{FA7D7B24-BD26-4379-A66E-A959268E64A3}"/>
                  </a:ext>
                </a:extLst>
              </p:cNvPr>
              <p:cNvSpPr/>
              <p:nvPr/>
            </p:nvSpPr>
            <p:spPr>
              <a:xfrm>
                <a:off x="1662112" y="5950740"/>
                <a:ext cx="360000" cy="360000"/>
              </a:xfrm>
              <a:prstGeom prst="star5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32" name="Star: 5 Points 31">
                <a:extLst>
                  <a:ext uri="{FF2B5EF4-FFF2-40B4-BE49-F238E27FC236}">
                    <a16:creationId xmlns:a16="http://schemas.microsoft.com/office/drawing/2014/main" id="{505AF2B1-498D-49D6-A3C8-76F11E618706}"/>
                  </a:ext>
                </a:extLst>
              </p:cNvPr>
              <p:cNvSpPr/>
              <p:nvPr/>
            </p:nvSpPr>
            <p:spPr>
              <a:xfrm>
                <a:off x="2140743" y="5950740"/>
                <a:ext cx="360000" cy="360000"/>
              </a:xfrm>
              <a:prstGeom prst="star5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33" name="Star: 5 Points 32">
                <a:extLst>
                  <a:ext uri="{FF2B5EF4-FFF2-40B4-BE49-F238E27FC236}">
                    <a16:creationId xmlns:a16="http://schemas.microsoft.com/office/drawing/2014/main" id="{43DC20ED-555A-4854-8C97-0380AB11D931}"/>
                  </a:ext>
                </a:extLst>
              </p:cNvPr>
              <p:cNvSpPr/>
              <p:nvPr/>
            </p:nvSpPr>
            <p:spPr>
              <a:xfrm>
                <a:off x="2619374" y="5950740"/>
                <a:ext cx="360000" cy="360000"/>
              </a:xfrm>
              <a:prstGeom prst="star5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34" name="Star: 5 Points 33">
                <a:extLst>
                  <a:ext uri="{FF2B5EF4-FFF2-40B4-BE49-F238E27FC236}">
                    <a16:creationId xmlns:a16="http://schemas.microsoft.com/office/drawing/2014/main" id="{62EFE52C-119E-4E6D-A79A-21EB0174E17B}"/>
                  </a:ext>
                </a:extLst>
              </p:cNvPr>
              <p:cNvSpPr/>
              <p:nvPr/>
            </p:nvSpPr>
            <p:spPr>
              <a:xfrm>
                <a:off x="3098005" y="5950740"/>
                <a:ext cx="360000" cy="360000"/>
              </a:xfrm>
              <a:prstGeom prst="star5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B8E6BF9-7820-42FB-AAE5-98D3383F4981}"/>
              </a:ext>
            </a:extLst>
          </p:cNvPr>
          <p:cNvGrpSpPr/>
          <p:nvPr/>
        </p:nvGrpSpPr>
        <p:grpSpPr>
          <a:xfrm>
            <a:off x="5438775" y="0"/>
            <a:ext cx="1314450" cy="4086225"/>
            <a:chOff x="5438775" y="0"/>
            <a:chExt cx="1314450" cy="4086225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C2966ACD-9CC9-4FD8-8E98-40784F3C5FE5}"/>
                </a:ext>
              </a:extLst>
            </p:cNvPr>
            <p:cNvSpPr/>
            <p:nvPr/>
          </p:nvSpPr>
          <p:spPr>
            <a:xfrm>
              <a:off x="5438775" y="2771775"/>
              <a:ext cx="1314450" cy="1314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A27ACBD1-4335-426D-904D-A8B2E9C0BD20}"/>
                </a:ext>
              </a:extLst>
            </p:cNvPr>
            <p:cNvSpPr/>
            <p:nvPr/>
          </p:nvSpPr>
          <p:spPr>
            <a:xfrm>
              <a:off x="6037386" y="0"/>
              <a:ext cx="117225" cy="28237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5C3DFAC0-0AF0-490D-9F98-08A9D10D54A5}"/>
              </a:ext>
            </a:extLst>
          </p:cNvPr>
          <p:cNvSpPr/>
          <p:nvPr/>
        </p:nvSpPr>
        <p:spPr>
          <a:xfrm>
            <a:off x="2361291" y="1756112"/>
            <a:ext cx="746941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sz="6000" b="1" dirty="0" err="1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</a:rPr>
              <a:t>Appréciations</a:t>
            </a:r>
            <a:endParaRPr lang="en-ID" sz="6000" dirty="0">
              <a:solidFill>
                <a:schemeClr val="accent6"/>
              </a:solidFill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0EF6B4A7-1F10-429E-9816-3843B4074F5A}"/>
              </a:ext>
            </a:extLst>
          </p:cNvPr>
          <p:cNvSpPr/>
          <p:nvPr/>
        </p:nvSpPr>
        <p:spPr>
          <a:xfrm>
            <a:off x="5556000" y="2889000"/>
            <a:ext cx="1080000" cy="1080000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254000" sx="102000" sy="102000" algn="ctr" rotWithShape="0">
              <a:schemeClr val="accent6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41" name="Graphic 40" descr="Chat">
            <a:extLst>
              <a:ext uri="{FF2B5EF4-FFF2-40B4-BE49-F238E27FC236}">
                <a16:creationId xmlns:a16="http://schemas.microsoft.com/office/drawing/2014/main" id="{67769059-F163-4D47-890C-4EF74710EB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41194" y="3074194"/>
            <a:ext cx="709612" cy="709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437430"/>
      </p:ext>
    </p:extLst>
  </p:cSld>
  <p:clrMapOvr>
    <a:masterClrMapping/>
  </p:clrMapOvr>
  <p:transition spd="slow">
    <p:push dir="u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0B8140C2-4CFB-42DC-8E0A-70ADDB719099}"/>
              </a:ext>
            </a:extLst>
          </p:cNvPr>
          <p:cNvSpPr/>
          <p:nvPr/>
        </p:nvSpPr>
        <p:spPr>
          <a:xfrm>
            <a:off x="6350237" y="688648"/>
            <a:ext cx="5480704" cy="548070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666736A-36EF-46A3-8FD4-8A340854AE78}"/>
              </a:ext>
            </a:extLst>
          </p:cNvPr>
          <p:cNvSpPr/>
          <p:nvPr/>
        </p:nvSpPr>
        <p:spPr>
          <a:xfrm>
            <a:off x="2133599" y="688648"/>
            <a:ext cx="5480704" cy="548070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EA02C22-018B-491D-BB2D-4B097B8C14E2}"/>
              </a:ext>
            </a:extLst>
          </p:cNvPr>
          <p:cNvSpPr txBox="1"/>
          <p:nvPr/>
        </p:nvSpPr>
        <p:spPr>
          <a:xfrm>
            <a:off x="3995515" y="1929678"/>
            <a:ext cx="6575134" cy="221599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ID" sz="13800" b="1" dirty="0">
                <a:solidFill>
                  <a:schemeClr val="accent6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Q</a:t>
            </a:r>
            <a:r>
              <a:rPr lang="en-ID" sz="6000" b="1" dirty="0">
                <a:solidFill>
                  <a:schemeClr val="accent6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uestions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0425226-8E53-4734-B17C-7DB93C694FEB}"/>
              </a:ext>
            </a:extLst>
          </p:cNvPr>
          <p:cNvSpPr txBox="1"/>
          <p:nvPr/>
        </p:nvSpPr>
        <p:spPr>
          <a:xfrm>
            <a:off x="7549782" y="3648063"/>
            <a:ext cx="41931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5400" dirty="0">
                <a:solidFill>
                  <a:schemeClr val="bg1"/>
                </a:solidFill>
                <a:latin typeface="Sacramento" panose="02000507000000020000" pitchFamily="2" charset="0"/>
              </a:rPr>
              <a:t>/ </a:t>
            </a:r>
            <a:r>
              <a:rPr lang="en-ID" sz="5400" dirty="0" err="1">
                <a:solidFill>
                  <a:schemeClr val="bg1"/>
                </a:solidFill>
                <a:latin typeface="Sacramento" panose="02000507000000020000" pitchFamily="2" charset="0"/>
              </a:rPr>
              <a:t>Réponses</a:t>
            </a:r>
            <a:endParaRPr lang="en-ID" sz="5400" dirty="0">
              <a:solidFill>
                <a:schemeClr val="bg1"/>
              </a:solidFill>
              <a:latin typeface="Sacramento" panose="02000507000000020000" pitchFamily="2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5164788-481B-4DC2-8DD6-C76E6FAF7A6A}"/>
              </a:ext>
            </a:extLst>
          </p:cNvPr>
          <p:cNvSpPr/>
          <p:nvPr/>
        </p:nvSpPr>
        <p:spPr>
          <a:xfrm>
            <a:off x="318663" y="1439972"/>
            <a:ext cx="3979858" cy="3979858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1" name="Group 2">
            <a:extLst>
              <a:ext uri="{FF2B5EF4-FFF2-40B4-BE49-F238E27FC236}">
                <a16:creationId xmlns:a16="http://schemas.microsoft.com/office/drawing/2014/main" id="{844200D2-D67C-1141-B198-0506F4E766DC}"/>
              </a:ext>
            </a:extLst>
          </p:cNvPr>
          <p:cNvGrpSpPr/>
          <p:nvPr/>
        </p:nvGrpSpPr>
        <p:grpSpPr>
          <a:xfrm>
            <a:off x="8885253" y="1137963"/>
            <a:ext cx="2060785" cy="2060785"/>
            <a:chOff x="1880400" y="1385560"/>
            <a:chExt cx="1270138" cy="1270138"/>
          </a:xfrm>
        </p:grpSpPr>
        <p:sp>
          <p:nvSpPr>
            <p:cNvPr id="12" name="Oval 6">
              <a:extLst>
                <a:ext uri="{FF2B5EF4-FFF2-40B4-BE49-F238E27FC236}">
                  <a16:creationId xmlns:a16="http://schemas.microsoft.com/office/drawing/2014/main" id="{D6A9ACA7-43A8-F842-B84B-5C225C3CADAF}"/>
                </a:ext>
              </a:extLst>
            </p:cNvPr>
            <p:cNvSpPr/>
            <p:nvPr/>
          </p:nvSpPr>
          <p:spPr>
            <a:xfrm>
              <a:off x="1880400" y="1385560"/>
              <a:ext cx="1270138" cy="1270138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6"/>
            </a:p>
          </p:txBody>
        </p:sp>
        <p:sp>
          <p:nvSpPr>
            <p:cNvPr id="16" name="Freeform 40">
              <a:extLst>
                <a:ext uri="{FF2B5EF4-FFF2-40B4-BE49-F238E27FC236}">
                  <a16:creationId xmlns:a16="http://schemas.microsoft.com/office/drawing/2014/main" id="{9C68A9D5-CB41-5641-A2EA-3F58C38C52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21496" y="1715814"/>
              <a:ext cx="387945" cy="609629"/>
            </a:xfrm>
            <a:custGeom>
              <a:avLst/>
              <a:gdLst>
                <a:gd name="T0" fmla="*/ 154 w 154"/>
                <a:gd name="T1" fmla="*/ 65 h 240"/>
                <a:gd name="T2" fmla="*/ 143 w 154"/>
                <a:gd name="T3" fmla="*/ 99 h 240"/>
                <a:gd name="T4" fmla="*/ 119 w 154"/>
                <a:gd name="T5" fmla="*/ 119 h 240"/>
                <a:gd name="T6" fmla="*/ 107 w 154"/>
                <a:gd name="T7" fmla="*/ 128 h 240"/>
                <a:gd name="T8" fmla="*/ 94 w 154"/>
                <a:gd name="T9" fmla="*/ 144 h 240"/>
                <a:gd name="T10" fmla="*/ 93 w 154"/>
                <a:gd name="T11" fmla="*/ 155 h 240"/>
                <a:gd name="T12" fmla="*/ 88 w 154"/>
                <a:gd name="T13" fmla="*/ 159 h 240"/>
                <a:gd name="T14" fmla="*/ 54 w 154"/>
                <a:gd name="T15" fmla="*/ 159 h 240"/>
                <a:gd name="T16" fmla="*/ 50 w 154"/>
                <a:gd name="T17" fmla="*/ 155 h 240"/>
                <a:gd name="T18" fmla="*/ 57 w 154"/>
                <a:gd name="T19" fmla="*/ 123 h 240"/>
                <a:gd name="T20" fmla="*/ 91 w 154"/>
                <a:gd name="T21" fmla="*/ 95 h 240"/>
                <a:gd name="T22" fmla="*/ 100 w 154"/>
                <a:gd name="T23" fmla="*/ 86 h 240"/>
                <a:gd name="T24" fmla="*/ 107 w 154"/>
                <a:gd name="T25" fmla="*/ 68 h 240"/>
                <a:gd name="T26" fmla="*/ 100 w 154"/>
                <a:gd name="T27" fmla="*/ 47 h 240"/>
                <a:gd name="T28" fmla="*/ 76 w 154"/>
                <a:gd name="T29" fmla="*/ 37 h 240"/>
                <a:gd name="T30" fmla="*/ 51 w 154"/>
                <a:gd name="T31" fmla="*/ 49 h 240"/>
                <a:gd name="T32" fmla="*/ 44 w 154"/>
                <a:gd name="T33" fmla="*/ 73 h 240"/>
                <a:gd name="T34" fmla="*/ 0 w 154"/>
                <a:gd name="T35" fmla="*/ 73 h 240"/>
                <a:gd name="T36" fmla="*/ 30 w 154"/>
                <a:gd name="T37" fmla="*/ 12 h 240"/>
                <a:gd name="T38" fmla="*/ 74 w 154"/>
                <a:gd name="T39" fmla="*/ 0 h 240"/>
                <a:gd name="T40" fmla="*/ 131 w 154"/>
                <a:gd name="T41" fmla="*/ 17 h 240"/>
                <a:gd name="T42" fmla="*/ 154 w 154"/>
                <a:gd name="T43" fmla="*/ 65 h 240"/>
                <a:gd name="T44" fmla="*/ 100 w 154"/>
                <a:gd name="T45" fmla="*/ 213 h 240"/>
                <a:gd name="T46" fmla="*/ 72 w 154"/>
                <a:gd name="T47" fmla="*/ 239 h 240"/>
                <a:gd name="T48" fmla="*/ 45 w 154"/>
                <a:gd name="T49" fmla="*/ 212 h 240"/>
                <a:gd name="T50" fmla="*/ 73 w 154"/>
                <a:gd name="T51" fmla="*/ 185 h 240"/>
                <a:gd name="T52" fmla="*/ 100 w 154"/>
                <a:gd name="T53" fmla="*/ 21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4" h="240">
                  <a:moveTo>
                    <a:pt x="154" y="65"/>
                  </a:moveTo>
                  <a:cubicBezTo>
                    <a:pt x="154" y="78"/>
                    <a:pt x="149" y="90"/>
                    <a:pt x="143" y="99"/>
                  </a:cubicBezTo>
                  <a:cubicBezTo>
                    <a:pt x="139" y="104"/>
                    <a:pt x="130" y="111"/>
                    <a:pt x="119" y="119"/>
                  </a:cubicBezTo>
                  <a:cubicBezTo>
                    <a:pt x="107" y="128"/>
                    <a:pt x="107" y="128"/>
                    <a:pt x="107" y="128"/>
                  </a:cubicBezTo>
                  <a:cubicBezTo>
                    <a:pt x="102" y="132"/>
                    <a:pt x="96" y="137"/>
                    <a:pt x="94" y="144"/>
                  </a:cubicBezTo>
                  <a:cubicBezTo>
                    <a:pt x="93" y="147"/>
                    <a:pt x="93" y="150"/>
                    <a:pt x="93" y="155"/>
                  </a:cubicBezTo>
                  <a:cubicBezTo>
                    <a:pt x="93" y="157"/>
                    <a:pt x="91" y="159"/>
                    <a:pt x="88" y="159"/>
                  </a:cubicBezTo>
                  <a:cubicBezTo>
                    <a:pt x="85" y="159"/>
                    <a:pt x="58" y="159"/>
                    <a:pt x="54" y="159"/>
                  </a:cubicBezTo>
                  <a:cubicBezTo>
                    <a:pt x="50" y="159"/>
                    <a:pt x="50" y="157"/>
                    <a:pt x="50" y="155"/>
                  </a:cubicBezTo>
                  <a:cubicBezTo>
                    <a:pt x="51" y="141"/>
                    <a:pt x="51" y="129"/>
                    <a:pt x="57" y="123"/>
                  </a:cubicBezTo>
                  <a:cubicBezTo>
                    <a:pt x="68" y="110"/>
                    <a:pt x="91" y="95"/>
                    <a:pt x="91" y="95"/>
                  </a:cubicBezTo>
                  <a:cubicBezTo>
                    <a:pt x="95" y="92"/>
                    <a:pt x="98" y="90"/>
                    <a:pt x="100" y="86"/>
                  </a:cubicBezTo>
                  <a:cubicBezTo>
                    <a:pt x="104" y="81"/>
                    <a:pt x="107" y="74"/>
                    <a:pt x="107" y="68"/>
                  </a:cubicBezTo>
                  <a:cubicBezTo>
                    <a:pt x="107" y="60"/>
                    <a:pt x="105" y="53"/>
                    <a:pt x="100" y="47"/>
                  </a:cubicBezTo>
                  <a:cubicBezTo>
                    <a:pt x="96" y="40"/>
                    <a:pt x="88" y="37"/>
                    <a:pt x="76" y="37"/>
                  </a:cubicBezTo>
                  <a:cubicBezTo>
                    <a:pt x="64" y="37"/>
                    <a:pt x="56" y="41"/>
                    <a:pt x="51" y="49"/>
                  </a:cubicBezTo>
                  <a:cubicBezTo>
                    <a:pt x="46" y="57"/>
                    <a:pt x="44" y="65"/>
                    <a:pt x="44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" y="44"/>
                    <a:pt x="11" y="24"/>
                    <a:pt x="30" y="12"/>
                  </a:cubicBezTo>
                  <a:cubicBezTo>
                    <a:pt x="42" y="4"/>
                    <a:pt x="57" y="0"/>
                    <a:pt x="74" y="0"/>
                  </a:cubicBezTo>
                  <a:cubicBezTo>
                    <a:pt x="97" y="0"/>
                    <a:pt x="116" y="6"/>
                    <a:pt x="131" y="17"/>
                  </a:cubicBezTo>
                  <a:cubicBezTo>
                    <a:pt x="146" y="27"/>
                    <a:pt x="154" y="44"/>
                    <a:pt x="154" y="65"/>
                  </a:cubicBezTo>
                  <a:close/>
                  <a:moveTo>
                    <a:pt x="100" y="213"/>
                  </a:moveTo>
                  <a:cubicBezTo>
                    <a:pt x="100" y="230"/>
                    <a:pt x="88" y="240"/>
                    <a:pt x="72" y="239"/>
                  </a:cubicBezTo>
                  <a:cubicBezTo>
                    <a:pt x="57" y="239"/>
                    <a:pt x="45" y="228"/>
                    <a:pt x="45" y="212"/>
                  </a:cubicBezTo>
                  <a:cubicBezTo>
                    <a:pt x="46" y="195"/>
                    <a:pt x="59" y="185"/>
                    <a:pt x="73" y="185"/>
                  </a:cubicBezTo>
                  <a:cubicBezTo>
                    <a:pt x="89" y="186"/>
                    <a:pt x="101" y="197"/>
                    <a:pt x="100" y="2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07315" tIns="53657" rIns="107315" bIns="53657" numCol="1" anchor="t" anchorCtr="0" compatLnSpc="1">
              <a:prstTxWarp prst="textNoShape">
                <a:avLst/>
              </a:prstTxWarp>
            </a:bodyPr>
            <a:lstStyle/>
            <a:p>
              <a:endParaRPr lang="en-US" sz="1859"/>
            </a:p>
          </p:txBody>
        </p:sp>
      </p:grpSp>
      <p:sp>
        <p:nvSpPr>
          <p:cNvPr id="6" name="Espace réservé de l’image 5">
            <a:extLst>
              <a:ext uri="{FF2B5EF4-FFF2-40B4-BE49-F238E27FC236}">
                <a16:creationId xmlns:a16="http://schemas.microsoft.com/office/drawing/2014/main" id="{FEC93A23-B50B-0845-9039-7EAD6AB117C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394531034"/>
      </p:ext>
    </p:extLst>
  </p:cSld>
  <p:clrMapOvr>
    <a:masterClrMapping/>
  </p:clrMapOvr>
  <p:transition spd="slow">
    <p:push dir="u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515CB1C6-32D9-4038-8939-387A72DA38AE}"/>
              </a:ext>
            </a:extLst>
          </p:cNvPr>
          <p:cNvSpPr/>
          <p:nvPr/>
        </p:nvSpPr>
        <p:spPr>
          <a:xfrm>
            <a:off x="4746702" y="0"/>
            <a:ext cx="7445299" cy="6858000"/>
          </a:xfrm>
          <a:custGeom>
            <a:avLst/>
            <a:gdLst>
              <a:gd name="connsiteX0" fmla="*/ 1515608 w 7445299"/>
              <a:gd name="connsiteY0" fmla="*/ 0 h 6858000"/>
              <a:gd name="connsiteX1" fmla="*/ 7445299 w 7445299"/>
              <a:gd name="connsiteY1" fmla="*/ 0 h 6858000"/>
              <a:gd name="connsiteX2" fmla="*/ 7445299 w 7445299"/>
              <a:gd name="connsiteY2" fmla="*/ 6858000 h 6858000"/>
              <a:gd name="connsiteX3" fmla="*/ 1515608 w 7445299"/>
              <a:gd name="connsiteY3" fmla="*/ 6858000 h 6858000"/>
              <a:gd name="connsiteX4" fmla="*/ 1358161 w 7445299"/>
              <a:gd name="connsiteY4" fmla="*/ 6707888 h 6858000"/>
              <a:gd name="connsiteX5" fmla="*/ 0 w 7445299"/>
              <a:gd name="connsiteY5" fmla="*/ 3429000 h 6858000"/>
              <a:gd name="connsiteX6" fmla="*/ 1358161 w 7445299"/>
              <a:gd name="connsiteY6" fmla="*/ 15011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5299" h="6858000">
                <a:moveTo>
                  <a:pt x="1515608" y="0"/>
                </a:moveTo>
                <a:lnTo>
                  <a:pt x="7445299" y="0"/>
                </a:lnTo>
                <a:lnTo>
                  <a:pt x="7445299" y="6858000"/>
                </a:lnTo>
                <a:lnTo>
                  <a:pt x="1515608" y="6858000"/>
                </a:lnTo>
                <a:lnTo>
                  <a:pt x="1358161" y="6707888"/>
                </a:lnTo>
                <a:cubicBezTo>
                  <a:pt x="519020" y="5868748"/>
                  <a:pt x="0" y="4709486"/>
                  <a:pt x="0" y="3429000"/>
                </a:cubicBezTo>
                <a:cubicBezTo>
                  <a:pt x="0" y="2148515"/>
                  <a:pt x="519020" y="989253"/>
                  <a:pt x="1358161" y="15011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Freeform 107">
            <a:extLst>
              <a:ext uri="{FF2B5EF4-FFF2-40B4-BE49-F238E27FC236}">
                <a16:creationId xmlns:a16="http://schemas.microsoft.com/office/drawing/2014/main" id="{F840F4E8-9309-460B-97BA-F74FFAC05326}"/>
              </a:ext>
            </a:extLst>
          </p:cNvPr>
          <p:cNvSpPr>
            <a:spLocks noEditPoints="1"/>
          </p:cNvSpPr>
          <p:nvPr/>
        </p:nvSpPr>
        <p:spPr bwMode="auto">
          <a:xfrm>
            <a:off x="7392356" y="4711287"/>
            <a:ext cx="271536" cy="270191"/>
          </a:xfrm>
          <a:custGeom>
            <a:avLst/>
            <a:gdLst>
              <a:gd name="T0" fmla="*/ 176 w 176"/>
              <a:gd name="T1" fmla="*/ 140 h 176"/>
              <a:gd name="T2" fmla="*/ 170 w 176"/>
              <a:gd name="T3" fmla="*/ 130 h 176"/>
              <a:gd name="T4" fmla="*/ 128 w 176"/>
              <a:gd name="T5" fmla="*/ 100 h 176"/>
              <a:gd name="T6" fmla="*/ 111 w 176"/>
              <a:gd name="T7" fmla="*/ 112 h 176"/>
              <a:gd name="T8" fmla="*/ 105 w 176"/>
              <a:gd name="T9" fmla="*/ 115 h 176"/>
              <a:gd name="T10" fmla="*/ 99 w 176"/>
              <a:gd name="T11" fmla="*/ 111 h 176"/>
              <a:gd name="T12" fmla="*/ 65 w 176"/>
              <a:gd name="T13" fmla="*/ 77 h 176"/>
              <a:gd name="T14" fmla="*/ 64 w 176"/>
              <a:gd name="T15" fmla="*/ 65 h 176"/>
              <a:gd name="T16" fmla="*/ 73 w 176"/>
              <a:gd name="T17" fmla="*/ 55 h 176"/>
              <a:gd name="T18" fmla="*/ 72 w 176"/>
              <a:gd name="T19" fmla="*/ 40 h 176"/>
              <a:gd name="T20" fmla="*/ 44 w 176"/>
              <a:gd name="T21" fmla="*/ 4 h 176"/>
              <a:gd name="T22" fmla="*/ 0 w 176"/>
              <a:gd name="T23" fmla="*/ 42 h 176"/>
              <a:gd name="T24" fmla="*/ 4 w 176"/>
              <a:gd name="T25" fmla="*/ 60 h 176"/>
              <a:gd name="T26" fmla="*/ 116 w 176"/>
              <a:gd name="T27" fmla="*/ 172 h 176"/>
              <a:gd name="T28" fmla="*/ 176 w 176"/>
              <a:gd name="T29" fmla="*/ 140 h 176"/>
              <a:gd name="T30" fmla="*/ 134 w 176"/>
              <a:gd name="T31" fmla="*/ 168 h 176"/>
              <a:gd name="T32" fmla="*/ 118 w 176"/>
              <a:gd name="T33" fmla="*/ 164 h 176"/>
              <a:gd name="T34" fmla="*/ 11 w 176"/>
              <a:gd name="T35" fmla="*/ 57 h 176"/>
              <a:gd name="T36" fmla="*/ 36 w 176"/>
              <a:gd name="T37" fmla="*/ 8 h 176"/>
              <a:gd name="T38" fmla="*/ 39 w 176"/>
              <a:gd name="T39" fmla="*/ 10 h 176"/>
              <a:gd name="T40" fmla="*/ 66 w 176"/>
              <a:gd name="T41" fmla="*/ 44 h 176"/>
              <a:gd name="T42" fmla="*/ 68 w 176"/>
              <a:gd name="T43" fmla="*/ 48 h 176"/>
              <a:gd name="T44" fmla="*/ 58 w 176"/>
              <a:gd name="T45" fmla="*/ 59 h 176"/>
              <a:gd name="T46" fmla="*/ 53 w 176"/>
              <a:gd name="T47" fmla="*/ 71 h 176"/>
              <a:gd name="T48" fmla="*/ 58 w 176"/>
              <a:gd name="T49" fmla="*/ 82 h 176"/>
              <a:gd name="T50" fmla="*/ 94 w 176"/>
              <a:gd name="T51" fmla="*/ 118 h 176"/>
              <a:gd name="T52" fmla="*/ 116 w 176"/>
              <a:gd name="T53" fmla="*/ 118 h 176"/>
              <a:gd name="T54" fmla="*/ 126 w 176"/>
              <a:gd name="T55" fmla="*/ 109 h 176"/>
              <a:gd name="T56" fmla="*/ 131 w 176"/>
              <a:gd name="T57" fmla="*/ 109 h 176"/>
              <a:gd name="T58" fmla="*/ 165 w 176"/>
              <a:gd name="T59" fmla="*/ 136 h 176"/>
              <a:gd name="T60" fmla="*/ 167 w 176"/>
              <a:gd name="T61" fmla="*/ 137 h 176"/>
              <a:gd name="T62" fmla="*/ 168 w 176"/>
              <a:gd name="T63" fmla="*/ 141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6" h="176">
                <a:moveTo>
                  <a:pt x="176" y="140"/>
                </a:moveTo>
                <a:cubicBezTo>
                  <a:pt x="176" y="140"/>
                  <a:pt x="176" y="140"/>
                  <a:pt x="176" y="140"/>
                </a:cubicBezTo>
                <a:cubicBezTo>
                  <a:pt x="176" y="137"/>
                  <a:pt x="175" y="134"/>
                  <a:pt x="172" y="131"/>
                </a:cubicBezTo>
                <a:cubicBezTo>
                  <a:pt x="172" y="131"/>
                  <a:pt x="171" y="130"/>
                  <a:pt x="170" y="130"/>
                </a:cubicBezTo>
                <a:cubicBezTo>
                  <a:pt x="136" y="103"/>
                  <a:pt x="136" y="103"/>
                  <a:pt x="136" y="103"/>
                </a:cubicBezTo>
                <a:cubicBezTo>
                  <a:pt x="134" y="101"/>
                  <a:pt x="131" y="100"/>
                  <a:pt x="128" y="100"/>
                </a:cubicBezTo>
                <a:cubicBezTo>
                  <a:pt x="125" y="100"/>
                  <a:pt x="123" y="101"/>
                  <a:pt x="121" y="102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10" y="114"/>
                  <a:pt x="108" y="115"/>
                  <a:pt x="105" y="115"/>
                </a:cubicBezTo>
                <a:cubicBezTo>
                  <a:pt x="103" y="115"/>
                  <a:pt x="100" y="113"/>
                  <a:pt x="99" y="111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86" y="102"/>
                  <a:pt x="74" y="91"/>
                  <a:pt x="64" y="77"/>
                </a:cubicBezTo>
                <a:cubicBezTo>
                  <a:pt x="65" y="77"/>
                  <a:pt x="65" y="77"/>
                  <a:pt x="65" y="77"/>
                </a:cubicBezTo>
                <a:cubicBezTo>
                  <a:pt x="63" y="76"/>
                  <a:pt x="61" y="73"/>
                  <a:pt x="61" y="71"/>
                </a:cubicBezTo>
                <a:cubicBezTo>
                  <a:pt x="61" y="68"/>
                  <a:pt x="62" y="66"/>
                  <a:pt x="64" y="65"/>
                </a:cubicBezTo>
                <a:cubicBezTo>
                  <a:pt x="64" y="65"/>
                  <a:pt x="64" y="65"/>
                  <a:pt x="64" y="65"/>
                </a:cubicBezTo>
                <a:cubicBezTo>
                  <a:pt x="73" y="55"/>
                  <a:pt x="73" y="55"/>
                  <a:pt x="73" y="55"/>
                </a:cubicBezTo>
                <a:cubicBezTo>
                  <a:pt x="75" y="53"/>
                  <a:pt x="76" y="51"/>
                  <a:pt x="76" y="48"/>
                </a:cubicBezTo>
                <a:cubicBezTo>
                  <a:pt x="76" y="45"/>
                  <a:pt x="75" y="42"/>
                  <a:pt x="72" y="40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5"/>
                  <a:pt x="45" y="4"/>
                  <a:pt x="44" y="4"/>
                </a:cubicBezTo>
                <a:cubicBezTo>
                  <a:pt x="42" y="1"/>
                  <a:pt x="39" y="0"/>
                  <a:pt x="36" y="0"/>
                </a:cubicBezTo>
                <a:cubicBezTo>
                  <a:pt x="20" y="0"/>
                  <a:pt x="0" y="19"/>
                  <a:pt x="0" y="42"/>
                </a:cubicBezTo>
                <a:cubicBezTo>
                  <a:pt x="0" y="48"/>
                  <a:pt x="1" y="54"/>
                  <a:pt x="4" y="60"/>
                </a:cubicBezTo>
                <a:cubicBezTo>
                  <a:pt x="4" y="60"/>
                  <a:pt x="4" y="60"/>
                  <a:pt x="4" y="60"/>
                </a:cubicBezTo>
                <a:cubicBezTo>
                  <a:pt x="28" y="108"/>
                  <a:pt x="68" y="148"/>
                  <a:pt x="116" y="172"/>
                </a:cubicBezTo>
                <a:cubicBezTo>
                  <a:pt x="116" y="172"/>
                  <a:pt x="116" y="172"/>
                  <a:pt x="116" y="172"/>
                </a:cubicBezTo>
                <a:cubicBezTo>
                  <a:pt x="121" y="175"/>
                  <a:pt x="128" y="176"/>
                  <a:pt x="134" y="176"/>
                </a:cubicBezTo>
                <a:cubicBezTo>
                  <a:pt x="157" y="176"/>
                  <a:pt x="176" y="156"/>
                  <a:pt x="176" y="140"/>
                </a:cubicBezTo>
                <a:cubicBezTo>
                  <a:pt x="176" y="140"/>
                  <a:pt x="176" y="140"/>
                  <a:pt x="176" y="140"/>
                </a:cubicBezTo>
                <a:moveTo>
                  <a:pt x="134" y="168"/>
                </a:moveTo>
                <a:cubicBezTo>
                  <a:pt x="129" y="168"/>
                  <a:pt x="124" y="167"/>
                  <a:pt x="119" y="165"/>
                </a:cubicBezTo>
                <a:cubicBezTo>
                  <a:pt x="119" y="165"/>
                  <a:pt x="119" y="164"/>
                  <a:pt x="118" y="164"/>
                </a:cubicBezTo>
                <a:cubicBezTo>
                  <a:pt x="73" y="141"/>
                  <a:pt x="35" y="103"/>
                  <a:pt x="12" y="58"/>
                </a:cubicBezTo>
                <a:cubicBezTo>
                  <a:pt x="12" y="57"/>
                  <a:pt x="11" y="57"/>
                  <a:pt x="11" y="57"/>
                </a:cubicBezTo>
                <a:cubicBezTo>
                  <a:pt x="9" y="52"/>
                  <a:pt x="8" y="47"/>
                  <a:pt x="8" y="42"/>
                </a:cubicBezTo>
                <a:cubicBezTo>
                  <a:pt x="8" y="23"/>
                  <a:pt x="25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39" y="9"/>
                  <a:pt x="39" y="9"/>
                  <a:pt x="39" y="10"/>
                </a:cubicBezTo>
                <a:cubicBezTo>
                  <a:pt x="39" y="10"/>
                  <a:pt x="40" y="10"/>
                  <a:pt x="40" y="11"/>
                </a:cubicBezTo>
                <a:cubicBezTo>
                  <a:pt x="66" y="44"/>
                  <a:pt x="66" y="44"/>
                  <a:pt x="66" y="44"/>
                </a:cubicBezTo>
                <a:cubicBezTo>
                  <a:pt x="66" y="45"/>
                  <a:pt x="67" y="45"/>
                  <a:pt x="67" y="45"/>
                </a:cubicBezTo>
                <a:cubicBezTo>
                  <a:pt x="67" y="46"/>
                  <a:pt x="68" y="47"/>
                  <a:pt x="68" y="48"/>
                </a:cubicBezTo>
                <a:cubicBezTo>
                  <a:pt x="68" y="49"/>
                  <a:pt x="68" y="49"/>
                  <a:pt x="67" y="50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5" y="62"/>
                  <a:pt x="53" y="66"/>
                  <a:pt x="53" y="71"/>
                </a:cubicBezTo>
                <a:cubicBezTo>
                  <a:pt x="53" y="75"/>
                  <a:pt x="55" y="79"/>
                  <a:pt x="58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68" y="96"/>
                  <a:pt x="80" y="108"/>
                  <a:pt x="94" y="118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97" y="121"/>
                  <a:pt x="101" y="123"/>
                  <a:pt x="105" y="123"/>
                </a:cubicBezTo>
                <a:cubicBezTo>
                  <a:pt x="109" y="123"/>
                  <a:pt x="113" y="121"/>
                  <a:pt x="116" y="118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26" y="109"/>
                  <a:pt x="126" y="109"/>
                  <a:pt x="126" y="109"/>
                </a:cubicBezTo>
                <a:cubicBezTo>
                  <a:pt x="127" y="108"/>
                  <a:pt x="127" y="108"/>
                  <a:pt x="128" y="108"/>
                </a:cubicBezTo>
                <a:cubicBezTo>
                  <a:pt x="129" y="108"/>
                  <a:pt x="130" y="109"/>
                  <a:pt x="131" y="109"/>
                </a:cubicBezTo>
                <a:cubicBezTo>
                  <a:pt x="131" y="109"/>
                  <a:pt x="131" y="110"/>
                  <a:pt x="131" y="110"/>
                </a:cubicBezTo>
                <a:cubicBezTo>
                  <a:pt x="165" y="136"/>
                  <a:pt x="165" y="136"/>
                  <a:pt x="165" y="136"/>
                </a:cubicBezTo>
                <a:cubicBezTo>
                  <a:pt x="166" y="136"/>
                  <a:pt x="166" y="136"/>
                  <a:pt x="166" y="137"/>
                </a:cubicBezTo>
                <a:cubicBezTo>
                  <a:pt x="166" y="137"/>
                  <a:pt x="167" y="137"/>
                  <a:pt x="167" y="137"/>
                </a:cubicBezTo>
                <a:cubicBezTo>
                  <a:pt x="167" y="138"/>
                  <a:pt x="168" y="138"/>
                  <a:pt x="168" y="140"/>
                </a:cubicBezTo>
                <a:cubicBezTo>
                  <a:pt x="168" y="140"/>
                  <a:pt x="168" y="140"/>
                  <a:pt x="168" y="141"/>
                </a:cubicBezTo>
                <a:cubicBezTo>
                  <a:pt x="167" y="152"/>
                  <a:pt x="153" y="168"/>
                  <a:pt x="134" y="16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AD7E12-3E9E-4293-81C7-627892C8158E}"/>
              </a:ext>
            </a:extLst>
          </p:cNvPr>
          <p:cNvSpPr/>
          <p:nvPr/>
        </p:nvSpPr>
        <p:spPr>
          <a:xfrm>
            <a:off x="7840688" y="4705558"/>
            <a:ext cx="14157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D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06.23.23.24.34</a:t>
            </a:r>
          </a:p>
        </p:txBody>
      </p:sp>
      <p:sp>
        <p:nvSpPr>
          <p:cNvPr id="18" name="Freeform 33">
            <a:extLst>
              <a:ext uri="{FF2B5EF4-FFF2-40B4-BE49-F238E27FC236}">
                <a16:creationId xmlns:a16="http://schemas.microsoft.com/office/drawing/2014/main" id="{C44AF456-A61F-4774-8615-2D2A859606BB}"/>
              </a:ext>
            </a:extLst>
          </p:cNvPr>
          <p:cNvSpPr>
            <a:spLocks noEditPoints="1"/>
          </p:cNvSpPr>
          <p:nvPr/>
        </p:nvSpPr>
        <p:spPr bwMode="auto">
          <a:xfrm>
            <a:off x="7392356" y="5248978"/>
            <a:ext cx="271536" cy="247339"/>
          </a:xfrm>
          <a:custGeom>
            <a:avLst/>
            <a:gdLst>
              <a:gd name="T0" fmla="*/ 176 w 176"/>
              <a:gd name="T1" fmla="*/ 54 h 160"/>
              <a:gd name="T2" fmla="*/ 112 w 176"/>
              <a:gd name="T3" fmla="*/ 0 h 160"/>
              <a:gd name="T4" fmla="*/ 53 w 176"/>
              <a:gd name="T5" fmla="*/ 33 h 160"/>
              <a:gd name="T6" fmla="*/ 63 w 176"/>
              <a:gd name="T7" fmla="*/ 32 h 160"/>
              <a:gd name="T8" fmla="*/ 112 w 176"/>
              <a:gd name="T9" fmla="*/ 8 h 160"/>
              <a:gd name="T10" fmla="*/ 168 w 176"/>
              <a:gd name="T11" fmla="*/ 54 h 160"/>
              <a:gd name="T12" fmla="*/ 151 w 176"/>
              <a:gd name="T13" fmla="*/ 87 h 160"/>
              <a:gd name="T14" fmla="*/ 149 w 176"/>
              <a:gd name="T15" fmla="*/ 95 h 160"/>
              <a:gd name="T16" fmla="*/ 152 w 176"/>
              <a:gd name="T17" fmla="*/ 107 h 160"/>
              <a:gd name="T18" fmla="*/ 135 w 176"/>
              <a:gd name="T19" fmla="*/ 100 h 160"/>
              <a:gd name="T20" fmla="*/ 134 w 176"/>
              <a:gd name="T21" fmla="*/ 108 h 160"/>
              <a:gd name="T22" fmla="*/ 164 w 176"/>
              <a:gd name="T23" fmla="*/ 120 h 160"/>
              <a:gd name="T24" fmla="*/ 156 w 176"/>
              <a:gd name="T25" fmla="*/ 93 h 160"/>
              <a:gd name="T26" fmla="*/ 176 w 176"/>
              <a:gd name="T27" fmla="*/ 54 h 160"/>
              <a:gd name="T28" fmla="*/ 64 w 176"/>
              <a:gd name="T29" fmla="*/ 40 h 160"/>
              <a:gd name="T30" fmla="*/ 0 w 176"/>
              <a:gd name="T31" fmla="*/ 94 h 160"/>
              <a:gd name="T32" fmla="*/ 20 w 176"/>
              <a:gd name="T33" fmla="*/ 133 h 160"/>
              <a:gd name="T34" fmla="*/ 12 w 176"/>
              <a:gd name="T35" fmla="*/ 160 h 160"/>
              <a:gd name="T36" fmla="*/ 48 w 176"/>
              <a:gd name="T37" fmla="*/ 146 h 160"/>
              <a:gd name="T38" fmla="*/ 64 w 176"/>
              <a:gd name="T39" fmla="*/ 148 h 160"/>
              <a:gd name="T40" fmla="*/ 128 w 176"/>
              <a:gd name="T41" fmla="*/ 94 h 160"/>
              <a:gd name="T42" fmla="*/ 64 w 176"/>
              <a:gd name="T43" fmla="*/ 40 h 160"/>
              <a:gd name="T44" fmla="*/ 64 w 176"/>
              <a:gd name="T45" fmla="*/ 140 h 160"/>
              <a:gd name="T46" fmla="*/ 50 w 176"/>
              <a:gd name="T47" fmla="*/ 138 h 160"/>
              <a:gd name="T48" fmla="*/ 48 w 176"/>
              <a:gd name="T49" fmla="*/ 138 h 160"/>
              <a:gd name="T50" fmla="*/ 45 w 176"/>
              <a:gd name="T51" fmla="*/ 139 h 160"/>
              <a:gd name="T52" fmla="*/ 24 w 176"/>
              <a:gd name="T53" fmla="*/ 147 h 160"/>
              <a:gd name="T54" fmla="*/ 27 w 176"/>
              <a:gd name="T55" fmla="*/ 135 h 160"/>
              <a:gd name="T56" fmla="*/ 25 w 176"/>
              <a:gd name="T57" fmla="*/ 127 h 160"/>
              <a:gd name="T58" fmla="*/ 8 w 176"/>
              <a:gd name="T59" fmla="*/ 94 h 160"/>
              <a:gd name="T60" fmla="*/ 64 w 176"/>
              <a:gd name="T61" fmla="*/ 48 h 160"/>
              <a:gd name="T62" fmla="*/ 120 w 176"/>
              <a:gd name="T63" fmla="*/ 94 h 160"/>
              <a:gd name="T64" fmla="*/ 64 w 176"/>
              <a:gd name="T65" fmla="*/ 14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" h="160">
                <a:moveTo>
                  <a:pt x="176" y="54"/>
                </a:moveTo>
                <a:cubicBezTo>
                  <a:pt x="176" y="24"/>
                  <a:pt x="147" y="0"/>
                  <a:pt x="112" y="0"/>
                </a:cubicBezTo>
                <a:cubicBezTo>
                  <a:pt x="86" y="0"/>
                  <a:pt x="63" y="13"/>
                  <a:pt x="53" y="33"/>
                </a:cubicBezTo>
                <a:cubicBezTo>
                  <a:pt x="56" y="32"/>
                  <a:pt x="60" y="32"/>
                  <a:pt x="63" y="32"/>
                </a:cubicBezTo>
                <a:cubicBezTo>
                  <a:pt x="72" y="18"/>
                  <a:pt x="91" y="8"/>
                  <a:pt x="112" y="8"/>
                </a:cubicBezTo>
                <a:cubicBezTo>
                  <a:pt x="143" y="8"/>
                  <a:pt x="168" y="29"/>
                  <a:pt x="168" y="54"/>
                </a:cubicBezTo>
                <a:cubicBezTo>
                  <a:pt x="168" y="66"/>
                  <a:pt x="162" y="78"/>
                  <a:pt x="151" y="87"/>
                </a:cubicBezTo>
                <a:cubicBezTo>
                  <a:pt x="149" y="89"/>
                  <a:pt x="148" y="92"/>
                  <a:pt x="149" y="95"/>
                </a:cubicBezTo>
                <a:cubicBezTo>
                  <a:pt x="152" y="107"/>
                  <a:pt x="152" y="107"/>
                  <a:pt x="152" y="107"/>
                </a:cubicBezTo>
                <a:cubicBezTo>
                  <a:pt x="135" y="100"/>
                  <a:pt x="135" y="100"/>
                  <a:pt x="135" y="100"/>
                </a:cubicBezTo>
                <a:cubicBezTo>
                  <a:pt x="135" y="103"/>
                  <a:pt x="134" y="106"/>
                  <a:pt x="134" y="108"/>
                </a:cubicBezTo>
                <a:cubicBezTo>
                  <a:pt x="164" y="120"/>
                  <a:pt x="164" y="120"/>
                  <a:pt x="164" y="120"/>
                </a:cubicBezTo>
                <a:cubicBezTo>
                  <a:pt x="156" y="93"/>
                  <a:pt x="156" y="93"/>
                  <a:pt x="156" y="93"/>
                </a:cubicBezTo>
                <a:cubicBezTo>
                  <a:pt x="168" y="83"/>
                  <a:pt x="176" y="69"/>
                  <a:pt x="176" y="54"/>
                </a:cubicBezTo>
                <a:moveTo>
                  <a:pt x="64" y="40"/>
                </a:moveTo>
                <a:cubicBezTo>
                  <a:pt x="29" y="40"/>
                  <a:pt x="0" y="64"/>
                  <a:pt x="0" y="94"/>
                </a:cubicBezTo>
                <a:cubicBezTo>
                  <a:pt x="0" y="109"/>
                  <a:pt x="8" y="123"/>
                  <a:pt x="20" y="133"/>
                </a:cubicBezTo>
                <a:cubicBezTo>
                  <a:pt x="12" y="160"/>
                  <a:pt x="12" y="160"/>
                  <a:pt x="12" y="160"/>
                </a:cubicBezTo>
                <a:cubicBezTo>
                  <a:pt x="48" y="146"/>
                  <a:pt x="48" y="146"/>
                  <a:pt x="48" y="146"/>
                </a:cubicBezTo>
                <a:cubicBezTo>
                  <a:pt x="53" y="147"/>
                  <a:pt x="58" y="148"/>
                  <a:pt x="64" y="148"/>
                </a:cubicBezTo>
                <a:cubicBezTo>
                  <a:pt x="99" y="148"/>
                  <a:pt x="128" y="124"/>
                  <a:pt x="128" y="94"/>
                </a:cubicBezTo>
                <a:cubicBezTo>
                  <a:pt x="128" y="64"/>
                  <a:pt x="99" y="40"/>
                  <a:pt x="64" y="40"/>
                </a:cubicBezTo>
                <a:moveTo>
                  <a:pt x="64" y="140"/>
                </a:moveTo>
                <a:cubicBezTo>
                  <a:pt x="59" y="140"/>
                  <a:pt x="54" y="139"/>
                  <a:pt x="50" y="138"/>
                </a:cubicBezTo>
                <a:cubicBezTo>
                  <a:pt x="49" y="138"/>
                  <a:pt x="48" y="138"/>
                  <a:pt x="48" y="138"/>
                </a:cubicBezTo>
                <a:cubicBezTo>
                  <a:pt x="47" y="138"/>
                  <a:pt x="46" y="138"/>
                  <a:pt x="45" y="139"/>
                </a:cubicBezTo>
                <a:cubicBezTo>
                  <a:pt x="24" y="147"/>
                  <a:pt x="24" y="147"/>
                  <a:pt x="24" y="147"/>
                </a:cubicBezTo>
                <a:cubicBezTo>
                  <a:pt x="27" y="135"/>
                  <a:pt x="27" y="135"/>
                  <a:pt x="27" y="135"/>
                </a:cubicBezTo>
                <a:cubicBezTo>
                  <a:pt x="28" y="132"/>
                  <a:pt x="27" y="129"/>
                  <a:pt x="25" y="127"/>
                </a:cubicBezTo>
                <a:cubicBezTo>
                  <a:pt x="14" y="118"/>
                  <a:pt x="8" y="106"/>
                  <a:pt x="8" y="94"/>
                </a:cubicBezTo>
                <a:cubicBezTo>
                  <a:pt x="8" y="69"/>
                  <a:pt x="33" y="48"/>
                  <a:pt x="64" y="48"/>
                </a:cubicBezTo>
                <a:cubicBezTo>
                  <a:pt x="95" y="48"/>
                  <a:pt x="120" y="69"/>
                  <a:pt x="120" y="94"/>
                </a:cubicBezTo>
                <a:cubicBezTo>
                  <a:pt x="120" y="119"/>
                  <a:pt x="95" y="140"/>
                  <a:pt x="64" y="14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AF36FD3-1D6A-48DE-912E-C2D88FB836EF}"/>
              </a:ext>
            </a:extLst>
          </p:cNvPr>
          <p:cNvSpPr/>
          <p:nvPr/>
        </p:nvSpPr>
        <p:spPr>
          <a:xfrm>
            <a:off x="7840688" y="5220764"/>
            <a:ext cx="16706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D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email@mail.com</a:t>
            </a:r>
            <a:endParaRPr lang="en-ID" sz="14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C2A00FD-8656-4EA6-8F6B-B585FFE63FB6}"/>
              </a:ext>
            </a:extLst>
          </p:cNvPr>
          <p:cNvSpPr/>
          <p:nvPr/>
        </p:nvSpPr>
        <p:spPr>
          <a:xfrm>
            <a:off x="7840688" y="5752336"/>
            <a:ext cx="17652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D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www.bamboo.com</a:t>
            </a:r>
          </a:p>
        </p:txBody>
      </p:sp>
      <p:sp>
        <p:nvSpPr>
          <p:cNvPr id="22" name="Freeform 15">
            <a:extLst>
              <a:ext uri="{FF2B5EF4-FFF2-40B4-BE49-F238E27FC236}">
                <a16:creationId xmlns:a16="http://schemas.microsoft.com/office/drawing/2014/main" id="{7203E612-FD5F-4B60-86E7-8F1A5F1F88D1}"/>
              </a:ext>
            </a:extLst>
          </p:cNvPr>
          <p:cNvSpPr>
            <a:spLocks noEditPoints="1"/>
          </p:cNvSpPr>
          <p:nvPr/>
        </p:nvSpPr>
        <p:spPr bwMode="auto">
          <a:xfrm>
            <a:off x="7400971" y="5773787"/>
            <a:ext cx="253397" cy="254102"/>
          </a:xfrm>
          <a:custGeom>
            <a:avLst/>
            <a:gdLst>
              <a:gd name="T0" fmla="*/ 0 w 176"/>
              <a:gd name="T1" fmla="*/ 88 h 176"/>
              <a:gd name="T2" fmla="*/ 176 w 176"/>
              <a:gd name="T3" fmla="*/ 88 h 176"/>
              <a:gd name="T4" fmla="*/ 64 w 176"/>
              <a:gd name="T5" fmla="*/ 12 h 176"/>
              <a:gd name="T6" fmla="*/ 59 w 176"/>
              <a:gd name="T7" fmla="*/ 18 h 176"/>
              <a:gd name="T8" fmla="*/ 50 w 176"/>
              <a:gd name="T9" fmla="*/ 34 h 176"/>
              <a:gd name="T10" fmla="*/ 36 w 176"/>
              <a:gd name="T11" fmla="*/ 27 h 176"/>
              <a:gd name="T12" fmla="*/ 31 w 176"/>
              <a:gd name="T13" fmla="*/ 32 h 176"/>
              <a:gd name="T14" fmla="*/ 46 w 176"/>
              <a:gd name="T15" fmla="*/ 44 h 176"/>
              <a:gd name="T16" fmla="*/ 42 w 176"/>
              <a:gd name="T17" fmla="*/ 66 h 176"/>
              <a:gd name="T18" fmla="*/ 40 w 176"/>
              <a:gd name="T19" fmla="*/ 77 h 176"/>
              <a:gd name="T20" fmla="*/ 8 w 176"/>
              <a:gd name="T21" fmla="*/ 84 h 176"/>
              <a:gd name="T22" fmla="*/ 8 w 176"/>
              <a:gd name="T23" fmla="*/ 92 h 176"/>
              <a:gd name="T24" fmla="*/ 40 w 176"/>
              <a:gd name="T25" fmla="*/ 99 h 176"/>
              <a:gd name="T26" fmla="*/ 42 w 176"/>
              <a:gd name="T27" fmla="*/ 110 h 176"/>
              <a:gd name="T28" fmla="*/ 46 w 176"/>
              <a:gd name="T29" fmla="*/ 132 h 176"/>
              <a:gd name="T30" fmla="*/ 31 w 176"/>
              <a:gd name="T31" fmla="*/ 144 h 176"/>
              <a:gd name="T32" fmla="*/ 36 w 176"/>
              <a:gd name="T33" fmla="*/ 149 h 176"/>
              <a:gd name="T34" fmla="*/ 50 w 176"/>
              <a:gd name="T35" fmla="*/ 142 h 176"/>
              <a:gd name="T36" fmla="*/ 59 w 176"/>
              <a:gd name="T37" fmla="*/ 158 h 176"/>
              <a:gd name="T38" fmla="*/ 64 w 176"/>
              <a:gd name="T39" fmla="*/ 164 h 176"/>
              <a:gd name="T40" fmla="*/ 84 w 176"/>
              <a:gd name="T41" fmla="*/ 168 h 176"/>
              <a:gd name="T42" fmla="*/ 84 w 176"/>
              <a:gd name="T43" fmla="*/ 132 h 176"/>
              <a:gd name="T44" fmla="*/ 84 w 176"/>
              <a:gd name="T45" fmla="*/ 124 h 176"/>
              <a:gd name="T46" fmla="*/ 48 w 176"/>
              <a:gd name="T47" fmla="*/ 92 h 176"/>
              <a:gd name="T48" fmla="*/ 84 w 176"/>
              <a:gd name="T49" fmla="*/ 124 h 176"/>
              <a:gd name="T50" fmla="*/ 48 w 176"/>
              <a:gd name="T51" fmla="*/ 84 h 176"/>
              <a:gd name="T52" fmla="*/ 84 w 176"/>
              <a:gd name="T53" fmla="*/ 52 h 176"/>
              <a:gd name="T54" fmla="*/ 84 w 176"/>
              <a:gd name="T55" fmla="*/ 44 h 176"/>
              <a:gd name="T56" fmla="*/ 84 w 176"/>
              <a:gd name="T57" fmla="*/ 8 h 176"/>
              <a:gd name="T58" fmla="*/ 168 w 176"/>
              <a:gd name="T59" fmla="*/ 84 h 176"/>
              <a:gd name="T60" fmla="*/ 136 w 176"/>
              <a:gd name="T61" fmla="*/ 77 h 176"/>
              <a:gd name="T62" fmla="*/ 134 w 176"/>
              <a:gd name="T63" fmla="*/ 66 h 176"/>
              <a:gd name="T64" fmla="*/ 130 w 176"/>
              <a:gd name="T65" fmla="*/ 44 h 176"/>
              <a:gd name="T66" fmla="*/ 145 w 176"/>
              <a:gd name="T67" fmla="*/ 32 h 176"/>
              <a:gd name="T68" fmla="*/ 140 w 176"/>
              <a:gd name="T69" fmla="*/ 27 h 176"/>
              <a:gd name="T70" fmla="*/ 126 w 176"/>
              <a:gd name="T71" fmla="*/ 34 h 176"/>
              <a:gd name="T72" fmla="*/ 117 w 176"/>
              <a:gd name="T73" fmla="*/ 18 h 176"/>
              <a:gd name="T74" fmla="*/ 112 w 176"/>
              <a:gd name="T75" fmla="*/ 12 h 176"/>
              <a:gd name="T76" fmla="*/ 92 w 176"/>
              <a:gd name="T77" fmla="*/ 8 h 176"/>
              <a:gd name="T78" fmla="*/ 92 w 176"/>
              <a:gd name="T79" fmla="*/ 44 h 176"/>
              <a:gd name="T80" fmla="*/ 92 w 176"/>
              <a:gd name="T81" fmla="*/ 52 h 176"/>
              <a:gd name="T82" fmla="*/ 128 w 176"/>
              <a:gd name="T83" fmla="*/ 84 h 176"/>
              <a:gd name="T84" fmla="*/ 92 w 176"/>
              <a:gd name="T85" fmla="*/ 52 h 176"/>
              <a:gd name="T86" fmla="*/ 128 w 176"/>
              <a:gd name="T87" fmla="*/ 92 h 176"/>
              <a:gd name="T88" fmla="*/ 92 w 176"/>
              <a:gd name="T89" fmla="*/ 124 h 176"/>
              <a:gd name="T90" fmla="*/ 92 w 176"/>
              <a:gd name="T91" fmla="*/ 168 h 176"/>
              <a:gd name="T92" fmla="*/ 119 w 176"/>
              <a:gd name="T93" fmla="*/ 137 h 176"/>
              <a:gd name="T94" fmla="*/ 112 w 176"/>
              <a:gd name="T95" fmla="*/ 164 h 176"/>
              <a:gd name="T96" fmla="*/ 117 w 176"/>
              <a:gd name="T97" fmla="*/ 158 h 176"/>
              <a:gd name="T98" fmla="*/ 126 w 176"/>
              <a:gd name="T99" fmla="*/ 142 h 176"/>
              <a:gd name="T100" fmla="*/ 140 w 176"/>
              <a:gd name="T101" fmla="*/ 149 h 176"/>
              <a:gd name="T102" fmla="*/ 145 w 176"/>
              <a:gd name="T103" fmla="*/ 144 h 176"/>
              <a:gd name="T104" fmla="*/ 130 w 176"/>
              <a:gd name="T105" fmla="*/ 132 h 176"/>
              <a:gd name="T106" fmla="*/ 134 w 176"/>
              <a:gd name="T107" fmla="*/ 110 h 176"/>
              <a:gd name="T108" fmla="*/ 136 w 176"/>
              <a:gd name="T109" fmla="*/ 99 h 176"/>
              <a:gd name="T110" fmla="*/ 168 w 176"/>
              <a:gd name="T111" fmla="*/ 9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64" y="12"/>
                </a:moveTo>
                <a:cubicBezTo>
                  <a:pt x="63" y="13"/>
                  <a:pt x="61" y="15"/>
                  <a:pt x="59" y="18"/>
                </a:cubicBezTo>
                <a:cubicBezTo>
                  <a:pt x="59" y="18"/>
                  <a:pt x="59" y="18"/>
                  <a:pt x="59" y="18"/>
                </a:cubicBezTo>
                <a:cubicBezTo>
                  <a:pt x="56" y="23"/>
                  <a:pt x="53" y="28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6"/>
                </a:cubicBezTo>
                <a:cubicBezTo>
                  <a:pt x="45" y="33"/>
                  <a:pt x="40" y="30"/>
                  <a:pt x="36" y="27"/>
                </a:cubicBezTo>
                <a:cubicBezTo>
                  <a:pt x="44" y="20"/>
                  <a:pt x="54" y="15"/>
                  <a:pt x="64" y="12"/>
                </a:cubicBezTo>
                <a:moveTo>
                  <a:pt x="31" y="32"/>
                </a:moveTo>
                <a:cubicBezTo>
                  <a:pt x="35" y="36"/>
                  <a:pt x="41" y="40"/>
                  <a:pt x="47" y="43"/>
                </a:cubicBezTo>
                <a:cubicBezTo>
                  <a:pt x="47" y="43"/>
                  <a:pt x="47" y="44"/>
                  <a:pt x="46" y="44"/>
                </a:cubicBezTo>
                <a:cubicBezTo>
                  <a:pt x="45" y="50"/>
                  <a:pt x="43" y="57"/>
                  <a:pt x="42" y="63"/>
                </a:cubicBezTo>
                <a:cubicBezTo>
                  <a:pt x="42" y="64"/>
                  <a:pt x="42" y="65"/>
                  <a:pt x="42" y="66"/>
                </a:cubicBezTo>
                <a:cubicBezTo>
                  <a:pt x="41" y="69"/>
                  <a:pt x="41" y="71"/>
                  <a:pt x="41" y="74"/>
                </a:cubicBezTo>
                <a:cubicBezTo>
                  <a:pt x="41" y="75"/>
                  <a:pt x="40" y="76"/>
                  <a:pt x="40" y="77"/>
                </a:cubicBezTo>
                <a:cubicBezTo>
                  <a:pt x="40" y="79"/>
                  <a:pt x="40" y="82"/>
                  <a:pt x="40" y="84"/>
                </a:cubicBezTo>
                <a:cubicBezTo>
                  <a:pt x="8" y="84"/>
                  <a:pt x="8" y="84"/>
                  <a:pt x="8" y="84"/>
                </a:cubicBezTo>
                <a:cubicBezTo>
                  <a:pt x="9" y="64"/>
                  <a:pt x="18" y="46"/>
                  <a:pt x="31" y="32"/>
                </a:cubicBezTo>
                <a:moveTo>
                  <a:pt x="8" y="92"/>
                </a:moveTo>
                <a:cubicBezTo>
                  <a:pt x="40" y="92"/>
                  <a:pt x="40" y="92"/>
                  <a:pt x="40" y="92"/>
                </a:cubicBezTo>
                <a:cubicBezTo>
                  <a:pt x="40" y="94"/>
                  <a:pt x="40" y="97"/>
                  <a:pt x="40" y="99"/>
                </a:cubicBezTo>
                <a:cubicBezTo>
                  <a:pt x="40" y="100"/>
                  <a:pt x="41" y="101"/>
                  <a:pt x="41" y="102"/>
                </a:cubicBezTo>
                <a:cubicBezTo>
                  <a:pt x="41" y="105"/>
                  <a:pt x="41" y="107"/>
                  <a:pt x="42" y="110"/>
                </a:cubicBezTo>
                <a:cubicBezTo>
                  <a:pt x="42" y="111"/>
                  <a:pt x="42" y="112"/>
                  <a:pt x="42" y="113"/>
                </a:cubicBezTo>
                <a:cubicBezTo>
                  <a:pt x="43" y="119"/>
                  <a:pt x="45" y="126"/>
                  <a:pt x="46" y="132"/>
                </a:cubicBezTo>
                <a:cubicBezTo>
                  <a:pt x="47" y="132"/>
                  <a:pt x="47" y="133"/>
                  <a:pt x="47" y="133"/>
                </a:cubicBezTo>
                <a:cubicBezTo>
                  <a:pt x="41" y="136"/>
                  <a:pt x="35" y="140"/>
                  <a:pt x="31" y="144"/>
                </a:cubicBezTo>
                <a:cubicBezTo>
                  <a:pt x="18" y="130"/>
                  <a:pt x="9" y="112"/>
                  <a:pt x="8" y="92"/>
                </a:cubicBezTo>
                <a:moveTo>
                  <a:pt x="36" y="149"/>
                </a:moveTo>
                <a:cubicBezTo>
                  <a:pt x="40" y="146"/>
                  <a:pt x="45" y="143"/>
                  <a:pt x="50" y="140"/>
                </a:cubicBezTo>
                <a:cubicBezTo>
                  <a:pt x="50" y="141"/>
                  <a:pt x="50" y="141"/>
                  <a:pt x="50" y="142"/>
                </a:cubicBezTo>
                <a:cubicBezTo>
                  <a:pt x="50" y="142"/>
                  <a:pt x="50" y="142"/>
                  <a:pt x="50" y="142"/>
                </a:cubicBezTo>
                <a:cubicBezTo>
                  <a:pt x="53" y="148"/>
                  <a:pt x="56" y="153"/>
                  <a:pt x="59" y="158"/>
                </a:cubicBezTo>
                <a:cubicBezTo>
                  <a:pt x="59" y="158"/>
                  <a:pt x="59" y="158"/>
                  <a:pt x="59" y="158"/>
                </a:cubicBezTo>
                <a:cubicBezTo>
                  <a:pt x="61" y="161"/>
                  <a:pt x="63" y="163"/>
                  <a:pt x="64" y="164"/>
                </a:cubicBezTo>
                <a:cubicBezTo>
                  <a:pt x="54" y="161"/>
                  <a:pt x="44" y="156"/>
                  <a:pt x="36" y="149"/>
                </a:cubicBezTo>
                <a:moveTo>
                  <a:pt x="84" y="168"/>
                </a:moveTo>
                <a:cubicBezTo>
                  <a:pt x="73" y="165"/>
                  <a:pt x="63" y="154"/>
                  <a:pt x="57" y="137"/>
                </a:cubicBezTo>
                <a:cubicBezTo>
                  <a:pt x="65" y="134"/>
                  <a:pt x="74" y="133"/>
                  <a:pt x="84" y="132"/>
                </a:cubicBezTo>
                <a:lnTo>
                  <a:pt x="84" y="168"/>
                </a:lnTo>
                <a:close/>
                <a:moveTo>
                  <a:pt x="84" y="124"/>
                </a:moveTo>
                <a:cubicBezTo>
                  <a:pt x="73" y="125"/>
                  <a:pt x="63" y="127"/>
                  <a:pt x="54" y="130"/>
                </a:cubicBezTo>
                <a:cubicBezTo>
                  <a:pt x="51" y="119"/>
                  <a:pt x="48" y="106"/>
                  <a:pt x="48" y="92"/>
                </a:cubicBezTo>
                <a:cubicBezTo>
                  <a:pt x="84" y="92"/>
                  <a:pt x="84" y="92"/>
                  <a:pt x="84" y="92"/>
                </a:cubicBezTo>
                <a:lnTo>
                  <a:pt x="84" y="124"/>
                </a:lnTo>
                <a:close/>
                <a:moveTo>
                  <a:pt x="84" y="84"/>
                </a:moveTo>
                <a:cubicBezTo>
                  <a:pt x="48" y="84"/>
                  <a:pt x="48" y="84"/>
                  <a:pt x="48" y="84"/>
                </a:cubicBezTo>
                <a:cubicBezTo>
                  <a:pt x="48" y="70"/>
                  <a:pt x="51" y="57"/>
                  <a:pt x="54" y="46"/>
                </a:cubicBezTo>
                <a:cubicBezTo>
                  <a:pt x="63" y="49"/>
                  <a:pt x="73" y="51"/>
                  <a:pt x="84" y="52"/>
                </a:cubicBezTo>
                <a:lnTo>
                  <a:pt x="84" y="84"/>
                </a:lnTo>
                <a:close/>
                <a:moveTo>
                  <a:pt x="84" y="44"/>
                </a:moveTo>
                <a:cubicBezTo>
                  <a:pt x="74" y="43"/>
                  <a:pt x="65" y="42"/>
                  <a:pt x="57" y="39"/>
                </a:cubicBezTo>
                <a:cubicBezTo>
                  <a:pt x="63" y="22"/>
                  <a:pt x="73" y="11"/>
                  <a:pt x="84" y="8"/>
                </a:cubicBezTo>
                <a:lnTo>
                  <a:pt x="84" y="44"/>
                </a:lnTo>
                <a:close/>
                <a:moveTo>
                  <a:pt x="168" y="84"/>
                </a:moveTo>
                <a:cubicBezTo>
                  <a:pt x="136" y="84"/>
                  <a:pt x="136" y="84"/>
                  <a:pt x="136" y="84"/>
                </a:cubicBezTo>
                <a:cubicBezTo>
                  <a:pt x="136" y="82"/>
                  <a:pt x="136" y="79"/>
                  <a:pt x="136" y="77"/>
                </a:cubicBezTo>
                <a:cubicBezTo>
                  <a:pt x="136" y="76"/>
                  <a:pt x="135" y="75"/>
                  <a:pt x="135" y="74"/>
                </a:cubicBezTo>
                <a:cubicBezTo>
                  <a:pt x="135" y="71"/>
                  <a:pt x="135" y="69"/>
                  <a:pt x="134" y="66"/>
                </a:cubicBezTo>
                <a:cubicBezTo>
                  <a:pt x="134" y="65"/>
                  <a:pt x="134" y="64"/>
                  <a:pt x="134" y="63"/>
                </a:cubicBezTo>
                <a:cubicBezTo>
                  <a:pt x="133" y="57"/>
                  <a:pt x="131" y="50"/>
                  <a:pt x="130" y="44"/>
                </a:cubicBezTo>
                <a:cubicBezTo>
                  <a:pt x="129" y="44"/>
                  <a:pt x="129" y="43"/>
                  <a:pt x="129" y="43"/>
                </a:cubicBezTo>
                <a:cubicBezTo>
                  <a:pt x="135" y="40"/>
                  <a:pt x="141" y="36"/>
                  <a:pt x="145" y="32"/>
                </a:cubicBezTo>
                <a:cubicBezTo>
                  <a:pt x="158" y="46"/>
                  <a:pt x="167" y="64"/>
                  <a:pt x="168" y="84"/>
                </a:cubicBezTo>
                <a:moveTo>
                  <a:pt x="140" y="27"/>
                </a:moveTo>
                <a:cubicBezTo>
                  <a:pt x="136" y="30"/>
                  <a:pt x="131" y="33"/>
                  <a:pt x="126" y="36"/>
                </a:cubicBezTo>
                <a:cubicBezTo>
                  <a:pt x="126" y="35"/>
                  <a:pt x="126" y="35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3" y="28"/>
                  <a:pt x="120" y="23"/>
                  <a:pt x="117" y="18"/>
                </a:cubicBezTo>
                <a:cubicBezTo>
                  <a:pt x="117" y="18"/>
                  <a:pt x="117" y="18"/>
                  <a:pt x="117" y="18"/>
                </a:cubicBezTo>
                <a:cubicBezTo>
                  <a:pt x="115" y="15"/>
                  <a:pt x="113" y="13"/>
                  <a:pt x="112" y="12"/>
                </a:cubicBezTo>
                <a:cubicBezTo>
                  <a:pt x="122" y="15"/>
                  <a:pt x="132" y="20"/>
                  <a:pt x="140" y="27"/>
                </a:cubicBezTo>
                <a:moveTo>
                  <a:pt x="92" y="8"/>
                </a:moveTo>
                <a:cubicBezTo>
                  <a:pt x="103" y="11"/>
                  <a:pt x="113" y="22"/>
                  <a:pt x="119" y="39"/>
                </a:cubicBezTo>
                <a:cubicBezTo>
                  <a:pt x="111" y="42"/>
                  <a:pt x="102" y="43"/>
                  <a:pt x="92" y="44"/>
                </a:cubicBezTo>
                <a:lnTo>
                  <a:pt x="92" y="8"/>
                </a:lnTo>
                <a:close/>
                <a:moveTo>
                  <a:pt x="92" y="52"/>
                </a:moveTo>
                <a:cubicBezTo>
                  <a:pt x="103" y="51"/>
                  <a:pt x="113" y="49"/>
                  <a:pt x="122" y="46"/>
                </a:cubicBezTo>
                <a:cubicBezTo>
                  <a:pt x="125" y="57"/>
                  <a:pt x="128" y="70"/>
                  <a:pt x="128" y="84"/>
                </a:cubicBezTo>
                <a:cubicBezTo>
                  <a:pt x="92" y="84"/>
                  <a:pt x="92" y="84"/>
                  <a:pt x="92" y="84"/>
                </a:cubicBezTo>
                <a:lnTo>
                  <a:pt x="92" y="52"/>
                </a:lnTo>
                <a:close/>
                <a:moveTo>
                  <a:pt x="92" y="92"/>
                </a:moveTo>
                <a:cubicBezTo>
                  <a:pt x="128" y="92"/>
                  <a:pt x="128" y="92"/>
                  <a:pt x="128" y="92"/>
                </a:cubicBezTo>
                <a:cubicBezTo>
                  <a:pt x="128" y="106"/>
                  <a:pt x="125" y="119"/>
                  <a:pt x="122" y="130"/>
                </a:cubicBezTo>
                <a:cubicBezTo>
                  <a:pt x="113" y="127"/>
                  <a:pt x="103" y="125"/>
                  <a:pt x="92" y="124"/>
                </a:cubicBezTo>
                <a:lnTo>
                  <a:pt x="92" y="92"/>
                </a:lnTo>
                <a:close/>
                <a:moveTo>
                  <a:pt x="92" y="168"/>
                </a:moveTo>
                <a:cubicBezTo>
                  <a:pt x="92" y="132"/>
                  <a:pt x="92" y="132"/>
                  <a:pt x="92" y="132"/>
                </a:cubicBezTo>
                <a:cubicBezTo>
                  <a:pt x="102" y="133"/>
                  <a:pt x="111" y="134"/>
                  <a:pt x="119" y="137"/>
                </a:cubicBezTo>
                <a:cubicBezTo>
                  <a:pt x="113" y="154"/>
                  <a:pt x="103" y="165"/>
                  <a:pt x="92" y="168"/>
                </a:cubicBezTo>
                <a:moveTo>
                  <a:pt x="112" y="164"/>
                </a:moveTo>
                <a:cubicBezTo>
                  <a:pt x="113" y="163"/>
                  <a:pt x="115" y="161"/>
                  <a:pt x="117" y="158"/>
                </a:cubicBezTo>
                <a:cubicBezTo>
                  <a:pt x="117" y="158"/>
                  <a:pt x="117" y="158"/>
                  <a:pt x="117" y="158"/>
                </a:cubicBezTo>
                <a:cubicBezTo>
                  <a:pt x="120" y="153"/>
                  <a:pt x="123" y="148"/>
                  <a:pt x="126" y="142"/>
                </a:cubicBezTo>
                <a:cubicBezTo>
                  <a:pt x="126" y="142"/>
                  <a:pt x="126" y="142"/>
                  <a:pt x="126" y="142"/>
                </a:cubicBezTo>
                <a:cubicBezTo>
                  <a:pt x="126" y="141"/>
                  <a:pt x="126" y="141"/>
                  <a:pt x="126" y="140"/>
                </a:cubicBezTo>
                <a:cubicBezTo>
                  <a:pt x="131" y="143"/>
                  <a:pt x="136" y="146"/>
                  <a:pt x="140" y="149"/>
                </a:cubicBezTo>
                <a:cubicBezTo>
                  <a:pt x="132" y="156"/>
                  <a:pt x="122" y="161"/>
                  <a:pt x="112" y="164"/>
                </a:cubicBezTo>
                <a:moveTo>
                  <a:pt x="145" y="144"/>
                </a:moveTo>
                <a:cubicBezTo>
                  <a:pt x="141" y="140"/>
                  <a:pt x="135" y="136"/>
                  <a:pt x="129" y="133"/>
                </a:cubicBezTo>
                <a:cubicBezTo>
                  <a:pt x="129" y="133"/>
                  <a:pt x="129" y="132"/>
                  <a:pt x="130" y="132"/>
                </a:cubicBezTo>
                <a:cubicBezTo>
                  <a:pt x="131" y="126"/>
                  <a:pt x="133" y="119"/>
                  <a:pt x="134" y="113"/>
                </a:cubicBezTo>
                <a:cubicBezTo>
                  <a:pt x="134" y="112"/>
                  <a:pt x="134" y="111"/>
                  <a:pt x="134" y="110"/>
                </a:cubicBezTo>
                <a:cubicBezTo>
                  <a:pt x="135" y="107"/>
                  <a:pt x="135" y="105"/>
                  <a:pt x="135" y="102"/>
                </a:cubicBezTo>
                <a:cubicBezTo>
                  <a:pt x="135" y="101"/>
                  <a:pt x="136" y="100"/>
                  <a:pt x="136" y="99"/>
                </a:cubicBezTo>
                <a:cubicBezTo>
                  <a:pt x="136" y="97"/>
                  <a:pt x="136" y="94"/>
                  <a:pt x="136" y="92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7" y="112"/>
                  <a:pt x="158" y="130"/>
                  <a:pt x="145" y="144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4F79B8C-3425-4460-9499-51EEC751963E}"/>
              </a:ext>
            </a:extLst>
          </p:cNvPr>
          <p:cNvSpPr txBox="1"/>
          <p:nvPr/>
        </p:nvSpPr>
        <p:spPr>
          <a:xfrm>
            <a:off x="6591272" y="559762"/>
            <a:ext cx="48586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60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MERCI POUR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F6D1CFD-EFEE-4C13-BD00-638E64D56C5F}"/>
              </a:ext>
            </a:extLst>
          </p:cNvPr>
          <p:cNvSpPr/>
          <p:nvPr/>
        </p:nvSpPr>
        <p:spPr>
          <a:xfrm>
            <a:off x="6591272" y="1184946"/>
            <a:ext cx="53816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8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VOTRE ATTENTION</a:t>
            </a:r>
            <a:endParaRPr lang="en-ID" sz="48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214B865-2A7B-4A7C-8352-2BA20F159C8E}"/>
              </a:ext>
            </a:extLst>
          </p:cNvPr>
          <p:cNvSpPr txBox="1"/>
          <p:nvPr/>
        </p:nvSpPr>
        <p:spPr>
          <a:xfrm>
            <a:off x="6591272" y="2602690"/>
            <a:ext cx="4405993" cy="1015663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ID" sz="4000" b="1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NATHALIE PIERCE</a:t>
            </a:r>
          </a:p>
          <a:p>
            <a:r>
              <a:rPr lang="en-ID" sz="20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SOUTENANCE MASTER 2 MARKETING</a:t>
            </a:r>
          </a:p>
        </p:txBody>
      </p:sp>
      <p:sp>
        <p:nvSpPr>
          <p:cNvPr id="7" name="Espace réservé de l’image 6">
            <a:extLst>
              <a:ext uri="{FF2B5EF4-FFF2-40B4-BE49-F238E27FC236}">
                <a16:creationId xmlns:a16="http://schemas.microsoft.com/office/drawing/2014/main" id="{C66E0964-F321-9443-829D-5DA1A131FC8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143690104"/>
      </p:ext>
    </p:extLst>
  </p:cSld>
  <p:clrMapOvr>
    <a:masterClrMapping/>
  </p:clrMapOvr>
  <p:transition spd="slow">
    <p:push dir="u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Espace réservé de l’image 23">
            <a:extLst>
              <a:ext uri="{FF2B5EF4-FFF2-40B4-BE49-F238E27FC236}">
                <a16:creationId xmlns:a16="http://schemas.microsoft.com/office/drawing/2014/main" id="{0DFE9500-1AF9-B545-BA28-71FB6EBD8B3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46599" y="1656094"/>
            <a:ext cx="3710098" cy="3710098"/>
          </a:xfrm>
        </p:spPr>
      </p:sp>
      <p:sp>
        <p:nvSpPr>
          <p:cNvPr id="22" name="Espace réservé de l’image 21">
            <a:extLst>
              <a:ext uri="{FF2B5EF4-FFF2-40B4-BE49-F238E27FC236}">
                <a16:creationId xmlns:a16="http://schemas.microsoft.com/office/drawing/2014/main" id="{4E3400B1-34DA-1E4B-BD92-54612B8F602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7" name="Espace réservé de l’image 16">
            <a:extLst>
              <a:ext uri="{FF2B5EF4-FFF2-40B4-BE49-F238E27FC236}">
                <a16:creationId xmlns:a16="http://schemas.microsoft.com/office/drawing/2014/main" id="{DF91AA67-B477-DD4B-A403-8304813C5D4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E9463875-F415-41E6-89E9-C6117B0D8BA5}"/>
              </a:ext>
            </a:extLst>
          </p:cNvPr>
          <p:cNvSpPr/>
          <p:nvPr/>
        </p:nvSpPr>
        <p:spPr>
          <a:xfrm>
            <a:off x="1440425" y="1656094"/>
            <a:ext cx="3255312" cy="3710098"/>
          </a:xfrm>
          <a:custGeom>
            <a:avLst/>
            <a:gdLst>
              <a:gd name="connsiteX0" fmla="*/ 1855049 w 3255312"/>
              <a:gd name="connsiteY0" fmla="*/ 0 h 3710098"/>
              <a:gd name="connsiteX1" fmla="*/ 3166767 w 3255312"/>
              <a:gd name="connsiteY1" fmla="*/ 543332 h 3710098"/>
              <a:gd name="connsiteX2" fmla="*/ 3255312 w 3255312"/>
              <a:gd name="connsiteY2" fmla="*/ 640756 h 3710098"/>
              <a:gd name="connsiteX3" fmla="*/ 3224129 w 3255312"/>
              <a:gd name="connsiteY3" fmla="*/ 675066 h 3710098"/>
              <a:gd name="connsiteX4" fmla="*/ 2800526 w 3255312"/>
              <a:gd name="connsiteY4" fmla="*/ 1855049 h 3710098"/>
              <a:gd name="connsiteX5" fmla="*/ 3224129 w 3255312"/>
              <a:gd name="connsiteY5" fmla="*/ 3035033 h 3710098"/>
              <a:gd name="connsiteX6" fmla="*/ 3255312 w 3255312"/>
              <a:gd name="connsiteY6" fmla="*/ 3069342 h 3710098"/>
              <a:gd name="connsiteX7" fmla="*/ 3166767 w 3255312"/>
              <a:gd name="connsiteY7" fmla="*/ 3166767 h 3710098"/>
              <a:gd name="connsiteX8" fmla="*/ 1855049 w 3255312"/>
              <a:gd name="connsiteY8" fmla="*/ 3710098 h 3710098"/>
              <a:gd name="connsiteX9" fmla="*/ 0 w 3255312"/>
              <a:gd name="connsiteY9" fmla="*/ 1855049 h 3710098"/>
              <a:gd name="connsiteX10" fmla="*/ 1855049 w 3255312"/>
              <a:gd name="connsiteY10" fmla="*/ 0 h 371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255312" h="3710098">
                <a:moveTo>
                  <a:pt x="1855049" y="0"/>
                </a:moveTo>
                <a:cubicBezTo>
                  <a:pt x="2367307" y="0"/>
                  <a:pt x="2831069" y="207634"/>
                  <a:pt x="3166767" y="543332"/>
                </a:cubicBezTo>
                <a:lnTo>
                  <a:pt x="3255312" y="640756"/>
                </a:lnTo>
                <a:lnTo>
                  <a:pt x="3224129" y="675066"/>
                </a:lnTo>
                <a:cubicBezTo>
                  <a:pt x="2959496" y="995728"/>
                  <a:pt x="2800526" y="1406824"/>
                  <a:pt x="2800526" y="1855049"/>
                </a:cubicBezTo>
                <a:cubicBezTo>
                  <a:pt x="2800526" y="2303274"/>
                  <a:pt x="2959496" y="2714371"/>
                  <a:pt x="3224129" y="3035033"/>
                </a:cubicBezTo>
                <a:lnTo>
                  <a:pt x="3255312" y="3069342"/>
                </a:lnTo>
                <a:lnTo>
                  <a:pt x="3166767" y="3166767"/>
                </a:lnTo>
                <a:cubicBezTo>
                  <a:pt x="2831069" y="3502465"/>
                  <a:pt x="2367307" y="3710098"/>
                  <a:pt x="1855049" y="3710098"/>
                </a:cubicBezTo>
                <a:cubicBezTo>
                  <a:pt x="830534" y="3710098"/>
                  <a:pt x="0" y="2879564"/>
                  <a:pt x="0" y="1855049"/>
                </a:cubicBezTo>
                <a:cubicBezTo>
                  <a:pt x="0" y="830534"/>
                  <a:pt x="830534" y="0"/>
                  <a:pt x="1855049" y="0"/>
                </a:cubicBezTo>
                <a:close/>
              </a:path>
            </a:pathLst>
          </a:custGeom>
          <a:solidFill>
            <a:schemeClr val="accent6">
              <a:lumMod val="75000"/>
              <a:alpha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D2389A9C-676D-42A4-B245-D2E76135EEEE}"/>
              </a:ext>
            </a:extLst>
          </p:cNvPr>
          <p:cNvSpPr/>
          <p:nvPr/>
        </p:nvSpPr>
        <p:spPr>
          <a:xfrm>
            <a:off x="4240951" y="1678098"/>
            <a:ext cx="3255312" cy="3710098"/>
          </a:xfrm>
          <a:custGeom>
            <a:avLst/>
            <a:gdLst>
              <a:gd name="connsiteX0" fmla="*/ 1855049 w 3255312"/>
              <a:gd name="connsiteY0" fmla="*/ 0 h 3710098"/>
              <a:gd name="connsiteX1" fmla="*/ 3166767 w 3255312"/>
              <a:gd name="connsiteY1" fmla="*/ 543332 h 3710098"/>
              <a:gd name="connsiteX2" fmla="*/ 3255312 w 3255312"/>
              <a:gd name="connsiteY2" fmla="*/ 640756 h 3710098"/>
              <a:gd name="connsiteX3" fmla="*/ 3224129 w 3255312"/>
              <a:gd name="connsiteY3" fmla="*/ 675066 h 3710098"/>
              <a:gd name="connsiteX4" fmla="*/ 2800526 w 3255312"/>
              <a:gd name="connsiteY4" fmla="*/ 1855049 h 3710098"/>
              <a:gd name="connsiteX5" fmla="*/ 3224129 w 3255312"/>
              <a:gd name="connsiteY5" fmla="*/ 3035033 h 3710098"/>
              <a:gd name="connsiteX6" fmla="*/ 3255312 w 3255312"/>
              <a:gd name="connsiteY6" fmla="*/ 3069342 h 3710098"/>
              <a:gd name="connsiteX7" fmla="*/ 3166767 w 3255312"/>
              <a:gd name="connsiteY7" fmla="*/ 3166767 h 3710098"/>
              <a:gd name="connsiteX8" fmla="*/ 1855049 w 3255312"/>
              <a:gd name="connsiteY8" fmla="*/ 3710098 h 3710098"/>
              <a:gd name="connsiteX9" fmla="*/ 0 w 3255312"/>
              <a:gd name="connsiteY9" fmla="*/ 1855049 h 3710098"/>
              <a:gd name="connsiteX10" fmla="*/ 1855049 w 3255312"/>
              <a:gd name="connsiteY10" fmla="*/ 0 h 371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255312" h="3710098">
                <a:moveTo>
                  <a:pt x="1855049" y="0"/>
                </a:moveTo>
                <a:cubicBezTo>
                  <a:pt x="2367307" y="0"/>
                  <a:pt x="2831069" y="207634"/>
                  <a:pt x="3166767" y="543332"/>
                </a:cubicBezTo>
                <a:lnTo>
                  <a:pt x="3255312" y="640756"/>
                </a:lnTo>
                <a:lnTo>
                  <a:pt x="3224129" y="675066"/>
                </a:lnTo>
                <a:cubicBezTo>
                  <a:pt x="2959496" y="995728"/>
                  <a:pt x="2800526" y="1406824"/>
                  <a:pt x="2800526" y="1855049"/>
                </a:cubicBezTo>
                <a:cubicBezTo>
                  <a:pt x="2800526" y="2303274"/>
                  <a:pt x="2959496" y="2714371"/>
                  <a:pt x="3224129" y="3035033"/>
                </a:cubicBezTo>
                <a:lnTo>
                  <a:pt x="3255312" y="3069342"/>
                </a:lnTo>
                <a:lnTo>
                  <a:pt x="3166767" y="3166767"/>
                </a:lnTo>
                <a:cubicBezTo>
                  <a:pt x="2831069" y="3502465"/>
                  <a:pt x="2367307" y="3710098"/>
                  <a:pt x="1855049" y="3710098"/>
                </a:cubicBezTo>
                <a:cubicBezTo>
                  <a:pt x="830534" y="3710098"/>
                  <a:pt x="0" y="2879564"/>
                  <a:pt x="0" y="1855049"/>
                </a:cubicBezTo>
                <a:cubicBezTo>
                  <a:pt x="0" y="830534"/>
                  <a:pt x="830534" y="0"/>
                  <a:pt x="1855049" y="0"/>
                </a:cubicBezTo>
                <a:close/>
              </a:path>
            </a:pathLst>
          </a:custGeom>
          <a:solidFill>
            <a:schemeClr val="accent6">
              <a:alpha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A3BAB5A8-92FC-4CAE-BEAA-B5217964224E}"/>
              </a:ext>
            </a:extLst>
          </p:cNvPr>
          <p:cNvSpPr/>
          <p:nvPr/>
        </p:nvSpPr>
        <p:spPr>
          <a:xfrm>
            <a:off x="7035303" y="1678098"/>
            <a:ext cx="3710098" cy="3710098"/>
          </a:xfrm>
          <a:prstGeom prst="ellipse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A0F084A-0CD3-43CF-A807-35A5CC519A1F}"/>
              </a:ext>
            </a:extLst>
          </p:cNvPr>
          <p:cNvSpPr/>
          <p:nvPr/>
        </p:nvSpPr>
        <p:spPr>
          <a:xfrm>
            <a:off x="1218293" y="2726313"/>
            <a:ext cx="975541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sz="9600" b="1" dirty="0">
                <a:solidFill>
                  <a:schemeClr val="bg1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MERCI !</a:t>
            </a:r>
            <a:endParaRPr lang="en-ID" sz="9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839210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266E4BAB-BF10-451B-B436-1037259C9AD3}"/>
              </a:ext>
            </a:extLst>
          </p:cNvPr>
          <p:cNvSpPr/>
          <p:nvPr/>
        </p:nvSpPr>
        <p:spPr>
          <a:xfrm>
            <a:off x="1069180" y="5019836"/>
            <a:ext cx="4655759" cy="11708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200" b="0" i="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b="0" i="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ID" sz="1200" b="0" i="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b="0" i="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perspiciatis</a:t>
            </a:r>
            <a:r>
              <a:rPr lang="en-ID" sz="1200" b="0" i="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b="0" i="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unde</a:t>
            </a:r>
            <a:r>
              <a:rPr lang="en-ID" sz="1200" b="0" i="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b="0" i="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omnis</a:t>
            </a:r>
            <a:r>
              <a:rPr lang="en-ID" sz="1200" b="0" i="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b="0" i="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iste</a:t>
            </a:r>
            <a:r>
              <a:rPr lang="en-ID" sz="1200" b="0" i="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b="0" i="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natus</a:t>
            </a:r>
            <a:r>
              <a:rPr lang="en-ID" sz="1200" b="0" i="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error sit </a:t>
            </a:r>
            <a:r>
              <a:rPr lang="en-ID" sz="1200" b="0" i="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voluptatem</a:t>
            </a:r>
            <a:r>
              <a:rPr lang="en-ID" sz="1200" b="0" i="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b="0" i="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accusantium</a:t>
            </a:r>
            <a:r>
              <a:rPr lang="en-ID" sz="1200" b="0" i="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b="0" i="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doloremque</a:t>
            </a:r>
            <a:r>
              <a:rPr lang="en-ID" sz="1200" b="0" i="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b="0" i="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laudantium</a:t>
            </a:r>
            <a:r>
              <a:rPr lang="en-ID" sz="1200" b="0" i="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200" b="0" i="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totam</a:t>
            </a:r>
            <a:r>
              <a:rPr lang="en-ID" sz="1200" b="0" i="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rem </a:t>
            </a:r>
            <a:r>
              <a:rPr lang="en-ID" sz="1200" b="0" i="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aperiam</a:t>
            </a:r>
            <a:r>
              <a:rPr lang="en-ID" sz="1200" b="0" i="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200" b="0" i="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eaque</a:t>
            </a:r>
            <a:r>
              <a:rPr lang="en-ID" sz="1200" b="0" i="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b="0" i="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ipsa</a:t>
            </a:r>
            <a:r>
              <a:rPr lang="en-ID" sz="1200" b="0" i="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b="0" i="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quae</a:t>
            </a:r>
            <a:r>
              <a:rPr lang="en-ID" sz="1200" b="0" i="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ab </a:t>
            </a:r>
            <a:r>
              <a:rPr lang="en-ID" sz="1200" b="0" i="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illo</a:t>
            </a:r>
            <a:r>
              <a:rPr lang="en-ID" sz="1200" b="0" i="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b="0" i="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inventore</a:t>
            </a:r>
            <a:r>
              <a:rPr lang="en-ID" sz="1200" b="0" i="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200" b="0" i="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veritatis</a:t>
            </a:r>
            <a:r>
              <a:rPr lang="en-ID" sz="1200" b="0" i="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quasi.</a:t>
            </a:r>
            <a:endParaRPr lang="en-ID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8F884A86-5EE8-463E-9DD1-6F86B6180B3E}"/>
              </a:ext>
            </a:extLst>
          </p:cNvPr>
          <p:cNvSpPr/>
          <p:nvPr/>
        </p:nvSpPr>
        <p:spPr>
          <a:xfrm>
            <a:off x="1069180" y="3254894"/>
            <a:ext cx="3588544" cy="14296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2000" b="1" i="0" dirty="0">
                <a:effectLst/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PROPOS DE </a:t>
            </a:r>
            <a:r>
              <a:rPr lang="en-ID" sz="2000" b="1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MOI</a:t>
            </a:r>
          </a:p>
          <a:p>
            <a:pPr>
              <a:lnSpc>
                <a:spcPct val="150000"/>
              </a:lnSpc>
            </a:pPr>
            <a:r>
              <a:rPr lang="en-ID" sz="2000" b="1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POURQUOI CE STAGE</a:t>
            </a:r>
          </a:p>
          <a:p>
            <a:pPr>
              <a:lnSpc>
                <a:spcPct val="150000"/>
              </a:lnSpc>
            </a:pPr>
            <a:r>
              <a:rPr lang="en-ID" sz="2000" b="1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DATE DU STAGE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D149E9E-2CE7-4917-B415-BA7D0F2A5E5F}"/>
              </a:ext>
            </a:extLst>
          </p:cNvPr>
          <p:cNvSpPr txBox="1"/>
          <p:nvPr/>
        </p:nvSpPr>
        <p:spPr>
          <a:xfrm>
            <a:off x="905673" y="1532658"/>
            <a:ext cx="51625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8800" b="1" dirty="0">
                <a:solidFill>
                  <a:schemeClr val="bg2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Mon </a:t>
            </a:r>
            <a:r>
              <a:rPr lang="en-ID" sz="8800" b="1" dirty="0" err="1">
                <a:solidFill>
                  <a:schemeClr val="bg2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choix</a:t>
            </a:r>
            <a:endParaRPr lang="en-ID" sz="8800" b="1" dirty="0">
              <a:solidFill>
                <a:schemeClr val="bg2"/>
              </a:solidFill>
              <a:latin typeface="Poppins" panose="00000500000000000000" pitchFamily="2" charset="0"/>
              <a:ea typeface="Roboto Slab" pitchFamily="2" charset="0"/>
              <a:cs typeface="Poppins" panose="00000500000000000000" pitchFamily="2" charset="0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3B9BF14F-1496-4E2E-9FA9-727D0517CC71}"/>
              </a:ext>
            </a:extLst>
          </p:cNvPr>
          <p:cNvSpPr/>
          <p:nvPr/>
        </p:nvSpPr>
        <p:spPr>
          <a:xfrm>
            <a:off x="1537252" y="1160129"/>
            <a:ext cx="45309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ID" sz="6000" b="1" dirty="0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Introduction</a:t>
            </a:r>
            <a:endParaRPr lang="en-ID" sz="6000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3F8A8545-6D5E-4F5B-BA94-42514F0AD508}"/>
              </a:ext>
            </a:extLst>
          </p:cNvPr>
          <p:cNvSpPr/>
          <p:nvPr/>
        </p:nvSpPr>
        <p:spPr>
          <a:xfrm>
            <a:off x="7143750" y="2781300"/>
            <a:ext cx="1295400" cy="1295400"/>
          </a:xfrm>
          <a:prstGeom prst="ellipse">
            <a:avLst/>
          </a:prstGeom>
          <a:solidFill>
            <a:schemeClr val="accent6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2" name="Graphic 11" descr="Target">
            <a:extLst>
              <a:ext uri="{FF2B5EF4-FFF2-40B4-BE49-F238E27FC236}">
                <a16:creationId xmlns:a16="http://schemas.microsoft.com/office/drawing/2014/main" id="{93AEE619-4F44-40AB-B7A4-44CE9A98CD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19975" y="3057525"/>
            <a:ext cx="742950" cy="742950"/>
          </a:xfrm>
          <a:prstGeom prst="rect">
            <a:avLst/>
          </a:prstGeom>
        </p:spPr>
      </p:pic>
      <p:sp>
        <p:nvSpPr>
          <p:cNvPr id="6" name="Espace réservé de l’image 5">
            <a:extLst>
              <a:ext uri="{FF2B5EF4-FFF2-40B4-BE49-F238E27FC236}">
                <a16:creationId xmlns:a16="http://schemas.microsoft.com/office/drawing/2014/main" id="{97C29557-FA09-C748-8E51-9B3FD76CDA4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805958556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e l’image 8">
            <a:extLst>
              <a:ext uri="{FF2B5EF4-FFF2-40B4-BE49-F238E27FC236}">
                <a16:creationId xmlns:a16="http://schemas.microsoft.com/office/drawing/2014/main" id="{7B0506C3-E566-6540-A8BC-CA4577621B2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FE5ED5A-D946-45A2-8706-73AF71502B41}"/>
              </a:ext>
            </a:extLst>
          </p:cNvPr>
          <p:cNvSpPr/>
          <p:nvPr/>
        </p:nvSpPr>
        <p:spPr>
          <a:xfrm>
            <a:off x="1066800" y="3762376"/>
            <a:ext cx="2733675" cy="2543175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4DD5571-B8FC-4C99-804B-6FB60EAA79A7}"/>
              </a:ext>
            </a:extLst>
          </p:cNvPr>
          <p:cNvSpPr/>
          <p:nvPr/>
        </p:nvSpPr>
        <p:spPr>
          <a:xfrm>
            <a:off x="4734514" y="3762374"/>
            <a:ext cx="2733675" cy="254317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D3CBD69-917D-4187-8056-BD44E772E27C}"/>
              </a:ext>
            </a:extLst>
          </p:cNvPr>
          <p:cNvSpPr/>
          <p:nvPr/>
        </p:nvSpPr>
        <p:spPr>
          <a:xfrm>
            <a:off x="8391525" y="3762375"/>
            <a:ext cx="2733675" cy="254317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8241DD81-5AF5-4EEE-B9AD-389EC3F2CCE1}"/>
              </a:ext>
            </a:extLst>
          </p:cNvPr>
          <p:cNvSpPr/>
          <p:nvPr/>
        </p:nvSpPr>
        <p:spPr>
          <a:xfrm>
            <a:off x="9182098" y="3186112"/>
            <a:ext cx="1152528" cy="11525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44288CA-D5AA-444D-9458-1CD1E197C534}"/>
              </a:ext>
            </a:extLst>
          </p:cNvPr>
          <p:cNvSpPr/>
          <p:nvPr/>
        </p:nvSpPr>
        <p:spPr>
          <a:xfrm>
            <a:off x="5522116" y="3186112"/>
            <a:ext cx="1152528" cy="11525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B12C3C8-E28A-4C85-8DEF-B47DF3B65077}"/>
              </a:ext>
            </a:extLst>
          </p:cNvPr>
          <p:cNvSpPr/>
          <p:nvPr/>
        </p:nvSpPr>
        <p:spPr>
          <a:xfrm>
            <a:off x="1859753" y="3186112"/>
            <a:ext cx="1152528" cy="11525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5C03089-4925-4A6C-9D76-6D1B3DAC2643}"/>
              </a:ext>
            </a:extLst>
          </p:cNvPr>
          <p:cNvSpPr/>
          <p:nvPr/>
        </p:nvSpPr>
        <p:spPr>
          <a:xfrm>
            <a:off x="9267824" y="3271837"/>
            <a:ext cx="981075" cy="98107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EE113EA-1B27-4BD7-9579-737E19D86192}"/>
              </a:ext>
            </a:extLst>
          </p:cNvPr>
          <p:cNvSpPr/>
          <p:nvPr/>
        </p:nvSpPr>
        <p:spPr>
          <a:xfrm>
            <a:off x="5607842" y="3271837"/>
            <a:ext cx="981075" cy="9810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6702C709-7BF2-4389-B699-68D1D027F09D}"/>
              </a:ext>
            </a:extLst>
          </p:cNvPr>
          <p:cNvSpPr/>
          <p:nvPr/>
        </p:nvSpPr>
        <p:spPr>
          <a:xfrm>
            <a:off x="1945479" y="3271837"/>
            <a:ext cx="981075" cy="9810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775A154-88A7-4C70-88C7-6EAD2F8FC6B7}"/>
              </a:ext>
            </a:extLst>
          </p:cNvPr>
          <p:cNvSpPr txBox="1"/>
          <p:nvPr/>
        </p:nvSpPr>
        <p:spPr>
          <a:xfrm>
            <a:off x="687163" y="559762"/>
            <a:ext cx="47847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D" sz="6000" b="1" dirty="0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Les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F819D81-8F95-4C6B-B0C8-51B69CD49DDE}"/>
              </a:ext>
            </a:extLst>
          </p:cNvPr>
          <p:cNvSpPr/>
          <p:nvPr/>
        </p:nvSpPr>
        <p:spPr>
          <a:xfrm>
            <a:off x="177136" y="782781"/>
            <a:ext cx="534498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ID" sz="8800" b="1" dirty="0">
                <a:solidFill>
                  <a:schemeClr val="bg2">
                    <a:lumMod val="90000"/>
                  </a:schemeClr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Services</a:t>
            </a:r>
            <a:endParaRPr lang="en-ID" sz="88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FC042DF-4C5F-4A7F-B0DD-9B8F7C16EED3}"/>
              </a:ext>
            </a:extLst>
          </p:cNvPr>
          <p:cNvSpPr/>
          <p:nvPr/>
        </p:nvSpPr>
        <p:spPr>
          <a:xfrm>
            <a:off x="1407099" y="4909541"/>
            <a:ext cx="2063970" cy="1171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Sed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ut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perspiciatis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unde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omnis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iste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natus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error sit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voluptatem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accusantium</a:t>
            </a:r>
            <a:endParaRPr lang="en-ID" sz="1200" dirty="0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592CA87-A1E1-43F3-95B6-4FAAFC13F33E}"/>
              </a:ext>
            </a:extLst>
          </p:cNvPr>
          <p:cNvSpPr txBox="1"/>
          <p:nvPr/>
        </p:nvSpPr>
        <p:spPr>
          <a:xfrm>
            <a:off x="1407097" y="4450814"/>
            <a:ext cx="2063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Service One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6F8DF9D-6BF1-47AA-A5B5-68F027C3E730}"/>
              </a:ext>
            </a:extLst>
          </p:cNvPr>
          <p:cNvSpPr/>
          <p:nvPr/>
        </p:nvSpPr>
        <p:spPr>
          <a:xfrm>
            <a:off x="5048603" y="4892157"/>
            <a:ext cx="2063970" cy="1171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Sed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ut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perspiciatis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unde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omnis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iste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natus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error sit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voluptatem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accusantium</a:t>
            </a:r>
            <a:endParaRPr lang="en-ID" sz="1200" dirty="0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96A2DC4-0A0C-42FA-A086-A366EC11F512}"/>
              </a:ext>
            </a:extLst>
          </p:cNvPr>
          <p:cNvSpPr txBox="1"/>
          <p:nvPr/>
        </p:nvSpPr>
        <p:spPr>
          <a:xfrm>
            <a:off x="5064013" y="4450814"/>
            <a:ext cx="2063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Service Two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E59898D-1598-4F4F-B7C0-06EFB2A34A77}"/>
              </a:ext>
            </a:extLst>
          </p:cNvPr>
          <p:cNvSpPr/>
          <p:nvPr/>
        </p:nvSpPr>
        <p:spPr>
          <a:xfrm>
            <a:off x="8720931" y="4909541"/>
            <a:ext cx="2063970" cy="1171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Sed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ut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perspiciatis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unde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omnis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iste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natus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error sit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voluptatem</a:t>
            </a:r>
            <a:r>
              <a:rPr lang="en-ID" sz="1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accusantium</a:t>
            </a:r>
            <a:endParaRPr lang="en-ID" sz="1200" dirty="0">
              <a:solidFill>
                <a:schemeClr val="bg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406B178-A0A6-49D3-BA55-7B8C887A89B7}"/>
              </a:ext>
            </a:extLst>
          </p:cNvPr>
          <p:cNvSpPr txBox="1"/>
          <p:nvPr/>
        </p:nvSpPr>
        <p:spPr>
          <a:xfrm>
            <a:off x="8720929" y="4450814"/>
            <a:ext cx="2063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Service Three</a:t>
            </a:r>
          </a:p>
        </p:txBody>
      </p:sp>
      <p:pic>
        <p:nvPicPr>
          <p:cNvPr id="26" name="Graphic 25" descr="Research">
            <a:extLst>
              <a:ext uri="{FF2B5EF4-FFF2-40B4-BE49-F238E27FC236}">
                <a16:creationId xmlns:a16="http://schemas.microsoft.com/office/drawing/2014/main" id="{3937BBBF-527C-4C7D-B302-47388E7FE7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13817" y="3479006"/>
            <a:ext cx="566740" cy="566740"/>
          </a:xfrm>
          <a:prstGeom prst="rect">
            <a:avLst/>
          </a:prstGeom>
        </p:spPr>
      </p:pic>
      <p:pic>
        <p:nvPicPr>
          <p:cNvPr id="28" name="Graphic 27" descr="Presentation with bar chart">
            <a:extLst>
              <a:ext uri="{FF2B5EF4-FFF2-40B4-BE49-F238E27FC236}">
                <a16:creationId xmlns:a16="http://schemas.microsoft.com/office/drawing/2014/main" id="{CDA50AF8-E134-4C3C-9EBE-DF90D1E9D6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69545" y="3481385"/>
            <a:ext cx="566740" cy="566740"/>
          </a:xfrm>
          <a:prstGeom prst="rect">
            <a:avLst/>
          </a:prstGeom>
        </p:spPr>
      </p:pic>
      <p:pic>
        <p:nvPicPr>
          <p:cNvPr id="30" name="Graphic 29" descr="Gears">
            <a:extLst>
              <a:ext uri="{FF2B5EF4-FFF2-40B4-BE49-F238E27FC236}">
                <a16:creationId xmlns:a16="http://schemas.microsoft.com/office/drawing/2014/main" id="{6FA63359-FF48-40E0-BD2F-193124E0AD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150267" y="3479006"/>
            <a:ext cx="566740" cy="566740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94A9FE6E-FF71-4223-A850-A439AA3C9098}"/>
              </a:ext>
            </a:extLst>
          </p:cNvPr>
          <p:cNvSpPr/>
          <p:nvPr/>
        </p:nvSpPr>
        <p:spPr>
          <a:xfrm>
            <a:off x="6881130" y="1564994"/>
            <a:ext cx="3536044" cy="894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Nemo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enim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ipsam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voluptatem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quia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voluptas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sit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aspernatur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aut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odit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aut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fugit,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sed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quia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consequuntur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magni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dolores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eos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qui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ratione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.</a:t>
            </a:r>
            <a:endParaRPr lang="en-ID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A61ECB6-02C7-4CED-829E-388151524070}"/>
              </a:ext>
            </a:extLst>
          </p:cNvPr>
          <p:cNvSpPr txBox="1"/>
          <p:nvPr/>
        </p:nvSpPr>
        <p:spPr>
          <a:xfrm>
            <a:off x="6881130" y="907701"/>
            <a:ext cx="4405993" cy="40011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ID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You Amazing Subheading Here</a:t>
            </a:r>
          </a:p>
        </p:txBody>
      </p:sp>
    </p:spTree>
    <p:extLst>
      <p:ext uri="{BB962C8B-B14F-4D97-AF65-F5344CB8AC3E}">
        <p14:creationId xmlns:p14="http://schemas.microsoft.com/office/powerpoint/2010/main" val="4281968176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15">
            <a:extLst>
              <a:ext uri="{FF2B5EF4-FFF2-40B4-BE49-F238E27FC236}">
                <a16:creationId xmlns:a16="http://schemas.microsoft.com/office/drawing/2014/main" id="{24E6D53B-2213-449E-98EB-3253464AC027}"/>
              </a:ext>
            </a:extLst>
          </p:cNvPr>
          <p:cNvSpPr/>
          <p:nvPr/>
        </p:nvSpPr>
        <p:spPr>
          <a:xfrm>
            <a:off x="6540500" y="1752600"/>
            <a:ext cx="4648200" cy="4648200"/>
          </a:xfrm>
          <a:prstGeom prst="ellipse">
            <a:avLst/>
          </a:prstGeom>
          <a:solidFill>
            <a:schemeClr val="accent6"/>
          </a:solidFill>
          <a:ln w="1143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B1CEDA6D-2026-4D75-ABF7-0F8EDFEE7956}"/>
              </a:ext>
            </a:extLst>
          </p:cNvPr>
          <p:cNvSpPr/>
          <p:nvPr/>
        </p:nvSpPr>
        <p:spPr>
          <a:xfrm>
            <a:off x="4269014" y="4392386"/>
            <a:ext cx="2144486" cy="2144486"/>
          </a:xfrm>
          <a:prstGeom prst="ellipse">
            <a:avLst/>
          </a:prstGeom>
          <a:solidFill>
            <a:schemeClr val="accent6"/>
          </a:solidFill>
          <a:ln w="1143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A128E77-83F5-4E63-A2BA-BFB738A2BE99}"/>
              </a:ext>
            </a:extLst>
          </p:cNvPr>
          <p:cNvSpPr/>
          <p:nvPr/>
        </p:nvSpPr>
        <p:spPr>
          <a:xfrm>
            <a:off x="4889502" y="1574801"/>
            <a:ext cx="1523998" cy="1523998"/>
          </a:xfrm>
          <a:prstGeom prst="ellipse">
            <a:avLst/>
          </a:prstGeom>
          <a:solidFill>
            <a:schemeClr val="accent6"/>
          </a:solidFill>
          <a:ln w="1143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E95CF5D-45CD-433B-A4AC-FB7ED0876F22}"/>
              </a:ext>
            </a:extLst>
          </p:cNvPr>
          <p:cNvSpPr/>
          <p:nvPr/>
        </p:nvSpPr>
        <p:spPr>
          <a:xfrm>
            <a:off x="6286502" y="457201"/>
            <a:ext cx="1422398" cy="1422398"/>
          </a:xfrm>
          <a:prstGeom prst="ellipse">
            <a:avLst/>
          </a:prstGeom>
          <a:solidFill>
            <a:schemeClr val="accent6"/>
          </a:solidFill>
          <a:ln w="1143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A7F4205F-FE94-4817-897C-0623E9B837E1}"/>
              </a:ext>
            </a:extLst>
          </p:cNvPr>
          <p:cNvSpPr/>
          <p:nvPr/>
        </p:nvSpPr>
        <p:spPr>
          <a:xfrm>
            <a:off x="8216900" y="127000"/>
            <a:ext cx="1168400" cy="1168400"/>
          </a:xfrm>
          <a:prstGeom prst="ellipse">
            <a:avLst/>
          </a:prstGeom>
          <a:solidFill>
            <a:schemeClr val="accent6"/>
          </a:solidFill>
          <a:ln w="1143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AA13C62-FAF8-403C-AF6D-C8D5D7FA215A}"/>
              </a:ext>
            </a:extLst>
          </p:cNvPr>
          <p:cNvSpPr/>
          <p:nvPr/>
        </p:nvSpPr>
        <p:spPr>
          <a:xfrm>
            <a:off x="10106658" y="797559"/>
            <a:ext cx="995682" cy="995682"/>
          </a:xfrm>
          <a:prstGeom prst="ellipse">
            <a:avLst/>
          </a:prstGeom>
          <a:solidFill>
            <a:schemeClr val="accent6"/>
          </a:solidFill>
          <a:ln w="1143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5B8201A-37D1-4E19-9DC1-7E95CA88A47C}"/>
              </a:ext>
            </a:extLst>
          </p:cNvPr>
          <p:cNvSpPr/>
          <p:nvPr/>
        </p:nvSpPr>
        <p:spPr>
          <a:xfrm>
            <a:off x="62520" y="1159807"/>
            <a:ext cx="334601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ID" sz="6000" b="1" dirty="0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Les</a:t>
            </a:r>
          </a:p>
          <a:p>
            <a:pPr algn="r"/>
            <a:r>
              <a:rPr lang="en-ID" sz="6000" b="1" dirty="0" err="1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Produits</a:t>
            </a:r>
            <a:endParaRPr lang="en-ID" sz="6000" dirty="0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60C0715B-EFCA-4875-8073-9E63D779E0D8}"/>
              </a:ext>
            </a:extLst>
          </p:cNvPr>
          <p:cNvSpPr/>
          <p:nvPr/>
        </p:nvSpPr>
        <p:spPr>
          <a:xfrm flipH="1">
            <a:off x="3815913" y="287923"/>
            <a:ext cx="45719" cy="2810876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Espace réservé de l’image 21">
            <a:extLst>
              <a:ext uri="{FF2B5EF4-FFF2-40B4-BE49-F238E27FC236}">
                <a16:creationId xmlns:a16="http://schemas.microsoft.com/office/drawing/2014/main" id="{D3A7FD86-09CB-6740-B090-5940801D580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24" name="Espace réservé de l’image 23">
            <a:extLst>
              <a:ext uri="{FF2B5EF4-FFF2-40B4-BE49-F238E27FC236}">
                <a16:creationId xmlns:a16="http://schemas.microsoft.com/office/drawing/2014/main" id="{B96F9D28-1579-8346-B6A5-0BB946D3BA5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6" name="Espace réservé de l’image 25">
            <a:extLst>
              <a:ext uri="{FF2B5EF4-FFF2-40B4-BE49-F238E27FC236}">
                <a16:creationId xmlns:a16="http://schemas.microsoft.com/office/drawing/2014/main" id="{D0908000-AC82-864B-98B1-7ED35B7821E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8" name="Espace réservé de l’image 27">
            <a:extLst>
              <a:ext uri="{FF2B5EF4-FFF2-40B4-BE49-F238E27FC236}">
                <a16:creationId xmlns:a16="http://schemas.microsoft.com/office/drawing/2014/main" id="{AB164D37-2557-9B45-AF06-71233674AE8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</p:spTree>
    <p:extLst>
      <p:ext uri="{BB962C8B-B14F-4D97-AF65-F5344CB8AC3E}">
        <p14:creationId xmlns:p14="http://schemas.microsoft.com/office/powerpoint/2010/main" val="2939961305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9E7462D-0187-4807-9113-3F2FEAFEC836}"/>
              </a:ext>
            </a:extLst>
          </p:cNvPr>
          <p:cNvSpPr/>
          <p:nvPr/>
        </p:nvSpPr>
        <p:spPr>
          <a:xfrm rot="2700000">
            <a:off x="5917587" y="2658092"/>
            <a:ext cx="360000" cy="360000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FD7CA79-C450-4C8E-A1A5-CCBB9BDCBF63}"/>
              </a:ext>
            </a:extLst>
          </p:cNvPr>
          <p:cNvSpPr/>
          <p:nvPr/>
        </p:nvSpPr>
        <p:spPr>
          <a:xfrm>
            <a:off x="6818582" y="4154026"/>
            <a:ext cx="3600000" cy="2035954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1F00D8F-8392-4AD3-9F71-14BFEEE23A51}"/>
              </a:ext>
            </a:extLst>
          </p:cNvPr>
          <p:cNvCxnSpPr/>
          <p:nvPr/>
        </p:nvCxnSpPr>
        <p:spPr>
          <a:xfrm>
            <a:off x="6096000" y="2838091"/>
            <a:ext cx="0" cy="4019909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87857C0-82FA-4C2A-AAAB-462279E7A5DB}"/>
              </a:ext>
            </a:extLst>
          </p:cNvPr>
          <p:cNvSpPr/>
          <p:nvPr/>
        </p:nvSpPr>
        <p:spPr>
          <a:xfrm rot="2700000">
            <a:off x="6367291" y="5082003"/>
            <a:ext cx="180000" cy="180000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37F261D-8909-4032-AE4A-FFCB571A7B1A}"/>
              </a:ext>
            </a:extLst>
          </p:cNvPr>
          <p:cNvSpPr/>
          <p:nvPr/>
        </p:nvSpPr>
        <p:spPr>
          <a:xfrm rot="2700000">
            <a:off x="5644708" y="5082003"/>
            <a:ext cx="180000" cy="180000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D4311A6-F4F4-4B9E-95F4-22D1471A005B}"/>
              </a:ext>
            </a:extLst>
          </p:cNvPr>
          <p:cNvSpPr txBox="1"/>
          <p:nvPr/>
        </p:nvSpPr>
        <p:spPr>
          <a:xfrm>
            <a:off x="687163" y="559762"/>
            <a:ext cx="47847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D" sz="6000" b="1" dirty="0" err="1">
                <a:solidFill>
                  <a:schemeClr val="accent6"/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Historique</a:t>
            </a:r>
            <a:endParaRPr lang="en-ID" sz="6000" b="1" dirty="0">
              <a:solidFill>
                <a:schemeClr val="accent6"/>
              </a:solidFill>
              <a:latin typeface="Poppins" panose="00000500000000000000" pitchFamily="2" charset="0"/>
              <a:ea typeface="Roboto Slab" pitchFamily="2" charset="0"/>
              <a:cs typeface="Poppins" panose="00000500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7D5DD6E-EAFF-47D3-A31C-570809542CE1}"/>
              </a:ext>
            </a:extLst>
          </p:cNvPr>
          <p:cNvSpPr/>
          <p:nvPr/>
        </p:nvSpPr>
        <p:spPr>
          <a:xfrm>
            <a:off x="126907" y="1107756"/>
            <a:ext cx="53449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ID" sz="6000" b="1" dirty="0">
                <a:solidFill>
                  <a:schemeClr val="bg2">
                    <a:lumMod val="90000"/>
                  </a:schemeClr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du </a:t>
            </a:r>
            <a:r>
              <a:rPr lang="en-ID" sz="6000" b="1" dirty="0" err="1">
                <a:solidFill>
                  <a:schemeClr val="bg2">
                    <a:lumMod val="90000"/>
                  </a:schemeClr>
                </a:solidFill>
                <a:latin typeface="Poppins" panose="00000500000000000000" pitchFamily="2" charset="0"/>
                <a:ea typeface="Roboto Slab" pitchFamily="2" charset="0"/>
                <a:cs typeface="Poppins" panose="00000500000000000000" pitchFamily="2" charset="0"/>
              </a:rPr>
              <a:t>groupe</a:t>
            </a:r>
            <a:endParaRPr lang="en-ID" sz="60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BED37E6-E59C-4BD2-9F35-DF70C850BAAA}"/>
              </a:ext>
            </a:extLst>
          </p:cNvPr>
          <p:cNvSpPr/>
          <p:nvPr/>
        </p:nvSpPr>
        <p:spPr>
          <a:xfrm>
            <a:off x="6881130" y="1564994"/>
            <a:ext cx="3536044" cy="894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Nemo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enim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ipsam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voluptatem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quia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voluptas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sit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aspernatur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aut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odit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aut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fugit,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sed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quia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consequuntur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magni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dolores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eos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 qui </a:t>
            </a:r>
            <a:r>
              <a:rPr lang="en-ID" sz="1200" b="0" i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ratione</a:t>
            </a:r>
            <a:r>
              <a:rPr lang="en-ID" sz="12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pen Sans" panose="020B0606030504020204" pitchFamily="34" charset="0"/>
              </a:rPr>
              <a:t>.</a:t>
            </a:r>
            <a:endParaRPr lang="en-ID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99AC284-D64B-4BD2-9C3A-23FC45A5651A}"/>
              </a:ext>
            </a:extLst>
          </p:cNvPr>
          <p:cNvSpPr txBox="1"/>
          <p:nvPr/>
        </p:nvSpPr>
        <p:spPr>
          <a:xfrm>
            <a:off x="6881130" y="907701"/>
            <a:ext cx="4405993" cy="40011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ID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You Amazing Subheading Here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600ABB3-C08B-4CE4-854C-9E3A9528BF01}"/>
              </a:ext>
            </a:extLst>
          </p:cNvPr>
          <p:cNvGrpSpPr/>
          <p:nvPr/>
        </p:nvGrpSpPr>
        <p:grpSpPr>
          <a:xfrm>
            <a:off x="7315944" y="4476319"/>
            <a:ext cx="2617898" cy="1353267"/>
            <a:chOff x="7307152" y="4465091"/>
            <a:chExt cx="2617898" cy="1353267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B9F92252-CCEC-4FE2-BA2C-6175DAFAD4B5}"/>
                </a:ext>
              </a:extLst>
            </p:cNvPr>
            <p:cNvSpPr/>
            <p:nvPr/>
          </p:nvSpPr>
          <p:spPr>
            <a:xfrm>
              <a:off x="7307154" y="4923818"/>
              <a:ext cx="2617896" cy="8945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Sed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ut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perspiciatis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unde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omnis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iste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natus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error sit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voluptatem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accusantium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doloremque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D1B89C5-4C89-4826-AC78-AC3ABC3DAC9F}"/>
                </a:ext>
              </a:extLst>
            </p:cNvPr>
            <p:cNvSpPr txBox="1"/>
            <p:nvPr/>
          </p:nvSpPr>
          <p:spPr>
            <a:xfrm>
              <a:off x="7307152" y="4465091"/>
              <a:ext cx="26178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2012 - 2013</a:t>
              </a:r>
            </a:p>
          </p:txBody>
        </p:sp>
      </p:grpSp>
      <p:sp>
        <p:nvSpPr>
          <p:cNvPr id="11" name="Espace réservé de l’image 10">
            <a:extLst>
              <a:ext uri="{FF2B5EF4-FFF2-40B4-BE49-F238E27FC236}">
                <a16:creationId xmlns:a16="http://schemas.microsoft.com/office/drawing/2014/main" id="{0D463109-5897-2843-A9AD-A9397481AF2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929536504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1F00D8F-8392-4AD3-9F71-14BFEEE23A51}"/>
              </a:ext>
            </a:extLst>
          </p:cNvPr>
          <p:cNvCxnSpPr>
            <a:cxnSpLocks/>
          </p:cNvCxnSpPr>
          <p:nvPr/>
        </p:nvCxnSpPr>
        <p:spPr>
          <a:xfrm>
            <a:off x="6096000" y="0"/>
            <a:ext cx="0" cy="685800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87857C0-82FA-4C2A-AAAB-462279E7A5DB}"/>
              </a:ext>
            </a:extLst>
          </p:cNvPr>
          <p:cNvSpPr/>
          <p:nvPr/>
        </p:nvSpPr>
        <p:spPr>
          <a:xfrm rot="2700000">
            <a:off x="6367291" y="5082003"/>
            <a:ext cx="180000" cy="180000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37F261D-8909-4032-AE4A-FFCB571A7B1A}"/>
              </a:ext>
            </a:extLst>
          </p:cNvPr>
          <p:cNvSpPr/>
          <p:nvPr/>
        </p:nvSpPr>
        <p:spPr>
          <a:xfrm rot="2700000">
            <a:off x="5644708" y="5082003"/>
            <a:ext cx="180000" cy="180000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4D035F89-09F3-4B66-9108-5E85E68FA257}"/>
              </a:ext>
            </a:extLst>
          </p:cNvPr>
          <p:cNvSpPr/>
          <p:nvPr/>
        </p:nvSpPr>
        <p:spPr>
          <a:xfrm rot="2700000">
            <a:off x="6367291" y="1595997"/>
            <a:ext cx="180000" cy="180000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7971EC6E-8CC8-4F60-A127-1B58A9653614}"/>
              </a:ext>
            </a:extLst>
          </p:cNvPr>
          <p:cNvSpPr/>
          <p:nvPr/>
        </p:nvSpPr>
        <p:spPr>
          <a:xfrm rot="2700000">
            <a:off x="5644708" y="1595997"/>
            <a:ext cx="180000" cy="180000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D9EB98E5-E7E7-42D1-A49A-76A5AE1486B3}"/>
              </a:ext>
            </a:extLst>
          </p:cNvPr>
          <p:cNvSpPr/>
          <p:nvPr/>
        </p:nvSpPr>
        <p:spPr>
          <a:xfrm>
            <a:off x="6818582" y="4154026"/>
            <a:ext cx="3600000" cy="2035954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878685C8-53F4-45F2-8E06-1C84E8C57B5F}"/>
              </a:ext>
            </a:extLst>
          </p:cNvPr>
          <p:cNvGrpSpPr/>
          <p:nvPr/>
        </p:nvGrpSpPr>
        <p:grpSpPr>
          <a:xfrm>
            <a:off x="7315944" y="4476319"/>
            <a:ext cx="2617898" cy="1353267"/>
            <a:chOff x="7307152" y="4465091"/>
            <a:chExt cx="2617898" cy="1353267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6A01DCE-76B1-43B4-91B2-3E5DDA343156}"/>
                </a:ext>
              </a:extLst>
            </p:cNvPr>
            <p:cNvSpPr/>
            <p:nvPr/>
          </p:nvSpPr>
          <p:spPr>
            <a:xfrm>
              <a:off x="7307154" y="4923818"/>
              <a:ext cx="2617896" cy="8945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Sed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ut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perspiciatis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unde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omnis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iste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natus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error sit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voluptatem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accusantium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doloremque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23BFA22-3190-493D-86D1-2CE952E7A86A}"/>
                </a:ext>
              </a:extLst>
            </p:cNvPr>
            <p:cNvSpPr txBox="1"/>
            <p:nvPr/>
          </p:nvSpPr>
          <p:spPr>
            <a:xfrm>
              <a:off x="7307152" y="4465091"/>
              <a:ext cx="26178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2019 – 20XX</a:t>
              </a:r>
            </a:p>
          </p:txBody>
        </p:sp>
      </p:grp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B4D6BFD2-907C-428B-ADB4-5FFEDD463AE1}"/>
              </a:ext>
            </a:extLst>
          </p:cNvPr>
          <p:cNvSpPr/>
          <p:nvPr/>
        </p:nvSpPr>
        <p:spPr>
          <a:xfrm>
            <a:off x="1773833" y="673100"/>
            <a:ext cx="3600000" cy="2035954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2C6E8D8-38E6-4FAC-87DB-7E6FF0564C98}"/>
              </a:ext>
            </a:extLst>
          </p:cNvPr>
          <p:cNvGrpSpPr/>
          <p:nvPr/>
        </p:nvGrpSpPr>
        <p:grpSpPr>
          <a:xfrm>
            <a:off x="2271195" y="995393"/>
            <a:ext cx="2617898" cy="1353267"/>
            <a:chOff x="7307152" y="4465091"/>
            <a:chExt cx="2617898" cy="1353267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CE731F18-4C68-48F0-A7A3-89AAD5893789}"/>
                </a:ext>
              </a:extLst>
            </p:cNvPr>
            <p:cNvSpPr/>
            <p:nvPr/>
          </p:nvSpPr>
          <p:spPr>
            <a:xfrm>
              <a:off x="7307154" y="4923818"/>
              <a:ext cx="2617896" cy="8945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Sed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ut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perspiciatis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unde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omnis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iste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natus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error sit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voluptatem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accusantium</a:t>
              </a:r>
              <a:r>
                <a:rPr lang="en-ID" sz="1200" b="0" i="0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 </a:t>
              </a:r>
              <a:r>
                <a:rPr lang="en-ID" sz="1200" b="0" i="0" dirty="0" err="1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doloremque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EFA6897-34A5-4811-AD2E-C67E616816A0}"/>
                </a:ext>
              </a:extLst>
            </p:cNvPr>
            <p:cNvSpPr txBox="1"/>
            <p:nvPr/>
          </p:nvSpPr>
          <p:spPr>
            <a:xfrm>
              <a:off x="7307152" y="4465091"/>
              <a:ext cx="26178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2016 - 2018</a:t>
              </a:r>
            </a:p>
          </p:txBody>
        </p:sp>
      </p:grpSp>
      <p:sp>
        <p:nvSpPr>
          <p:cNvPr id="12" name="Espace réservé de l’image 11">
            <a:extLst>
              <a:ext uri="{FF2B5EF4-FFF2-40B4-BE49-F238E27FC236}">
                <a16:creationId xmlns:a16="http://schemas.microsoft.com/office/drawing/2014/main" id="{E6916EA5-692F-2742-B6F5-F22FB868581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6" name="Espace réservé de l’image 15">
            <a:extLst>
              <a:ext uri="{FF2B5EF4-FFF2-40B4-BE49-F238E27FC236}">
                <a16:creationId xmlns:a16="http://schemas.microsoft.com/office/drawing/2014/main" id="{B932284B-783C-CC43-82A2-0978F97488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960209803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Theme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1314</TotalTime>
  <Words>1790</Words>
  <Application>Microsoft Macintosh PowerPoint</Application>
  <PresentationFormat>Grand écran</PresentationFormat>
  <Paragraphs>334</Paragraphs>
  <Slides>45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11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45</vt:i4>
      </vt:variant>
    </vt:vector>
  </HeadingPairs>
  <TitlesOfParts>
    <vt:vector size="57" baseType="lpstr">
      <vt:lpstr>Arial</vt:lpstr>
      <vt:lpstr>Calibri</vt:lpstr>
      <vt:lpstr>Calibri Light</vt:lpstr>
      <vt:lpstr>Lato</vt:lpstr>
      <vt:lpstr>Lato Black</vt:lpstr>
      <vt:lpstr>Montserrat</vt:lpstr>
      <vt:lpstr>Open Sans</vt:lpstr>
      <vt:lpstr>Poppins</vt:lpstr>
      <vt:lpstr>Poppins ExtraBold</vt:lpstr>
      <vt:lpstr>Roboto Slab</vt:lpstr>
      <vt:lpstr>Sacramento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TMint Developer</dc:creator>
  <cp:lastModifiedBy>Utilisateur Microsoft Office</cp:lastModifiedBy>
  <cp:revision>333</cp:revision>
  <dcterms:created xsi:type="dcterms:W3CDTF">2019-07-16T01:47:18Z</dcterms:created>
  <dcterms:modified xsi:type="dcterms:W3CDTF">2019-10-06T14:13:40Z</dcterms:modified>
</cp:coreProperties>
</file>