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 userDrawn="1">
          <p15:clr>
            <a:srgbClr val="FBAE40"/>
          </p15:clr>
        </p15:guide>
        <p15:guide id="2" pos="402" userDrawn="1">
          <p15:clr>
            <a:srgbClr val="FBAE40"/>
          </p15:clr>
        </p15:guide>
        <p15:guide id="3" pos="5355" userDrawn="1">
          <p15:clr>
            <a:srgbClr val="FBAE40"/>
          </p15:clr>
        </p15:guide>
        <p15:guide id="4" orient="horz" pos="291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79586E4-5C84-BF43-8E60-3A9C46C995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83E6B537-7F88-B846-B327-AB1B4C9EC6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B61BE7A1-4650-5245-9E8B-ADF78C940B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0A6D3270-BF87-7F46-9F46-5E9B653E45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9EEC1726-6FD2-9349-B5DE-F16E1625C76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4E131170-BA06-6640-A53E-6E11C5B2C6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A7D17D9E-43CD-784A-BD99-EDFE943808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D0794816-511B-1843-BCA5-EE3C1C96138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86E40D9B-0D30-4042-8E4B-EE571B8E38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151A36B-C7D6-EB47-AAD0-19665541CA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476546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DBE49A12-FA44-604A-BD48-B6DF0D1928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3882446B-743E-5746-8E92-BC8383B23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387995"/>
            <a:ext cx="911449" cy="91144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E301AF7-C029-AB4F-B724-0EDBC83D7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08" y="1452717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6134309-D4E0-1849-BAE6-08EF805543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07A260E9-28E5-F042-8800-F5DE45AD42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9DA27004-CB25-7248-A5CF-3C9120AC19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8E3E4829-CEF9-3C4A-8173-B5AEDFD299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6D452E2A-FB39-4B45-94D4-E3C00266D63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99C32A79-BB2B-CE43-9D1C-324C3AD7AC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4671838B-9214-C54E-9C93-8FF812FB40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8BE68BE3-DDE9-C640-8FAD-E2979941DD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1" name="Espace réservé de l’image 20">
            <a:extLst>
              <a:ext uri="{FF2B5EF4-FFF2-40B4-BE49-F238E27FC236}">
                <a16:creationId xmlns:a16="http://schemas.microsoft.com/office/drawing/2014/main" id="{2C54F48E-8EA9-FA4D-A444-77BCBA6968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85CDE904-9BDF-114C-B919-6C7D037D74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D93E4B74-6FAC-3148-8622-A261624DD6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3BD1A785-48B9-AB4E-BA43-2B397DF367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09-Modern Blu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AF0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3459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532</cp:revision>
  <dcterms:created xsi:type="dcterms:W3CDTF">2016-02-17T14:20:29Z</dcterms:created>
  <dcterms:modified xsi:type="dcterms:W3CDTF">2018-11-10T13:52:53Z</dcterms:modified>
</cp:coreProperties>
</file>