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 userDrawn="1">
          <p15:clr>
            <a:srgbClr val="FBAE40"/>
          </p15:clr>
        </p15:guide>
        <p15:guide id="2" pos="402" userDrawn="1">
          <p15:clr>
            <a:srgbClr val="FBAE40"/>
          </p15:clr>
        </p15:guide>
        <p15:guide id="3" pos="5355" userDrawn="1">
          <p15:clr>
            <a:srgbClr val="FBAE40"/>
          </p15:clr>
        </p15:guide>
        <p15:guide id="4" orient="horz" pos="291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3638BAEB-DAEB-0F42-BC4E-BB168FED9A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0CC1ED3B-010F-4C45-BBF0-283BFA573B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66629006-A959-2442-A4D1-07CE543E8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E49A7392-F046-EA47-9AF9-BB872DC37B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D72FB422-711B-5148-8291-3B8AFEA89D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713D0EAD-A63E-4B48-8EF5-E38A5747AF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1B897003-8F5F-724A-B205-04CA3806A0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8B96B427-560C-8046-98D8-501F930004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6DC0E018-9EAF-874E-98F6-11D6DCB06A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F0F6D0C2-C45A-D34A-BA77-3D6B22A36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2292778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5AD673A5-FDF9-5D4B-8EBC-77E5353A08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855D9A32-8B06-6441-ADE2-012C3C18E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1452717"/>
            <a:ext cx="911449" cy="91144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2D11046-379E-494D-999B-F6266F387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3296161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306F1C4B-D983-3745-9584-E090DCBBF8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9D6799AD-6400-C346-8454-1EEF7F6EEC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4E62B841-3E6D-3E46-85DD-3AEF1373D9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D433A6C8-B848-8749-BFE6-FC9FC15C17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D1A6E93B-1EFF-3940-BDDC-40BD9E2FAA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71FC3991-A5B2-0B48-B6A5-F9DEAB475F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0909EDE0-F892-CB4D-AA22-9D44C83448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EF5921F8-38CF-0E45-9971-FE7AB63E9B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3BB08F52-3F38-B34D-99A7-E3628890CE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FA41A273-6C2E-1A4C-8F57-744265AA18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18083A7C-0043-2941-B3B4-E2A2869B72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49F88448-C953-2B4C-A5DE-93511429F4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1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2A875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3459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532</cp:revision>
  <dcterms:created xsi:type="dcterms:W3CDTF">2016-02-17T14:20:29Z</dcterms:created>
  <dcterms:modified xsi:type="dcterms:W3CDTF">2018-11-10T13:47:49Z</dcterms:modified>
</cp:coreProperties>
</file>