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 userDrawn="1">
          <p15:clr>
            <a:srgbClr val="FBAE40"/>
          </p15:clr>
        </p15:guide>
        <p15:guide id="2" pos="402" userDrawn="1">
          <p15:clr>
            <a:srgbClr val="FBAE40"/>
          </p15:clr>
        </p15:guide>
        <p15:guide id="3" pos="5355" userDrawn="1">
          <p15:clr>
            <a:srgbClr val="FBAE40"/>
          </p15:clr>
        </p15:guide>
        <p15:guide id="4" orient="horz" pos="291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DCB9949-2C0A-AE4B-AED2-0487B6E9DB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92C0211F-A974-AE4F-AB6D-09011D0FDE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424C1377-1A7F-A44B-BC12-508A1B4511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8D63DF2A-CD1F-AD4F-960C-D55A1ABA49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6C10E61D-D91F-9E47-A07E-3A1901BA0B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2F41FAB6-22FE-9047-A281-7C97911ADA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38E8ECFA-8AA9-7344-A2CE-C83FE0B0E5A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525CA8B1-45DB-0D40-A6FF-89853E3563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098A6F2-9855-7144-8AD2-4A12BBDE56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D3687F1C-AB88-BA41-9074-FAF1909E0E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2374842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B566BBDD-BA87-D34C-989E-574592FF1D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8E1DB99-6987-FA46-A233-AE100A27F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257386"/>
            <a:ext cx="911449" cy="91144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E402A82-FB9B-ED41-868A-64350B993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1479757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330E3792-2DA2-CC4F-A2CC-0B64BFC065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47570F31-B075-A247-A1CA-43D85D6589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8207FF18-F904-124A-ADD9-42BB1E0DF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0E224C28-52B8-F345-AFDF-9FC6652825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15FD5145-AAF2-0C4F-B78A-084B7C2750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04152A6C-ED1F-D643-A6CF-7B83C2A01E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7FD6356-09D2-B74D-8F94-BB25688767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ABE7C6E-1121-EE4A-9869-5C1A8FCF34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D70F50F4-76FE-8E42-B912-DFBEE10D92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BCF4AD6-1A18-164F-A8EC-F3EBC10F1E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798ADCE5-1727-1648-89AB-F5E88AF8A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2339BFFA-244A-BF47-B4BC-5EAB7D1B9D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397F0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3457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531</cp:revision>
  <dcterms:created xsi:type="dcterms:W3CDTF">2016-02-17T14:20:29Z</dcterms:created>
  <dcterms:modified xsi:type="dcterms:W3CDTF">2018-11-10T13:51:42Z</dcterms:modified>
</cp:coreProperties>
</file>