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22FA8251-6674-3F48-826D-920CF08E4A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D68E77D2-F4B4-1140-8013-5D87CCA7B4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6E1F3FAD-FEA4-CB40-A98A-88BC6176DC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4179A8E2-AFB3-964C-906B-11573233362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579DA6B8-7CAD-8E4C-8489-FB9091C3BA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2F281FC4-6200-B64B-ADE7-99495B9887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BE49CE7C-C172-8F4D-BF78-72E317F3A1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B8D515A0-D61D-9B4D-8CFB-F3B7DC5CE1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492C8917-D17D-FA47-86AF-CC36510D8A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F49116B0-26A4-2C4E-812E-87EDEF7F1E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2292778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F43EFAD4-D5AC-BA4D-908B-6DD070EDC0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0E263A3-C9B3-9B4E-BA4D-45C9B57BE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340623"/>
            <a:ext cx="911449" cy="91144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83229D4-AB82-DC44-A16E-95217A9A9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1381329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A100C6FF-387A-E348-9062-EF2318A703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F92F16AA-BFB3-CF42-A3CF-ECD32AE90C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DD91E16-911C-4848-80F4-797D37D013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55564099-15B4-D345-AB4A-EC685D500D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D197FC29-6691-9447-91F8-2B6076B6EB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B786D204-979F-6047-913C-2A261F6A33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0791BA56-AF6A-A44B-BC4C-22929636E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0BC01547-D2D6-1B4C-8524-A096EACE64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4CC03876-53B6-F847-818D-08F42776CB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9FCB8690-7A7D-6940-B037-871BDC452B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885DB019-B8C7-F14F-BFE7-354050F6D7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C52CE4F6-6AAC-6E4B-9372-49446F3F12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1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6C7C0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3461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534</cp:revision>
  <dcterms:created xsi:type="dcterms:W3CDTF">2016-02-17T14:20:29Z</dcterms:created>
  <dcterms:modified xsi:type="dcterms:W3CDTF">2018-11-10T13:45:34Z</dcterms:modified>
</cp:coreProperties>
</file>