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9" r:id="rId42"/>
    <p:sldId id="297" r:id="rId43"/>
    <p:sldId id="300" r:id="rId44"/>
    <p:sldId id="301" r:id="rId45"/>
    <p:sldId id="302" r:id="rId46"/>
    <p:sldId id="298" r:id="rId47"/>
    <p:sldId id="303" r:id="rId48"/>
    <p:sldId id="304" r:id="rId49"/>
    <p:sldId id="305" r:id="rId50"/>
    <p:sldId id="306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3A3A"/>
    <a:srgbClr val="DB3625"/>
    <a:srgbClr val="F5210B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2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727-44DA-BB21-B4D3DD1997A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727-44DA-BB21-B4D3DD1997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727-44DA-BB21-B4D3DD1997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727-44DA-BB21-B4D3DD1997A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727-44DA-BB21-B4D3DD1997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20-4B31-89D8-202448B131F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20-4B31-89D8-202448B131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20-4B31-89D8-202448B131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D20-4B31-89D8-202448B131F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20-4B31-89D8-202448B131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55-41B4-A9CC-493C569242E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55-41B4-A9CC-493C569242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55-41B4-A9CC-493C569242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55-41B4-A9CC-493C569242E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55-41B4-A9CC-493C56924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C2-443B-9253-D8693C57BC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C2-443B-9253-D8693C57BC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C2-443B-9253-D8693C57BC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64759248"/>
        <c:axId val="564763184"/>
      </c:barChart>
      <c:catAx>
        <c:axId val="564759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763184"/>
        <c:crosses val="autoZero"/>
        <c:auto val="1"/>
        <c:lblAlgn val="ctr"/>
        <c:lblOffset val="100"/>
        <c:noMultiLvlLbl val="0"/>
      </c:catAx>
      <c:valAx>
        <c:axId val="564763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75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FBE5D08-E491-4790-9127-0170DD8378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5992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438400" y="1199146"/>
            <a:ext cx="2759242" cy="4928937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572125" y="2005263"/>
            <a:ext cx="2149643" cy="3431007"/>
          </a:xfrm>
          <a:custGeom>
            <a:avLst/>
            <a:gdLst>
              <a:gd name="connsiteX0" fmla="*/ 91037 w 2149643"/>
              <a:gd name="connsiteY0" fmla="*/ 0 h 2935705"/>
              <a:gd name="connsiteX1" fmla="*/ 2058606 w 2149643"/>
              <a:gd name="connsiteY1" fmla="*/ 0 h 2935705"/>
              <a:gd name="connsiteX2" fmla="*/ 2149643 w 2149643"/>
              <a:gd name="connsiteY2" fmla="*/ 91037 h 2935705"/>
              <a:gd name="connsiteX3" fmla="*/ 2149643 w 2149643"/>
              <a:gd name="connsiteY3" fmla="*/ 2844668 h 2935705"/>
              <a:gd name="connsiteX4" fmla="*/ 2058606 w 2149643"/>
              <a:gd name="connsiteY4" fmla="*/ 2935705 h 2935705"/>
              <a:gd name="connsiteX5" fmla="*/ 91037 w 2149643"/>
              <a:gd name="connsiteY5" fmla="*/ 2935705 h 2935705"/>
              <a:gd name="connsiteX6" fmla="*/ 0 w 2149643"/>
              <a:gd name="connsiteY6" fmla="*/ 2844668 h 2935705"/>
              <a:gd name="connsiteX7" fmla="*/ 0 w 2149643"/>
              <a:gd name="connsiteY7" fmla="*/ 91037 h 2935705"/>
              <a:gd name="connsiteX8" fmla="*/ 91037 w 2149643"/>
              <a:gd name="connsiteY8" fmla="*/ 0 h 293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9643" h="2935705">
                <a:moveTo>
                  <a:pt x="91037" y="0"/>
                </a:moveTo>
                <a:lnTo>
                  <a:pt x="2058606" y="0"/>
                </a:lnTo>
                <a:cubicBezTo>
                  <a:pt x="2108884" y="0"/>
                  <a:pt x="2149643" y="40759"/>
                  <a:pt x="2149643" y="91037"/>
                </a:cubicBezTo>
                <a:lnTo>
                  <a:pt x="2149643" y="2844668"/>
                </a:lnTo>
                <a:cubicBezTo>
                  <a:pt x="2149643" y="2894946"/>
                  <a:pt x="2108884" y="2935705"/>
                  <a:pt x="2058606" y="2935705"/>
                </a:cubicBezTo>
                <a:lnTo>
                  <a:pt x="91037" y="2935705"/>
                </a:lnTo>
                <a:cubicBezTo>
                  <a:pt x="40759" y="2935705"/>
                  <a:pt x="0" y="2894946"/>
                  <a:pt x="0" y="2844668"/>
                </a:cubicBezTo>
                <a:lnTo>
                  <a:pt x="0" y="91037"/>
                </a:lnTo>
                <a:cubicBezTo>
                  <a:pt x="0" y="40759"/>
                  <a:pt x="40759" y="0"/>
                  <a:pt x="910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algn="l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2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1507959" y="3366837"/>
            <a:ext cx="9176083" cy="2743200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637547"/>
            <a:ext cx="7956885" cy="2201781"/>
          </a:xfrm>
          <a:custGeom>
            <a:avLst/>
            <a:gdLst>
              <a:gd name="connsiteX0" fmla="*/ 0 w 7956885"/>
              <a:gd name="connsiteY0" fmla="*/ 0 h 2201781"/>
              <a:gd name="connsiteX1" fmla="*/ 7863640 w 7956885"/>
              <a:gd name="connsiteY1" fmla="*/ 0 h 2201781"/>
              <a:gd name="connsiteX2" fmla="*/ 7956885 w 7956885"/>
              <a:gd name="connsiteY2" fmla="*/ 93245 h 2201781"/>
              <a:gd name="connsiteX3" fmla="*/ 7956885 w 7956885"/>
              <a:gd name="connsiteY3" fmla="*/ 2108536 h 2201781"/>
              <a:gd name="connsiteX4" fmla="*/ 7863640 w 7956885"/>
              <a:gd name="connsiteY4" fmla="*/ 2201781 h 2201781"/>
              <a:gd name="connsiteX5" fmla="*/ 0 w 7956885"/>
              <a:gd name="connsiteY5" fmla="*/ 2201781 h 220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6885" h="2201781">
                <a:moveTo>
                  <a:pt x="0" y="0"/>
                </a:moveTo>
                <a:lnTo>
                  <a:pt x="7863640" y="0"/>
                </a:lnTo>
                <a:cubicBezTo>
                  <a:pt x="7915138" y="0"/>
                  <a:pt x="7956885" y="41747"/>
                  <a:pt x="7956885" y="93245"/>
                </a:cubicBezTo>
                <a:lnTo>
                  <a:pt x="7956885" y="2108536"/>
                </a:lnTo>
                <a:cubicBezTo>
                  <a:pt x="7956885" y="2160034"/>
                  <a:pt x="7915138" y="2201781"/>
                  <a:pt x="7863640" y="2201781"/>
                </a:cubicBezTo>
                <a:lnTo>
                  <a:pt x="0" y="22017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algn="l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34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9332C85-A63F-4493-9D37-A6E0E2C9CD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39236"/>
            <a:ext cx="12192000" cy="34187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80071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222544" y="1169367"/>
            <a:ext cx="2759242" cy="4519266"/>
          </a:xfrm>
          <a:custGeom>
            <a:avLst/>
            <a:gdLst>
              <a:gd name="connsiteX0" fmla="*/ 75907 w 2759242"/>
              <a:gd name="connsiteY0" fmla="*/ 0 h 4519266"/>
              <a:gd name="connsiteX1" fmla="*/ 2683335 w 2759242"/>
              <a:gd name="connsiteY1" fmla="*/ 0 h 4519266"/>
              <a:gd name="connsiteX2" fmla="*/ 2759242 w 2759242"/>
              <a:gd name="connsiteY2" fmla="*/ 75907 h 4519266"/>
              <a:gd name="connsiteX3" fmla="*/ 2759242 w 2759242"/>
              <a:gd name="connsiteY3" fmla="*/ 4443359 h 4519266"/>
              <a:gd name="connsiteX4" fmla="*/ 2683335 w 2759242"/>
              <a:gd name="connsiteY4" fmla="*/ 4519266 h 4519266"/>
              <a:gd name="connsiteX5" fmla="*/ 75907 w 2759242"/>
              <a:gd name="connsiteY5" fmla="*/ 4519266 h 4519266"/>
              <a:gd name="connsiteX6" fmla="*/ 0 w 2759242"/>
              <a:gd name="connsiteY6" fmla="*/ 4443359 h 4519266"/>
              <a:gd name="connsiteX7" fmla="*/ 0 w 2759242"/>
              <a:gd name="connsiteY7" fmla="*/ 75907 h 4519266"/>
              <a:gd name="connsiteX8" fmla="*/ 75907 w 2759242"/>
              <a:gd name="connsiteY8" fmla="*/ 0 h 451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9242" h="4519266">
                <a:moveTo>
                  <a:pt x="75907" y="0"/>
                </a:moveTo>
                <a:lnTo>
                  <a:pt x="2683335" y="0"/>
                </a:lnTo>
                <a:cubicBezTo>
                  <a:pt x="2725257" y="0"/>
                  <a:pt x="2759242" y="33985"/>
                  <a:pt x="2759242" y="75907"/>
                </a:cubicBezTo>
                <a:lnTo>
                  <a:pt x="2759242" y="4443359"/>
                </a:lnTo>
                <a:cubicBezTo>
                  <a:pt x="2759242" y="4485281"/>
                  <a:pt x="2725257" y="4519266"/>
                  <a:pt x="2683335" y="4519266"/>
                </a:cubicBezTo>
                <a:lnTo>
                  <a:pt x="75907" y="4519266"/>
                </a:lnTo>
                <a:cubicBezTo>
                  <a:pt x="33985" y="4519266"/>
                  <a:pt x="0" y="4485281"/>
                  <a:pt x="0" y="4443359"/>
                </a:cubicBezTo>
                <a:lnTo>
                  <a:pt x="0" y="75907"/>
                </a:lnTo>
                <a:cubicBezTo>
                  <a:pt x="0" y="33985"/>
                  <a:pt x="33985" y="0"/>
                  <a:pt x="759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262280" y="3428999"/>
            <a:ext cx="2024418" cy="1590892"/>
          </a:xfrm>
          <a:custGeom>
            <a:avLst/>
            <a:gdLst>
              <a:gd name="connsiteX0" fmla="*/ 67374 w 2024418"/>
              <a:gd name="connsiteY0" fmla="*/ 0 h 1590892"/>
              <a:gd name="connsiteX1" fmla="*/ 1957044 w 2024418"/>
              <a:gd name="connsiteY1" fmla="*/ 0 h 1590892"/>
              <a:gd name="connsiteX2" fmla="*/ 2024418 w 2024418"/>
              <a:gd name="connsiteY2" fmla="*/ 67374 h 1590892"/>
              <a:gd name="connsiteX3" fmla="*/ 2024418 w 2024418"/>
              <a:gd name="connsiteY3" fmla="*/ 1523518 h 1590892"/>
              <a:gd name="connsiteX4" fmla="*/ 1957044 w 2024418"/>
              <a:gd name="connsiteY4" fmla="*/ 1590892 h 1590892"/>
              <a:gd name="connsiteX5" fmla="*/ 67374 w 2024418"/>
              <a:gd name="connsiteY5" fmla="*/ 1590892 h 1590892"/>
              <a:gd name="connsiteX6" fmla="*/ 0 w 2024418"/>
              <a:gd name="connsiteY6" fmla="*/ 1523518 h 1590892"/>
              <a:gd name="connsiteX7" fmla="*/ 0 w 2024418"/>
              <a:gd name="connsiteY7" fmla="*/ 67374 h 1590892"/>
              <a:gd name="connsiteX8" fmla="*/ 67374 w 2024418"/>
              <a:gd name="connsiteY8" fmla="*/ 0 h 15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4418" h="1590892">
                <a:moveTo>
                  <a:pt x="67374" y="0"/>
                </a:moveTo>
                <a:lnTo>
                  <a:pt x="1957044" y="0"/>
                </a:lnTo>
                <a:cubicBezTo>
                  <a:pt x="1994254" y="0"/>
                  <a:pt x="2024418" y="30164"/>
                  <a:pt x="2024418" y="67374"/>
                </a:cubicBezTo>
                <a:lnTo>
                  <a:pt x="2024418" y="1523518"/>
                </a:lnTo>
                <a:cubicBezTo>
                  <a:pt x="2024418" y="1560728"/>
                  <a:pt x="1994254" y="1590892"/>
                  <a:pt x="1957044" y="1590892"/>
                </a:cubicBezTo>
                <a:lnTo>
                  <a:pt x="67374" y="1590892"/>
                </a:lnTo>
                <a:cubicBezTo>
                  <a:pt x="30164" y="1590892"/>
                  <a:pt x="0" y="1560728"/>
                  <a:pt x="0" y="1523518"/>
                </a:cubicBezTo>
                <a:lnTo>
                  <a:pt x="0" y="67374"/>
                </a:lnTo>
                <a:cubicBezTo>
                  <a:pt x="0" y="30164"/>
                  <a:pt x="30164" y="0"/>
                  <a:pt x="673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02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7055893" y="1583141"/>
            <a:ext cx="5136107" cy="185609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92465" y="1187355"/>
            <a:ext cx="5763428" cy="2593074"/>
          </a:xfrm>
          <a:custGeom>
            <a:avLst/>
            <a:gdLst>
              <a:gd name="connsiteX0" fmla="*/ 109817 w 5763428"/>
              <a:gd name="connsiteY0" fmla="*/ 0 h 2593074"/>
              <a:gd name="connsiteX1" fmla="*/ 5653611 w 5763428"/>
              <a:gd name="connsiteY1" fmla="*/ 0 h 2593074"/>
              <a:gd name="connsiteX2" fmla="*/ 5763428 w 5763428"/>
              <a:gd name="connsiteY2" fmla="*/ 109817 h 2593074"/>
              <a:gd name="connsiteX3" fmla="*/ 5763428 w 5763428"/>
              <a:gd name="connsiteY3" fmla="*/ 2483257 h 2593074"/>
              <a:gd name="connsiteX4" fmla="*/ 5653611 w 5763428"/>
              <a:gd name="connsiteY4" fmla="*/ 2593074 h 2593074"/>
              <a:gd name="connsiteX5" fmla="*/ 109817 w 5763428"/>
              <a:gd name="connsiteY5" fmla="*/ 2593074 h 2593074"/>
              <a:gd name="connsiteX6" fmla="*/ 0 w 5763428"/>
              <a:gd name="connsiteY6" fmla="*/ 2483257 h 2593074"/>
              <a:gd name="connsiteX7" fmla="*/ 0 w 5763428"/>
              <a:gd name="connsiteY7" fmla="*/ 109817 h 2593074"/>
              <a:gd name="connsiteX8" fmla="*/ 109817 w 5763428"/>
              <a:gd name="connsiteY8" fmla="*/ 0 h 25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3428" h="2593074">
                <a:moveTo>
                  <a:pt x="109817" y="0"/>
                </a:moveTo>
                <a:lnTo>
                  <a:pt x="5653611" y="0"/>
                </a:lnTo>
                <a:cubicBezTo>
                  <a:pt x="5714261" y="0"/>
                  <a:pt x="5763428" y="49167"/>
                  <a:pt x="5763428" y="109817"/>
                </a:cubicBezTo>
                <a:lnTo>
                  <a:pt x="5763428" y="2483257"/>
                </a:lnTo>
                <a:cubicBezTo>
                  <a:pt x="5763428" y="2543907"/>
                  <a:pt x="5714261" y="2593074"/>
                  <a:pt x="5653611" y="2593074"/>
                </a:cubicBezTo>
                <a:lnTo>
                  <a:pt x="109817" y="2593074"/>
                </a:lnTo>
                <a:cubicBezTo>
                  <a:pt x="49167" y="2593074"/>
                  <a:pt x="0" y="2543907"/>
                  <a:pt x="0" y="2483257"/>
                </a:cubicBezTo>
                <a:lnTo>
                  <a:pt x="0" y="109817"/>
                </a:lnTo>
                <a:cubicBezTo>
                  <a:pt x="0" y="49167"/>
                  <a:pt x="49167" y="0"/>
                  <a:pt x="1098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algn="l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05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243248" y="1596788"/>
            <a:ext cx="2402005" cy="1640005"/>
          </a:xfrm>
          <a:custGeom>
            <a:avLst/>
            <a:gdLst>
              <a:gd name="connsiteX0" fmla="*/ 69454 w 2402005"/>
              <a:gd name="connsiteY0" fmla="*/ 0 h 1640005"/>
              <a:gd name="connsiteX1" fmla="*/ 2332551 w 2402005"/>
              <a:gd name="connsiteY1" fmla="*/ 0 h 1640005"/>
              <a:gd name="connsiteX2" fmla="*/ 2402005 w 2402005"/>
              <a:gd name="connsiteY2" fmla="*/ 69454 h 1640005"/>
              <a:gd name="connsiteX3" fmla="*/ 2402005 w 2402005"/>
              <a:gd name="connsiteY3" fmla="*/ 1570551 h 1640005"/>
              <a:gd name="connsiteX4" fmla="*/ 2332551 w 2402005"/>
              <a:gd name="connsiteY4" fmla="*/ 1640005 h 1640005"/>
              <a:gd name="connsiteX5" fmla="*/ 69454 w 2402005"/>
              <a:gd name="connsiteY5" fmla="*/ 1640005 h 1640005"/>
              <a:gd name="connsiteX6" fmla="*/ 0 w 2402005"/>
              <a:gd name="connsiteY6" fmla="*/ 1570551 h 1640005"/>
              <a:gd name="connsiteX7" fmla="*/ 0 w 2402005"/>
              <a:gd name="connsiteY7" fmla="*/ 69454 h 1640005"/>
              <a:gd name="connsiteX8" fmla="*/ 69454 w 2402005"/>
              <a:gd name="connsiteY8" fmla="*/ 0 h 164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2005" h="1640005">
                <a:moveTo>
                  <a:pt x="69454" y="0"/>
                </a:moveTo>
                <a:lnTo>
                  <a:pt x="2332551" y="0"/>
                </a:lnTo>
                <a:cubicBezTo>
                  <a:pt x="2370909" y="0"/>
                  <a:pt x="2402005" y="31096"/>
                  <a:pt x="2402005" y="69454"/>
                </a:cubicBezTo>
                <a:lnTo>
                  <a:pt x="2402005" y="1570551"/>
                </a:lnTo>
                <a:cubicBezTo>
                  <a:pt x="2402005" y="1608909"/>
                  <a:pt x="2370909" y="1640005"/>
                  <a:pt x="2332551" y="1640005"/>
                </a:cubicBezTo>
                <a:lnTo>
                  <a:pt x="69454" y="1640005"/>
                </a:lnTo>
                <a:cubicBezTo>
                  <a:pt x="31096" y="1640005"/>
                  <a:pt x="0" y="1608909"/>
                  <a:pt x="0" y="1570551"/>
                </a:cubicBezTo>
                <a:lnTo>
                  <a:pt x="0" y="69454"/>
                </a:lnTo>
                <a:cubicBezTo>
                  <a:pt x="0" y="31096"/>
                  <a:pt x="31096" y="0"/>
                  <a:pt x="6945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247809" y="3452883"/>
            <a:ext cx="8397445" cy="2538483"/>
          </a:xfrm>
          <a:custGeom>
            <a:avLst/>
            <a:gdLst>
              <a:gd name="connsiteX0" fmla="*/ 93848 w 8397445"/>
              <a:gd name="connsiteY0" fmla="*/ 0 h 2538483"/>
              <a:gd name="connsiteX1" fmla="*/ 8303597 w 8397445"/>
              <a:gd name="connsiteY1" fmla="*/ 0 h 2538483"/>
              <a:gd name="connsiteX2" fmla="*/ 8397445 w 8397445"/>
              <a:gd name="connsiteY2" fmla="*/ 93848 h 2538483"/>
              <a:gd name="connsiteX3" fmla="*/ 8397445 w 8397445"/>
              <a:gd name="connsiteY3" fmla="*/ 2444635 h 2538483"/>
              <a:gd name="connsiteX4" fmla="*/ 8303597 w 8397445"/>
              <a:gd name="connsiteY4" fmla="*/ 2538483 h 2538483"/>
              <a:gd name="connsiteX5" fmla="*/ 93848 w 8397445"/>
              <a:gd name="connsiteY5" fmla="*/ 2538483 h 2538483"/>
              <a:gd name="connsiteX6" fmla="*/ 0 w 8397445"/>
              <a:gd name="connsiteY6" fmla="*/ 2444635 h 2538483"/>
              <a:gd name="connsiteX7" fmla="*/ 0 w 8397445"/>
              <a:gd name="connsiteY7" fmla="*/ 93848 h 2538483"/>
              <a:gd name="connsiteX8" fmla="*/ 93848 w 8397445"/>
              <a:gd name="connsiteY8" fmla="*/ 0 h 253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97445" h="2538483">
                <a:moveTo>
                  <a:pt x="93848" y="0"/>
                </a:moveTo>
                <a:lnTo>
                  <a:pt x="8303597" y="0"/>
                </a:lnTo>
                <a:cubicBezTo>
                  <a:pt x="8355428" y="0"/>
                  <a:pt x="8397445" y="42017"/>
                  <a:pt x="8397445" y="93848"/>
                </a:cubicBezTo>
                <a:lnTo>
                  <a:pt x="8397445" y="2444635"/>
                </a:lnTo>
                <a:cubicBezTo>
                  <a:pt x="8397445" y="2496466"/>
                  <a:pt x="8355428" y="2538483"/>
                  <a:pt x="8303597" y="2538483"/>
                </a:cubicBezTo>
                <a:lnTo>
                  <a:pt x="93848" y="2538483"/>
                </a:lnTo>
                <a:cubicBezTo>
                  <a:pt x="42017" y="2538483"/>
                  <a:pt x="0" y="2496466"/>
                  <a:pt x="0" y="2444635"/>
                </a:cubicBezTo>
                <a:lnTo>
                  <a:pt x="0" y="93848"/>
                </a:lnTo>
                <a:cubicBezTo>
                  <a:pt x="0" y="42017"/>
                  <a:pt x="42017" y="0"/>
                  <a:pt x="9384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44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0" y="2442950"/>
            <a:ext cx="10686197" cy="3357349"/>
          </a:xfrm>
          <a:custGeom>
            <a:avLst/>
            <a:gdLst>
              <a:gd name="connsiteX0" fmla="*/ 0 w 10686197"/>
              <a:gd name="connsiteY0" fmla="*/ 0 h 3357349"/>
              <a:gd name="connsiteX1" fmla="*/ 10544013 w 10686197"/>
              <a:gd name="connsiteY1" fmla="*/ 0 h 3357349"/>
              <a:gd name="connsiteX2" fmla="*/ 10686197 w 10686197"/>
              <a:gd name="connsiteY2" fmla="*/ 142184 h 3357349"/>
              <a:gd name="connsiteX3" fmla="*/ 10686197 w 10686197"/>
              <a:gd name="connsiteY3" fmla="*/ 3215165 h 3357349"/>
              <a:gd name="connsiteX4" fmla="*/ 10544013 w 10686197"/>
              <a:gd name="connsiteY4" fmla="*/ 3357349 h 3357349"/>
              <a:gd name="connsiteX5" fmla="*/ 0 w 10686197"/>
              <a:gd name="connsiteY5" fmla="*/ 3357349 h 335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86197" h="3357349">
                <a:moveTo>
                  <a:pt x="0" y="0"/>
                </a:moveTo>
                <a:lnTo>
                  <a:pt x="10544013" y="0"/>
                </a:lnTo>
                <a:cubicBezTo>
                  <a:pt x="10622539" y="0"/>
                  <a:pt x="10686197" y="63658"/>
                  <a:pt x="10686197" y="142184"/>
                </a:cubicBezTo>
                <a:lnTo>
                  <a:pt x="10686197" y="3215165"/>
                </a:lnTo>
                <a:cubicBezTo>
                  <a:pt x="10686197" y="3293691"/>
                  <a:pt x="10622539" y="3357349"/>
                  <a:pt x="10544013" y="3357349"/>
                </a:cubicBezTo>
                <a:lnTo>
                  <a:pt x="0" y="335734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767083" y="2825086"/>
            <a:ext cx="2372555" cy="2661314"/>
          </a:xfrm>
          <a:custGeom>
            <a:avLst/>
            <a:gdLst>
              <a:gd name="connsiteX0" fmla="*/ 100478 w 2372555"/>
              <a:gd name="connsiteY0" fmla="*/ 0 h 2661314"/>
              <a:gd name="connsiteX1" fmla="*/ 2272077 w 2372555"/>
              <a:gd name="connsiteY1" fmla="*/ 0 h 2661314"/>
              <a:gd name="connsiteX2" fmla="*/ 2372555 w 2372555"/>
              <a:gd name="connsiteY2" fmla="*/ 100478 h 2661314"/>
              <a:gd name="connsiteX3" fmla="*/ 2372555 w 2372555"/>
              <a:gd name="connsiteY3" fmla="*/ 2560836 h 2661314"/>
              <a:gd name="connsiteX4" fmla="*/ 2272077 w 2372555"/>
              <a:gd name="connsiteY4" fmla="*/ 2661314 h 2661314"/>
              <a:gd name="connsiteX5" fmla="*/ 100478 w 2372555"/>
              <a:gd name="connsiteY5" fmla="*/ 2661314 h 2661314"/>
              <a:gd name="connsiteX6" fmla="*/ 0 w 2372555"/>
              <a:gd name="connsiteY6" fmla="*/ 2560836 h 2661314"/>
              <a:gd name="connsiteX7" fmla="*/ 0 w 2372555"/>
              <a:gd name="connsiteY7" fmla="*/ 100478 h 2661314"/>
              <a:gd name="connsiteX8" fmla="*/ 100478 w 2372555"/>
              <a:gd name="connsiteY8" fmla="*/ 0 h 266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2555" h="2661314">
                <a:moveTo>
                  <a:pt x="100478" y="0"/>
                </a:moveTo>
                <a:lnTo>
                  <a:pt x="2272077" y="0"/>
                </a:lnTo>
                <a:cubicBezTo>
                  <a:pt x="2327569" y="0"/>
                  <a:pt x="2372555" y="44986"/>
                  <a:pt x="2372555" y="100478"/>
                </a:cubicBezTo>
                <a:lnTo>
                  <a:pt x="2372555" y="2560836"/>
                </a:lnTo>
                <a:cubicBezTo>
                  <a:pt x="2372555" y="2616328"/>
                  <a:pt x="2327569" y="2661314"/>
                  <a:pt x="2272077" y="2661314"/>
                </a:cubicBezTo>
                <a:lnTo>
                  <a:pt x="100478" y="2661314"/>
                </a:lnTo>
                <a:cubicBezTo>
                  <a:pt x="44986" y="2661314"/>
                  <a:pt x="0" y="2616328"/>
                  <a:pt x="0" y="2560836"/>
                </a:cubicBezTo>
                <a:lnTo>
                  <a:pt x="0" y="100478"/>
                </a:lnTo>
                <a:cubicBezTo>
                  <a:pt x="0" y="44986"/>
                  <a:pt x="44986" y="0"/>
                  <a:pt x="100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343098" y="2825086"/>
            <a:ext cx="2372555" cy="2661314"/>
          </a:xfrm>
          <a:custGeom>
            <a:avLst/>
            <a:gdLst>
              <a:gd name="connsiteX0" fmla="*/ 100478 w 2372555"/>
              <a:gd name="connsiteY0" fmla="*/ 0 h 2661314"/>
              <a:gd name="connsiteX1" fmla="*/ 2272077 w 2372555"/>
              <a:gd name="connsiteY1" fmla="*/ 0 h 2661314"/>
              <a:gd name="connsiteX2" fmla="*/ 2372555 w 2372555"/>
              <a:gd name="connsiteY2" fmla="*/ 100478 h 2661314"/>
              <a:gd name="connsiteX3" fmla="*/ 2372555 w 2372555"/>
              <a:gd name="connsiteY3" fmla="*/ 2560836 h 2661314"/>
              <a:gd name="connsiteX4" fmla="*/ 2272077 w 2372555"/>
              <a:gd name="connsiteY4" fmla="*/ 2661314 h 2661314"/>
              <a:gd name="connsiteX5" fmla="*/ 100478 w 2372555"/>
              <a:gd name="connsiteY5" fmla="*/ 2661314 h 2661314"/>
              <a:gd name="connsiteX6" fmla="*/ 0 w 2372555"/>
              <a:gd name="connsiteY6" fmla="*/ 2560836 h 2661314"/>
              <a:gd name="connsiteX7" fmla="*/ 0 w 2372555"/>
              <a:gd name="connsiteY7" fmla="*/ 100478 h 2661314"/>
              <a:gd name="connsiteX8" fmla="*/ 100478 w 2372555"/>
              <a:gd name="connsiteY8" fmla="*/ 0 h 266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2555" h="2661314">
                <a:moveTo>
                  <a:pt x="100478" y="0"/>
                </a:moveTo>
                <a:lnTo>
                  <a:pt x="2272077" y="0"/>
                </a:lnTo>
                <a:cubicBezTo>
                  <a:pt x="2327569" y="0"/>
                  <a:pt x="2372555" y="44986"/>
                  <a:pt x="2372555" y="100478"/>
                </a:cubicBezTo>
                <a:lnTo>
                  <a:pt x="2372555" y="2560836"/>
                </a:lnTo>
                <a:cubicBezTo>
                  <a:pt x="2372555" y="2616328"/>
                  <a:pt x="2327569" y="2661314"/>
                  <a:pt x="2272077" y="2661314"/>
                </a:cubicBezTo>
                <a:lnTo>
                  <a:pt x="100478" y="2661314"/>
                </a:lnTo>
                <a:cubicBezTo>
                  <a:pt x="44986" y="2661314"/>
                  <a:pt x="0" y="2616328"/>
                  <a:pt x="0" y="2560836"/>
                </a:cubicBezTo>
                <a:lnTo>
                  <a:pt x="0" y="100478"/>
                </a:lnTo>
                <a:cubicBezTo>
                  <a:pt x="0" y="44986"/>
                  <a:pt x="44986" y="0"/>
                  <a:pt x="100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7888405" y="2825086"/>
            <a:ext cx="2372555" cy="2661314"/>
          </a:xfrm>
          <a:custGeom>
            <a:avLst/>
            <a:gdLst>
              <a:gd name="connsiteX0" fmla="*/ 100478 w 2372555"/>
              <a:gd name="connsiteY0" fmla="*/ 0 h 2661314"/>
              <a:gd name="connsiteX1" fmla="*/ 2272077 w 2372555"/>
              <a:gd name="connsiteY1" fmla="*/ 0 h 2661314"/>
              <a:gd name="connsiteX2" fmla="*/ 2372555 w 2372555"/>
              <a:gd name="connsiteY2" fmla="*/ 100478 h 2661314"/>
              <a:gd name="connsiteX3" fmla="*/ 2372555 w 2372555"/>
              <a:gd name="connsiteY3" fmla="*/ 2560836 h 2661314"/>
              <a:gd name="connsiteX4" fmla="*/ 2272077 w 2372555"/>
              <a:gd name="connsiteY4" fmla="*/ 2661314 h 2661314"/>
              <a:gd name="connsiteX5" fmla="*/ 100478 w 2372555"/>
              <a:gd name="connsiteY5" fmla="*/ 2661314 h 2661314"/>
              <a:gd name="connsiteX6" fmla="*/ 0 w 2372555"/>
              <a:gd name="connsiteY6" fmla="*/ 2560836 h 2661314"/>
              <a:gd name="connsiteX7" fmla="*/ 0 w 2372555"/>
              <a:gd name="connsiteY7" fmla="*/ 100478 h 2661314"/>
              <a:gd name="connsiteX8" fmla="*/ 100478 w 2372555"/>
              <a:gd name="connsiteY8" fmla="*/ 0 h 266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2555" h="2661314">
                <a:moveTo>
                  <a:pt x="100478" y="0"/>
                </a:moveTo>
                <a:lnTo>
                  <a:pt x="2272077" y="0"/>
                </a:lnTo>
                <a:cubicBezTo>
                  <a:pt x="2327569" y="0"/>
                  <a:pt x="2372555" y="44986"/>
                  <a:pt x="2372555" y="100478"/>
                </a:cubicBezTo>
                <a:lnTo>
                  <a:pt x="2372555" y="2560836"/>
                </a:lnTo>
                <a:cubicBezTo>
                  <a:pt x="2372555" y="2616328"/>
                  <a:pt x="2327569" y="2661314"/>
                  <a:pt x="2272077" y="2661314"/>
                </a:cubicBezTo>
                <a:lnTo>
                  <a:pt x="100478" y="2661314"/>
                </a:lnTo>
                <a:cubicBezTo>
                  <a:pt x="44986" y="2661314"/>
                  <a:pt x="0" y="2616328"/>
                  <a:pt x="0" y="2560836"/>
                </a:cubicBezTo>
                <a:lnTo>
                  <a:pt x="0" y="100478"/>
                </a:lnTo>
                <a:cubicBezTo>
                  <a:pt x="0" y="44986"/>
                  <a:pt x="44986" y="0"/>
                  <a:pt x="1004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312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795749" y="1169367"/>
            <a:ext cx="2843283" cy="4519266"/>
          </a:xfrm>
          <a:custGeom>
            <a:avLst/>
            <a:gdLst>
              <a:gd name="connsiteX0" fmla="*/ 75907 w 2759242"/>
              <a:gd name="connsiteY0" fmla="*/ 0 h 4519266"/>
              <a:gd name="connsiteX1" fmla="*/ 2683335 w 2759242"/>
              <a:gd name="connsiteY1" fmla="*/ 0 h 4519266"/>
              <a:gd name="connsiteX2" fmla="*/ 2759242 w 2759242"/>
              <a:gd name="connsiteY2" fmla="*/ 75907 h 4519266"/>
              <a:gd name="connsiteX3" fmla="*/ 2759242 w 2759242"/>
              <a:gd name="connsiteY3" fmla="*/ 4443359 h 4519266"/>
              <a:gd name="connsiteX4" fmla="*/ 2683335 w 2759242"/>
              <a:gd name="connsiteY4" fmla="*/ 4519266 h 4519266"/>
              <a:gd name="connsiteX5" fmla="*/ 75907 w 2759242"/>
              <a:gd name="connsiteY5" fmla="*/ 4519266 h 4519266"/>
              <a:gd name="connsiteX6" fmla="*/ 0 w 2759242"/>
              <a:gd name="connsiteY6" fmla="*/ 4443359 h 4519266"/>
              <a:gd name="connsiteX7" fmla="*/ 0 w 2759242"/>
              <a:gd name="connsiteY7" fmla="*/ 75907 h 4519266"/>
              <a:gd name="connsiteX8" fmla="*/ 75907 w 2759242"/>
              <a:gd name="connsiteY8" fmla="*/ 0 h 451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9242" h="4519266">
                <a:moveTo>
                  <a:pt x="75907" y="0"/>
                </a:moveTo>
                <a:lnTo>
                  <a:pt x="2683335" y="0"/>
                </a:lnTo>
                <a:cubicBezTo>
                  <a:pt x="2725257" y="0"/>
                  <a:pt x="2759242" y="33985"/>
                  <a:pt x="2759242" y="75907"/>
                </a:cubicBezTo>
                <a:lnTo>
                  <a:pt x="2759242" y="4443359"/>
                </a:lnTo>
                <a:cubicBezTo>
                  <a:pt x="2759242" y="4485281"/>
                  <a:pt x="2725257" y="4519266"/>
                  <a:pt x="2683335" y="4519266"/>
                </a:cubicBezTo>
                <a:lnTo>
                  <a:pt x="75907" y="4519266"/>
                </a:lnTo>
                <a:cubicBezTo>
                  <a:pt x="33985" y="4519266"/>
                  <a:pt x="0" y="4485281"/>
                  <a:pt x="0" y="4443359"/>
                </a:cubicBezTo>
                <a:lnTo>
                  <a:pt x="0" y="75907"/>
                </a:lnTo>
                <a:cubicBezTo>
                  <a:pt x="0" y="33985"/>
                  <a:pt x="33985" y="0"/>
                  <a:pt x="759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64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251045" y="2454741"/>
            <a:ext cx="3361898" cy="3386502"/>
          </a:xfrm>
          <a:custGeom>
            <a:avLst/>
            <a:gdLst>
              <a:gd name="connsiteX0" fmla="*/ 87779 w 3361898"/>
              <a:gd name="connsiteY0" fmla="*/ 0 h 3386502"/>
              <a:gd name="connsiteX1" fmla="*/ 3274119 w 3361898"/>
              <a:gd name="connsiteY1" fmla="*/ 0 h 3386502"/>
              <a:gd name="connsiteX2" fmla="*/ 3361898 w 3361898"/>
              <a:gd name="connsiteY2" fmla="*/ 87779 h 3386502"/>
              <a:gd name="connsiteX3" fmla="*/ 3361898 w 3361898"/>
              <a:gd name="connsiteY3" fmla="*/ 3298723 h 3386502"/>
              <a:gd name="connsiteX4" fmla="*/ 3274119 w 3361898"/>
              <a:gd name="connsiteY4" fmla="*/ 3386502 h 3386502"/>
              <a:gd name="connsiteX5" fmla="*/ 87779 w 3361898"/>
              <a:gd name="connsiteY5" fmla="*/ 3386502 h 3386502"/>
              <a:gd name="connsiteX6" fmla="*/ 0 w 3361898"/>
              <a:gd name="connsiteY6" fmla="*/ 3298723 h 3386502"/>
              <a:gd name="connsiteX7" fmla="*/ 0 w 3361898"/>
              <a:gd name="connsiteY7" fmla="*/ 87779 h 3386502"/>
              <a:gd name="connsiteX8" fmla="*/ 87779 w 3361898"/>
              <a:gd name="connsiteY8" fmla="*/ 0 h 338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1898" h="3386502">
                <a:moveTo>
                  <a:pt x="87779" y="0"/>
                </a:moveTo>
                <a:lnTo>
                  <a:pt x="3274119" y="0"/>
                </a:lnTo>
                <a:cubicBezTo>
                  <a:pt x="3322598" y="0"/>
                  <a:pt x="3361898" y="39300"/>
                  <a:pt x="3361898" y="87779"/>
                </a:cubicBezTo>
                <a:lnTo>
                  <a:pt x="3361898" y="3298723"/>
                </a:lnTo>
                <a:cubicBezTo>
                  <a:pt x="3361898" y="3347202"/>
                  <a:pt x="3322598" y="3386502"/>
                  <a:pt x="3274119" y="3386502"/>
                </a:cubicBezTo>
                <a:lnTo>
                  <a:pt x="87779" y="3386502"/>
                </a:lnTo>
                <a:cubicBezTo>
                  <a:pt x="39300" y="3386502"/>
                  <a:pt x="0" y="3347202"/>
                  <a:pt x="0" y="3298723"/>
                </a:cubicBezTo>
                <a:lnTo>
                  <a:pt x="0" y="87779"/>
                </a:lnTo>
                <a:cubicBezTo>
                  <a:pt x="0" y="39300"/>
                  <a:pt x="39300" y="0"/>
                  <a:pt x="877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69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56326" y="2454741"/>
            <a:ext cx="3073022" cy="3236375"/>
          </a:xfrm>
          <a:custGeom>
            <a:avLst/>
            <a:gdLst>
              <a:gd name="connsiteX0" fmla="*/ 116498 w 3073022"/>
              <a:gd name="connsiteY0" fmla="*/ 0 h 3236375"/>
              <a:gd name="connsiteX1" fmla="*/ 2956524 w 3073022"/>
              <a:gd name="connsiteY1" fmla="*/ 0 h 3236375"/>
              <a:gd name="connsiteX2" fmla="*/ 3073022 w 3073022"/>
              <a:gd name="connsiteY2" fmla="*/ 116498 h 3236375"/>
              <a:gd name="connsiteX3" fmla="*/ 3073022 w 3073022"/>
              <a:gd name="connsiteY3" fmla="*/ 3119877 h 3236375"/>
              <a:gd name="connsiteX4" fmla="*/ 2956524 w 3073022"/>
              <a:gd name="connsiteY4" fmla="*/ 3236375 h 3236375"/>
              <a:gd name="connsiteX5" fmla="*/ 116498 w 3073022"/>
              <a:gd name="connsiteY5" fmla="*/ 3236375 h 3236375"/>
              <a:gd name="connsiteX6" fmla="*/ 0 w 3073022"/>
              <a:gd name="connsiteY6" fmla="*/ 3119877 h 3236375"/>
              <a:gd name="connsiteX7" fmla="*/ 0 w 3073022"/>
              <a:gd name="connsiteY7" fmla="*/ 116498 h 3236375"/>
              <a:gd name="connsiteX8" fmla="*/ 116498 w 3073022"/>
              <a:gd name="connsiteY8" fmla="*/ 0 h 323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022" h="3236375">
                <a:moveTo>
                  <a:pt x="116498" y="0"/>
                </a:moveTo>
                <a:lnTo>
                  <a:pt x="2956524" y="0"/>
                </a:lnTo>
                <a:cubicBezTo>
                  <a:pt x="3020864" y="0"/>
                  <a:pt x="3073022" y="52158"/>
                  <a:pt x="3073022" y="116498"/>
                </a:cubicBezTo>
                <a:lnTo>
                  <a:pt x="3073022" y="3119877"/>
                </a:lnTo>
                <a:cubicBezTo>
                  <a:pt x="3073022" y="3184217"/>
                  <a:pt x="3020864" y="3236375"/>
                  <a:pt x="2956524" y="3236375"/>
                </a:cubicBezTo>
                <a:lnTo>
                  <a:pt x="116498" y="3236375"/>
                </a:lnTo>
                <a:cubicBezTo>
                  <a:pt x="52158" y="3236375"/>
                  <a:pt x="0" y="3184217"/>
                  <a:pt x="0" y="3119877"/>
                </a:cubicBezTo>
                <a:lnTo>
                  <a:pt x="0" y="116498"/>
                </a:lnTo>
                <a:cubicBezTo>
                  <a:pt x="0" y="52158"/>
                  <a:pt x="52158" y="0"/>
                  <a:pt x="11649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106768" y="2454741"/>
            <a:ext cx="2565780" cy="2130908"/>
          </a:xfrm>
          <a:custGeom>
            <a:avLst/>
            <a:gdLst>
              <a:gd name="connsiteX0" fmla="*/ 90244 w 2565780"/>
              <a:gd name="connsiteY0" fmla="*/ 0 h 2130908"/>
              <a:gd name="connsiteX1" fmla="*/ 2475536 w 2565780"/>
              <a:gd name="connsiteY1" fmla="*/ 0 h 2130908"/>
              <a:gd name="connsiteX2" fmla="*/ 2565780 w 2565780"/>
              <a:gd name="connsiteY2" fmla="*/ 90244 h 2130908"/>
              <a:gd name="connsiteX3" fmla="*/ 2565780 w 2565780"/>
              <a:gd name="connsiteY3" fmla="*/ 2040664 h 2130908"/>
              <a:gd name="connsiteX4" fmla="*/ 2475536 w 2565780"/>
              <a:gd name="connsiteY4" fmla="*/ 2130908 h 2130908"/>
              <a:gd name="connsiteX5" fmla="*/ 90244 w 2565780"/>
              <a:gd name="connsiteY5" fmla="*/ 2130908 h 2130908"/>
              <a:gd name="connsiteX6" fmla="*/ 0 w 2565780"/>
              <a:gd name="connsiteY6" fmla="*/ 2040664 h 2130908"/>
              <a:gd name="connsiteX7" fmla="*/ 0 w 2565780"/>
              <a:gd name="connsiteY7" fmla="*/ 90244 h 2130908"/>
              <a:gd name="connsiteX8" fmla="*/ 90244 w 2565780"/>
              <a:gd name="connsiteY8" fmla="*/ 0 h 213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5780" h="2130908">
                <a:moveTo>
                  <a:pt x="90244" y="0"/>
                </a:moveTo>
                <a:lnTo>
                  <a:pt x="2475536" y="0"/>
                </a:lnTo>
                <a:cubicBezTo>
                  <a:pt x="2525376" y="0"/>
                  <a:pt x="2565780" y="40404"/>
                  <a:pt x="2565780" y="90244"/>
                </a:cubicBezTo>
                <a:lnTo>
                  <a:pt x="2565780" y="2040664"/>
                </a:lnTo>
                <a:cubicBezTo>
                  <a:pt x="2565780" y="2090504"/>
                  <a:pt x="2525376" y="2130908"/>
                  <a:pt x="2475536" y="2130908"/>
                </a:cubicBezTo>
                <a:lnTo>
                  <a:pt x="90244" y="2130908"/>
                </a:lnTo>
                <a:cubicBezTo>
                  <a:pt x="40404" y="2130908"/>
                  <a:pt x="0" y="2090504"/>
                  <a:pt x="0" y="2040664"/>
                </a:cubicBezTo>
                <a:lnTo>
                  <a:pt x="0" y="90244"/>
                </a:lnTo>
                <a:cubicBezTo>
                  <a:pt x="0" y="40404"/>
                  <a:pt x="40404" y="0"/>
                  <a:pt x="9024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5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0" y="1146412"/>
            <a:ext cx="7942996" cy="2702257"/>
          </a:xfrm>
          <a:custGeom>
            <a:avLst/>
            <a:gdLst>
              <a:gd name="connsiteX0" fmla="*/ 0 w 7942996"/>
              <a:gd name="connsiteY0" fmla="*/ 0 h 2702257"/>
              <a:gd name="connsiteX1" fmla="*/ 7820151 w 7942996"/>
              <a:gd name="connsiteY1" fmla="*/ 0 h 2702257"/>
              <a:gd name="connsiteX2" fmla="*/ 7942996 w 7942996"/>
              <a:gd name="connsiteY2" fmla="*/ 122845 h 2702257"/>
              <a:gd name="connsiteX3" fmla="*/ 7942996 w 7942996"/>
              <a:gd name="connsiteY3" fmla="*/ 2579412 h 2702257"/>
              <a:gd name="connsiteX4" fmla="*/ 7820151 w 7942996"/>
              <a:gd name="connsiteY4" fmla="*/ 2702257 h 2702257"/>
              <a:gd name="connsiteX5" fmla="*/ 0 w 7942996"/>
              <a:gd name="connsiteY5" fmla="*/ 2702257 h 270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2996" h="2702257">
                <a:moveTo>
                  <a:pt x="0" y="0"/>
                </a:moveTo>
                <a:lnTo>
                  <a:pt x="7820151" y="0"/>
                </a:lnTo>
                <a:cubicBezTo>
                  <a:pt x="7887996" y="0"/>
                  <a:pt x="7942996" y="55000"/>
                  <a:pt x="7942996" y="122845"/>
                </a:cubicBezTo>
                <a:lnTo>
                  <a:pt x="7942996" y="2579412"/>
                </a:lnTo>
                <a:cubicBezTo>
                  <a:pt x="7942996" y="2647257"/>
                  <a:pt x="7887996" y="2702257"/>
                  <a:pt x="7820151" y="2702257"/>
                </a:cubicBezTo>
                <a:lnTo>
                  <a:pt x="0" y="270225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58100" y="2224585"/>
            <a:ext cx="6660108" cy="2320119"/>
          </a:xfrm>
          <a:custGeom>
            <a:avLst/>
            <a:gdLst>
              <a:gd name="connsiteX0" fmla="*/ 59140 w 6660108"/>
              <a:gd name="connsiteY0" fmla="*/ 0 h 2320119"/>
              <a:gd name="connsiteX1" fmla="*/ 6600968 w 6660108"/>
              <a:gd name="connsiteY1" fmla="*/ 0 h 2320119"/>
              <a:gd name="connsiteX2" fmla="*/ 6660108 w 6660108"/>
              <a:gd name="connsiteY2" fmla="*/ 59140 h 2320119"/>
              <a:gd name="connsiteX3" fmla="*/ 6660108 w 6660108"/>
              <a:gd name="connsiteY3" fmla="*/ 2260979 h 2320119"/>
              <a:gd name="connsiteX4" fmla="*/ 6600968 w 6660108"/>
              <a:gd name="connsiteY4" fmla="*/ 2320119 h 2320119"/>
              <a:gd name="connsiteX5" fmla="*/ 59140 w 6660108"/>
              <a:gd name="connsiteY5" fmla="*/ 2320119 h 2320119"/>
              <a:gd name="connsiteX6" fmla="*/ 0 w 6660108"/>
              <a:gd name="connsiteY6" fmla="*/ 2260979 h 2320119"/>
              <a:gd name="connsiteX7" fmla="*/ 0 w 6660108"/>
              <a:gd name="connsiteY7" fmla="*/ 59140 h 2320119"/>
              <a:gd name="connsiteX8" fmla="*/ 59140 w 6660108"/>
              <a:gd name="connsiteY8" fmla="*/ 0 h 232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60108" h="2320119">
                <a:moveTo>
                  <a:pt x="59140" y="0"/>
                </a:moveTo>
                <a:lnTo>
                  <a:pt x="6600968" y="0"/>
                </a:lnTo>
                <a:cubicBezTo>
                  <a:pt x="6633630" y="0"/>
                  <a:pt x="6660108" y="26478"/>
                  <a:pt x="6660108" y="59140"/>
                </a:cubicBezTo>
                <a:lnTo>
                  <a:pt x="6660108" y="2260979"/>
                </a:lnTo>
                <a:cubicBezTo>
                  <a:pt x="6660108" y="2293641"/>
                  <a:pt x="6633630" y="2320119"/>
                  <a:pt x="6600968" y="2320119"/>
                </a:cubicBezTo>
                <a:lnTo>
                  <a:pt x="59140" y="2320119"/>
                </a:lnTo>
                <a:cubicBezTo>
                  <a:pt x="26478" y="2320119"/>
                  <a:pt x="0" y="2293641"/>
                  <a:pt x="0" y="2260979"/>
                </a:cubicBezTo>
                <a:lnTo>
                  <a:pt x="0" y="59140"/>
                </a:lnTo>
                <a:cubicBezTo>
                  <a:pt x="0" y="26478"/>
                  <a:pt x="26478" y="0"/>
                  <a:pt x="5914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13500000" algn="b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86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335203" y="1035374"/>
            <a:ext cx="5857166" cy="4887754"/>
          </a:xfrm>
          <a:custGeom>
            <a:avLst/>
            <a:gdLst>
              <a:gd name="connsiteX0" fmla="*/ 84167 w 5857166"/>
              <a:gd name="connsiteY0" fmla="*/ 0 h 4887754"/>
              <a:gd name="connsiteX1" fmla="*/ 5772999 w 5857166"/>
              <a:gd name="connsiteY1" fmla="*/ 0 h 4887754"/>
              <a:gd name="connsiteX2" fmla="*/ 5857166 w 5857166"/>
              <a:gd name="connsiteY2" fmla="*/ 84167 h 4887754"/>
              <a:gd name="connsiteX3" fmla="*/ 5857166 w 5857166"/>
              <a:gd name="connsiteY3" fmla="*/ 4803587 h 4887754"/>
              <a:gd name="connsiteX4" fmla="*/ 5772999 w 5857166"/>
              <a:gd name="connsiteY4" fmla="*/ 4887754 h 4887754"/>
              <a:gd name="connsiteX5" fmla="*/ 84167 w 5857166"/>
              <a:gd name="connsiteY5" fmla="*/ 4887754 h 4887754"/>
              <a:gd name="connsiteX6" fmla="*/ 0 w 5857166"/>
              <a:gd name="connsiteY6" fmla="*/ 4803587 h 4887754"/>
              <a:gd name="connsiteX7" fmla="*/ 0 w 5857166"/>
              <a:gd name="connsiteY7" fmla="*/ 84167 h 4887754"/>
              <a:gd name="connsiteX8" fmla="*/ 84167 w 5857166"/>
              <a:gd name="connsiteY8" fmla="*/ 0 h 488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57166" h="4887754">
                <a:moveTo>
                  <a:pt x="84167" y="0"/>
                </a:moveTo>
                <a:lnTo>
                  <a:pt x="5772999" y="0"/>
                </a:lnTo>
                <a:cubicBezTo>
                  <a:pt x="5819483" y="0"/>
                  <a:pt x="5857166" y="37683"/>
                  <a:pt x="5857166" y="84167"/>
                </a:cubicBezTo>
                <a:lnTo>
                  <a:pt x="5857166" y="4803587"/>
                </a:lnTo>
                <a:cubicBezTo>
                  <a:pt x="5857166" y="4850071"/>
                  <a:pt x="5819483" y="4887754"/>
                  <a:pt x="5772999" y="4887754"/>
                </a:cubicBezTo>
                <a:lnTo>
                  <a:pt x="84167" y="4887754"/>
                </a:lnTo>
                <a:cubicBezTo>
                  <a:pt x="37683" y="4887754"/>
                  <a:pt x="0" y="4850071"/>
                  <a:pt x="0" y="4803587"/>
                </a:cubicBezTo>
                <a:lnTo>
                  <a:pt x="0" y="84167"/>
                </a:lnTo>
                <a:cubicBezTo>
                  <a:pt x="0" y="37683"/>
                  <a:pt x="37683" y="0"/>
                  <a:pt x="8416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08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055893" y="0"/>
            <a:ext cx="5136107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 userDrawn="1"/>
        </p:nvSpPr>
        <p:spPr>
          <a:xfrm>
            <a:off x="641445" y="713094"/>
            <a:ext cx="10931856" cy="5455693"/>
          </a:xfrm>
          <a:prstGeom prst="roundRect">
            <a:avLst>
              <a:gd name="adj" fmla="val 202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3862316" y="701153"/>
            <a:ext cx="7001302" cy="5455693"/>
          </a:xfrm>
          <a:custGeom>
            <a:avLst/>
            <a:gdLst>
              <a:gd name="connsiteX0" fmla="*/ 1623297 w 7001302"/>
              <a:gd name="connsiteY0" fmla="*/ 0 h 5455693"/>
              <a:gd name="connsiteX1" fmla="*/ 5378005 w 7001302"/>
              <a:gd name="connsiteY1" fmla="*/ 0 h 5455693"/>
              <a:gd name="connsiteX2" fmla="*/ 5457898 w 7001302"/>
              <a:gd name="connsiteY2" fmla="*/ 48536 h 5455693"/>
              <a:gd name="connsiteX3" fmla="*/ 7001302 w 7001302"/>
              <a:gd name="connsiteY3" fmla="*/ 2951331 h 5455693"/>
              <a:gd name="connsiteX4" fmla="*/ 5975985 w 7001302"/>
              <a:gd name="connsiteY4" fmla="*/ 5426665 h 5455693"/>
              <a:gd name="connsiteX5" fmla="*/ 5944046 w 7001302"/>
              <a:gd name="connsiteY5" fmla="*/ 5455693 h 5455693"/>
              <a:gd name="connsiteX6" fmla="*/ 1057256 w 7001302"/>
              <a:gd name="connsiteY6" fmla="*/ 5455693 h 5455693"/>
              <a:gd name="connsiteX7" fmla="*/ 1025317 w 7001302"/>
              <a:gd name="connsiteY7" fmla="*/ 5426665 h 5455693"/>
              <a:gd name="connsiteX8" fmla="*/ 0 w 7001302"/>
              <a:gd name="connsiteY8" fmla="*/ 2951331 h 5455693"/>
              <a:gd name="connsiteX9" fmla="*/ 1543404 w 7001302"/>
              <a:gd name="connsiteY9" fmla="*/ 48536 h 545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01302" h="5455693">
                <a:moveTo>
                  <a:pt x="1623297" y="0"/>
                </a:moveTo>
                <a:lnTo>
                  <a:pt x="5378005" y="0"/>
                </a:lnTo>
                <a:lnTo>
                  <a:pt x="5457898" y="48536"/>
                </a:lnTo>
                <a:cubicBezTo>
                  <a:pt x="6389077" y="677629"/>
                  <a:pt x="7001302" y="1742984"/>
                  <a:pt x="7001302" y="2951331"/>
                </a:cubicBezTo>
                <a:cubicBezTo>
                  <a:pt x="7001302" y="3918009"/>
                  <a:pt x="6609478" y="4793172"/>
                  <a:pt x="5975985" y="5426665"/>
                </a:cubicBezTo>
                <a:lnTo>
                  <a:pt x="5944046" y="5455693"/>
                </a:lnTo>
                <a:lnTo>
                  <a:pt x="1057256" y="5455693"/>
                </a:lnTo>
                <a:lnTo>
                  <a:pt x="1025317" y="5426665"/>
                </a:lnTo>
                <a:cubicBezTo>
                  <a:pt x="391824" y="4793172"/>
                  <a:pt x="0" y="3918009"/>
                  <a:pt x="0" y="2951331"/>
                </a:cubicBezTo>
                <a:cubicBezTo>
                  <a:pt x="0" y="1742984"/>
                  <a:pt x="612225" y="677629"/>
                  <a:pt x="1543404" y="485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35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2456597" y="2468389"/>
            <a:ext cx="3643952" cy="4389611"/>
          </a:xfrm>
          <a:custGeom>
            <a:avLst/>
            <a:gdLst>
              <a:gd name="connsiteX0" fmla="*/ 107679 w 3643952"/>
              <a:gd name="connsiteY0" fmla="*/ 0 h 4389611"/>
              <a:gd name="connsiteX1" fmla="*/ 3536273 w 3643952"/>
              <a:gd name="connsiteY1" fmla="*/ 0 h 4389611"/>
              <a:gd name="connsiteX2" fmla="*/ 3643952 w 3643952"/>
              <a:gd name="connsiteY2" fmla="*/ 107679 h 4389611"/>
              <a:gd name="connsiteX3" fmla="*/ 3643952 w 3643952"/>
              <a:gd name="connsiteY3" fmla="*/ 4389611 h 4389611"/>
              <a:gd name="connsiteX4" fmla="*/ 0 w 3643952"/>
              <a:gd name="connsiteY4" fmla="*/ 4389611 h 4389611"/>
              <a:gd name="connsiteX5" fmla="*/ 0 w 3643952"/>
              <a:gd name="connsiteY5" fmla="*/ 107679 h 4389611"/>
              <a:gd name="connsiteX6" fmla="*/ 107679 w 3643952"/>
              <a:gd name="connsiteY6" fmla="*/ 0 h 438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3952" h="4389611">
                <a:moveTo>
                  <a:pt x="107679" y="0"/>
                </a:moveTo>
                <a:lnTo>
                  <a:pt x="3536273" y="0"/>
                </a:lnTo>
                <a:cubicBezTo>
                  <a:pt x="3595742" y="0"/>
                  <a:pt x="3643952" y="48210"/>
                  <a:pt x="3643952" y="107679"/>
                </a:cubicBezTo>
                <a:lnTo>
                  <a:pt x="3643952" y="4389611"/>
                </a:lnTo>
                <a:lnTo>
                  <a:pt x="0" y="4389611"/>
                </a:lnTo>
                <a:lnTo>
                  <a:pt x="0" y="107679"/>
                </a:lnTo>
                <a:cubicBezTo>
                  <a:pt x="0" y="48210"/>
                  <a:pt x="48210" y="0"/>
                  <a:pt x="10767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807724" y="3401704"/>
            <a:ext cx="2565780" cy="2130908"/>
          </a:xfrm>
          <a:custGeom>
            <a:avLst/>
            <a:gdLst>
              <a:gd name="connsiteX0" fmla="*/ 90244 w 2565780"/>
              <a:gd name="connsiteY0" fmla="*/ 0 h 2130908"/>
              <a:gd name="connsiteX1" fmla="*/ 2475536 w 2565780"/>
              <a:gd name="connsiteY1" fmla="*/ 0 h 2130908"/>
              <a:gd name="connsiteX2" fmla="*/ 2565780 w 2565780"/>
              <a:gd name="connsiteY2" fmla="*/ 90244 h 2130908"/>
              <a:gd name="connsiteX3" fmla="*/ 2565780 w 2565780"/>
              <a:gd name="connsiteY3" fmla="*/ 2040664 h 2130908"/>
              <a:gd name="connsiteX4" fmla="*/ 2475536 w 2565780"/>
              <a:gd name="connsiteY4" fmla="*/ 2130908 h 2130908"/>
              <a:gd name="connsiteX5" fmla="*/ 90244 w 2565780"/>
              <a:gd name="connsiteY5" fmla="*/ 2130908 h 2130908"/>
              <a:gd name="connsiteX6" fmla="*/ 0 w 2565780"/>
              <a:gd name="connsiteY6" fmla="*/ 2040664 h 2130908"/>
              <a:gd name="connsiteX7" fmla="*/ 0 w 2565780"/>
              <a:gd name="connsiteY7" fmla="*/ 90244 h 2130908"/>
              <a:gd name="connsiteX8" fmla="*/ 90244 w 2565780"/>
              <a:gd name="connsiteY8" fmla="*/ 0 h 213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5780" h="2130908">
                <a:moveTo>
                  <a:pt x="90244" y="0"/>
                </a:moveTo>
                <a:lnTo>
                  <a:pt x="2475536" y="0"/>
                </a:lnTo>
                <a:cubicBezTo>
                  <a:pt x="2525376" y="0"/>
                  <a:pt x="2565780" y="40404"/>
                  <a:pt x="2565780" y="90244"/>
                </a:cubicBezTo>
                <a:lnTo>
                  <a:pt x="2565780" y="2040664"/>
                </a:lnTo>
                <a:cubicBezTo>
                  <a:pt x="2565780" y="2090504"/>
                  <a:pt x="2525376" y="2130908"/>
                  <a:pt x="2475536" y="2130908"/>
                </a:cubicBezTo>
                <a:lnTo>
                  <a:pt x="90244" y="2130908"/>
                </a:lnTo>
                <a:cubicBezTo>
                  <a:pt x="40404" y="2130908"/>
                  <a:pt x="0" y="2090504"/>
                  <a:pt x="0" y="2040664"/>
                </a:cubicBezTo>
                <a:lnTo>
                  <a:pt x="0" y="90244"/>
                </a:lnTo>
                <a:cubicBezTo>
                  <a:pt x="0" y="40404"/>
                  <a:pt x="40404" y="0"/>
                  <a:pt x="9024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10800000" algn="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24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641445" y="701154"/>
            <a:ext cx="10931856" cy="5455693"/>
          </a:xfrm>
          <a:prstGeom prst="roundRect">
            <a:avLst>
              <a:gd name="adj" fmla="val 202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026321" y="1402309"/>
            <a:ext cx="5165679" cy="4053385"/>
          </a:xfrm>
          <a:custGeom>
            <a:avLst/>
            <a:gdLst>
              <a:gd name="connsiteX0" fmla="*/ 127114 w 5165679"/>
              <a:gd name="connsiteY0" fmla="*/ 0 h 4053385"/>
              <a:gd name="connsiteX1" fmla="*/ 5165679 w 5165679"/>
              <a:gd name="connsiteY1" fmla="*/ 0 h 4053385"/>
              <a:gd name="connsiteX2" fmla="*/ 5165679 w 5165679"/>
              <a:gd name="connsiteY2" fmla="*/ 4053385 h 4053385"/>
              <a:gd name="connsiteX3" fmla="*/ 127114 w 5165679"/>
              <a:gd name="connsiteY3" fmla="*/ 4053385 h 4053385"/>
              <a:gd name="connsiteX4" fmla="*/ 0 w 5165679"/>
              <a:gd name="connsiteY4" fmla="*/ 3926271 h 4053385"/>
              <a:gd name="connsiteX5" fmla="*/ 0 w 5165679"/>
              <a:gd name="connsiteY5" fmla="*/ 127114 h 4053385"/>
              <a:gd name="connsiteX6" fmla="*/ 127114 w 5165679"/>
              <a:gd name="connsiteY6" fmla="*/ 0 h 405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5679" h="4053385">
                <a:moveTo>
                  <a:pt x="127114" y="0"/>
                </a:moveTo>
                <a:lnTo>
                  <a:pt x="5165679" y="0"/>
                </a:lnTo>
                <a:lnTo>
                  <a:pt x="5165679" y="4053385"/>
                </a:lnTo>
                <a:lnTo>
                  <a:pt x="127114" y="4053385"/>
                </a:lnTo>
                <a:cubicBezTo>
                  <a:pt x="56911" y="4053385"/>
                  <a:pt x="0" y="3996474"/>
                  <a:pt x="0" y="3926271"/>
                </a:cubicBezTo>
                <a:lnTo>
                  <a:pt x="0" y="127114"/>
                </a:lnTo>
                <a:cubicBezTo>
                  <a:pt x="0" y="56911"/>
                  <a:pt x="56911" y="0"/>
                  <a:pt x="12711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980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329219" y="1735749"/>
            <a:ext cx="3361898" cy="3386502"/>
          </a:xfrm>
          <a:custGeom>
            <a:avLst/>
            <a:gdLst>
              <a:gd name="connsiteX0" fmla="*/ 87779 w 3361898"/>
              <a:gd name="connsiteY0" fmla="*/ 0 h 3386502"/>
              <a:gd name="connsiteX1" fmla="*/ 3274119 w 3361898"/>
              <a:gd name="connsiteY1" fmla="*/ 0 h 3386502"/>
              <a:gd name="connsiteX2" fmla="*/ 3361898 w 3361898"/>
              <a:gd name="connsiteY2" fmla="*/ 87779 h 3386502"/>
              <a:gd name="connsiteX3" fmla="*/ 3361898 w 3361898"/>
              <a:gd name="connsiteY3" fmla="*/ 3298723 h 3386502"/>
              <a:gd name="connsiteX4" fmla="*/ 3274119 w 3361898"/>
              <a:gd name="connsiteY4" fmla="*/ 3386502 h 3386502"/>
              <a:gd name="connsiteX5" fmla="*/ 87779 w 3361898"/>
              <a:gd name="connsiteY5" fmla="*/ 3386502 h 3386502"/>
              <a:gd name="connsiteX6" fmla="*/ 0 w 3361898"/>
              <a:gd name="connsiteY6" fmla="*/ 3298723 h 3386502"/>
              <a:gd name="connsiteX7" fmla="*/ 0 w 3361898"/>
              <a:gd name="connsiteY7" fmla="*/ 87779 h 3386502"/>
              <a:gd name="connsiteX8" fmla="*/ 87779 w 3361898"/>
              <a:gd name="connsiteY8" fmla="*/ 0 h 338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1898" h="3386502">
                <a:moveTo>
                  <a:pt x="87779" y="0"/>
                </a:moveTo>
                <a:lnTo>
                  <a:pt x="3274119" y="0"/>
                </a:lnTo>
                <a:cubicBezTo>
                  <a:pt x="3322598" y="0"/>
                  <a:pt x="3361898" y="39300"/>
                  <a:pt x="3361898" y="87779"/>
                </a:cubicBezTo>
                <a:lnTo>
                  <a:pt x="3361898" y="3298723"/>
                </a:lnTo>
                <a:cubicBezTo>
                  <a:pt x="3361898" y="3347202"/>
                  <a:pt x="3322598" y="3386502"/>
                  <a:pt x="3274119" y="3386502"/>
                </a:cubicBezTo>
                <a:lnTo>
                  <a:pt x="87779" y="3386502"/>
                </a:lnTo>
                <a:cubicBezTo>
                  <a:pt x="39300" y="3386502"/>
                  <a:pt x="0" y="3347202"/>
                  <a:pt x="0" y="3298723"/>
                </a:cubicBezTo>
                <a:lnTo>
                  <a:pt x="0" y="87779"/>
                </a:lnTo>
                <a:cubicBezTo>
                  <a:pt x="0" y="39300"/>
                  <a:pt x="39300" y="0"/>
                  <a:pt x="877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5602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6714699" y="1282890"/>
            <a:ext cx="3971498" cy="3343701"/>
          </a:xfrm>
          <a:prstGeom prst="roundRect">
            <a:avLst>
              <a:gd name="adj" fmla="val 295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127843" y="3068890"/>
            <a:ext cx="2565780" cy="2130908"/>
          </a:xfrm>
          <a:custGeom>
            <a:avLst/>
            <a:gdLst>
              <a:gd name="connsiteX0" fmla="*/ 90244 w 2565780"/>
              <a:gd name="connsiteY0" fmla="*/ 0 h 2130908"/>
              <a:gd name="connsiteX1" fmla="*/ 2475536 w 2565780"/>
              <a:gd name="connsiteY1" fmla="*/ 0 h 2130908"/>
              <a:gd name="connsiteX2" fmla="*/ 2565780 w 2565780"/>
              <a:gd name="connsiteY2" fmla="*/ 90244 h 2130908"/>
              <a:gd name="connsiteX3" fmla="*/ 2565780 w 2565780"/>
              <a:gd name="connsiteY3" fmla="*/ 2040664 h 2130908"/>
              <a:gd name="connsiteX4" fmla="*/ 2475536 w 2565780"/>
              <a:gd name="connsiteY4" fmla="*/ 2130908 h 2130908"/>
              <a:gd name="connsiteX5" fmla="*/ 90244 w 2565780"/>
              <a:gd name="connsiteY5" fmla="*/ 2130908 h 2130908"/>
              <a:gd name="connsiteX6" fmla="*/ 0 w 2565780"/>
              <a:gd name="connsiteY6" fmla="*/ 2040664 h 2130908"/>
              <a:gd name="connsiteX7" fmla="*/ 0 w 2565780"/>
              <a:gd name="connsiteY7" fmla="*/ 90244 h 2130908"/>
              <a:gd name="connsiteX8" fmla="*/ 90244 w 2565780"/>
              <a:gd name="connsiteY8" fmla="*/ 0 h 213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5780" h="2130908">
                <a:moveTo>
                  <a:pt x="90244" y="0"/>
                </a:moveTo>
                <a:lnTo>
                  <a:pt x="2475536" y="0"/>
                </a:lnTo>
                <a:cubicBezTo>
                  <a:pt x="2525376" y="0"/>
                  <a:pt x="2565780" y="40404"/>
                  <a:pt x="2565780" y="90244"/>
                </a:cubicBezTo>
                <a:lnTo>
                  <a:pt x="2565780" y="2040664"/>
                </a:lnTo>
                <a:cubicBezTo>
                  <a:pt x="2565780" y="2090504"/>
                  <a:pt x="2525376" y="2130908"/>
                  <a:pt x="2475536" y="2130908"/>
                </a:cubicBezTo>
                <a:lnTo>
                  <a:pt x="90244" y="2130908"/>
                </a:lnTo>
                <a:cubicBezTo>
                  <a:pt x="40404" y="2130908"/>
                  <a:pt x="0" y="2090504"/>
                  <a:pt x="0" y="2040664"/>
                </a:cubicBezTo>
                <a:lnTo>
                  <a:pt x="0" y="90244"/>
                </a:lnTo>
                <a:cubicBezTo>
                  <a:pt x="0" y="40404"/>
                  <a:pt x="40404" y="0"/>
                  <a:pt x="9024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18900000" algn="bl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44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862320" y="2934268"/>
            <a:ext cx="2210937" cy="2620370"/>
          </a:xfrm>
          <a:custGeom>
            <a:avLst/>
            <a:gdLst>
              <a:gd name="connsiteX0" fmla="*/ 65333 w 2210937"/>
              <a:gd name="connsiteY0" fmla="*/ 0 h 2620370"/>
              <a:gd name="connsiteX1" fmla="*/ 2145604 w 2210937"/>
              <a:gd name="connsiteY1" fmla="*/ 0 h 2620370"/>
              <a:gd name="connsiteX2" fmla="*/ 2210937 w 2210937"/>
              <a:gd name="connsiteY2" fmla="*/ 65333 h 2620370"/>
              <a:gd name="connsiteX3" fmla="*/ 2210937 w 2210937"/>
              <a:gd name="connsiteY3" fmla="*/ 2555037 h 2620370"/>
              <a:gd name="connsiteX4" fmla="*/ 2145604 w 2210937"/>
              <a:gd name="connsiteY4" fmla="*/ 2620370 h 2620370"/>
              <a:gd name="connsiteX5" fmla="*/ 65333 w 2210937"/>
              <a:gd name="connsiteY5" fmla="*/ 2620370 h 2620370"/>
              <a:gd name="connsiteX6" fmla="*/ 0 w 2210937"/>
              <a:gd name="connsiteY6" fmla="*/ 2555037 h 2620370"/>
              <a:gd name="connsiteX7" fmla="*/ 0 w 2210937"/>
              <a:gd name="connsiteY7" fmla="*/ 65333 h 2620370"/>
              <a:gd name="connsiteX8" fmla="*/ 65333 w 2210937"/>
              <a:gd name="connsiteY8" fmla="*/ 0 h 262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0937" h="2620370">
                <a:moveTo>
                  <a:pt x="65333" y="0"/>
                </a:moveTo>
                <a:lnTo>
                  <a:pt x="2145604" y="0"/>
                </a:lnTo>
                <a:cubicBezTo>
                  <a:pt x="2181686" y="0"/>
                  <a:pt x="2210937" y="29251"/>
                  <a:pt x="2210937" y="65333"/>
                </a:cubicBezTo>
                <a:lnTo>
                  <a:pt x="2210937" y="2555037"/>
                </a:lnTo>
                <a:cubicBezTo>
                  <a:pt x="2210937" y="2591119"/>
                  <a:pt x="2181686" y="2620370"/>
                  <a:pt x="2145604" y="2620370"/>
                </a:cubicBezTo>
                <a:lnTo>
                  <a:pt x="65333" y="2620370"/>
                </a:lnTo>
                <a:cubicBezTo>
                  <a:pt x="29251" y="2620370"/>
                  <a:pt x="0" y="2591119"/>
                  <a:pt x="0" y="2555037"/>
                </a:cubicBezTo>
                <a:lnTo>
                  <a:pt x="0" y="65333"/>
                </a:lnTo>
                <a:cubicBezTo>
                  <a:pt x="0" y="29251"/>
                  <a:pt x="29251" y="0"/>
                  <a:pt x="653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2257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1253" y="1296538"/>
            <a:ext cx="5500047" cy="2183641"/>
          </a:xfrm>
          <a:custGeom>
            <a:avLst/>
            <a:gdLst>
              <a:gd name="connsiteX0" fmla="*/ 64527 w 5500047"/>
              <a:gd name="connsiteY0" fmla="*/ 0 h 2183641"/>
              <a:gd name="connsiteX1" fmla="*/ 5435520 w 5500047"/>
              <a:gd name="connsiteY1" fmla="*/ 0 h 2183641"/>
              <a:gd name="connsiteX2" fmla="*/ 5500047 w 5500047"/>
              <a:gd name="connsiteY2" fmla="*/ 64527 h 2183641"/>
              <a:gd name="connsiteX3" fmla="*/ 5500047 w 5500047"/>
              <a:gd name="connsiteY3" fmla="*/ 2119114 h 2183641"/>
              <a:gd name="connsiteX4" fmla="*/ 5435520 w 5500047"/>
              <a:gd name="connsiteY4" fmla="*/ 2183641 h 2183641"/>
              <a:gd name="connsiteX5" fmla="*/ 64527 w 5500047"/>
              <a:gd name="connsiteY5" fmla="*/ 2183641 h 2183641"/>
              <a:gd name="connsiteX6" fmla="*/ 0 w 5500047"/>
              <a:gd name="connsiteY6" fmla="*/ 2119114 h 2183641"/>
              <a:gd name="connsiteX7" fmla="*/ 0 w 5500047"/>
              <a:gd name="connsiteY7" fmla="*/ 64527 h 2183641"/>
              <a:gd name="connsiteX8" fmla="*/ 64527 w 5500047"/>
              <a:gd name="connsiteY8" fmla="*/ 0 h 218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0047" h="2183641">
                <a:moveTo>
                  <a:pt x="64527" y="0"/>
                </a:moveTo>
                <a:lnTo>
                  <a:pt x="5435520" y="0"/>
                </a:lnTo>
                <a:cubicBezTo>
                  <a:pt x="5471157" y="0"/>
                  <a:pt x="5500047" y="28890"/>
                  <a:pt x="5500047" y="64527"/>
                </a:cubicBezTo>
                <a:lnTo>
                  <a:pt x="5500047" y="2119114"/>
                </a:lnTo>
                <a:cubicBezTo>
                  <a:pt x="5500047" y="2154751"/>
                  <a:pt x="5471157" y="2183641"/>
                  <a:pt x="5435520" y="2183641"/>
                </a:cubicBezTo>
                <a:lnTo>
                  <a:pt x="64527" y="2183641"/>
                </a:lnTo>
                <a:cubicBezTo>
                  <a:pt x="28890" y="2183641"/>
                  <a:pt x="0" y="2154751"/>
                  <a:pt x="0" y="2119114"/>
                </a:cubicBezTo>
                <a:lnTo>
                  <a:pt x="0" y="64527"/>
                </a:lnTo>
                <a:cubicBezTo>
                  <a:pt x="0" y="28890"/>
                  <a:pt x="28890" y="0"/>
                  <a:pt x="645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9037091" y="3700818"/>
            <a:ext cx="1869744" cy="1580866"/>
          </a:xfrm>
          <a:custGeom>
            <a:avLst/>
            <a:gdLst>
              <a:gd name="connsiteX0" fmla="*/ 46715 w 1869744"/>
              <a:gd name="connsiteY0" fmla="*/ 0 h 1580866"/>
              <a:gd name="connsiteX1" fmla="*/ 1823029 w 1869744"/>
              <a:gd name="connsiteY1" fmla="*/ 0 h 1580866"/>
              <a:gd name="connsiteX2" fmla="*/ 1869744 w 1869744"/>
              <a:gd name="connsiteY2" fmla="*/ 46715 h 1580866"/>
              <a:gd name="connsiteX3" fmla="*/ 1869744 w 1869744"/>
              <a:gd name="connsiteY3" fmla="*/ 1534151 h 1580866"/>
              <a:gd name="connsiteX4" fmla="*/ 1823029 w 1869744"/>
              <a:gd name="connsiteY4" fmla="*/ 1580866 h 1580866"/>
              <a:gd name="connsiteX5" fmla="*/ 46715 w 1869744"/>
              <a:gd name="connsiteY5" fmla="*/ 1580866 h 1580866"/>
              <a:gd name="connsiteX6" fmla="*/ 0 w 1869744"/>
              <a:gd name="connsiteY6" fmla="*/ 1534151 h 1580866"/>
              <a:gd name="connsiteX7" fmla="*/ 0 w 1869744"/>
              <a:gd name="connsiteY7" fmla="*/ 46715 h 1580866"/>
              <a:gd name="connsiteX8" fmla="*/ 46715 w 1869744"/>
              <a:gd name="connsiteY8" fmla="*/ 0 h 158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744" h="1580866">
                <a:moveTo>
                  <a:pt x="46715" y="0"/>
                </a:moveTo>
                <a:lnTo>
                  <a:pt x="1823029" y="0"/>
                </a:lnTo>
                <a:cubicBezTo>
                  <a:pt x="1848829" y="0"/>
                  <a:pt x="1869744" y="20915"/>
                  <a:pt x="1869744" y="46715"/>
                </a:cubicBezTo>
                <a:lnTo>
                  <a:pt x="1869744" y="1534151"/>
                </a:lnTo>
                <a:cubicBezTo>
                  <a:pt x="1869744" y="1559951"/>
                  <a:pt x="1848829" y="1580866"/>
                  <a:pt x="1823029" y="1580866"/>
                </a:cubicBezTo>
                <a:lnTo>
                  <a:pt x="46715" y="1580866"/>
                </a:lnTo>
                <a:cubicBezTo>
                  <a:pt x="20915" y="1580866"/>
                  <a:pt x="0" y="1559951"/>
                  <a:pt x="0" y="1534151"/>
                </a:cubicBezTo>
                <a:lnTo>
                  <a:pt x="0" y="46715"/>
                </a:lnTo>
                <a:cubicBezTo>
                  <a:pt x="0" y="20915"/>
                  <a:pt x="20915" y="0"/>
                  <a:pt x="4671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17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-1" y="1585416"/>
            <a:ext cx="11600598" cy="3682620"/>
          </a:xfrm>
          <a:custGeom>
            <a:avLst/>
            <a:gdLst>
              <a:gd name="connsiteX0" fmla="*/ 0 w 11600598"/>
              <a:gd name="connsiteY0" fmla="*/ 0 h 3682620"/>
              <a:gd name="connsiteX1" fmla="*/ 11491777 w 11600598"/>
              <a:gd name="connsiteY1" fmla="*/ 0 h 3682620"/>
              <a:gd name="connsiteX2" fmla="*/ 11600598 w 11600598"/>
              <a:gd name="connsiteY2" fmla="*/ 108821 h 3682620"/>
              <a:gd name="connsiteX3" fmla="*/ 11600598 w 11600598"/>
              <a:gd name="connsiteY3" fmla="*/ 3573799 h 3682620"/>
              <a:gd name="connsiteX4" fmla="*/ 11491777 w 11600598"/>
              <a:gd name="connsiteY4" fmla="*/ 3682620 h 3682620"/>
              <a:gd name="connsiteX5" fmla="*/ 0 w 11600598"/>
              <a:gd name="connsiteY5" fmla="*/ 3682620 h 36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0598" h="3682620">
                <a:moveTo>
                  <a:pt x="0" y="0"/>
                </a:moveTo>
                <a:lnTo>
                  <a:pt x="11491777" y="0"/>
                </a:lnTo>
                <a:cubicBezTo>
                  <a:pt x="11551877" y="0"/>
                  <a:pt x="11600598" y="48721"/>
                  <a:pt x="11600598" y="108821"/>
                </a:cubicBezTo>
                <a:lnTo>
                  <a:pt x="11600598" y="3573799"/>
                </a:lnTo>
                <a:cubicBezTo>
                  <a:pt x="11600598" y="3633899"/>
                  <a:pt x="11551877" y="3682620"/>
                  <a:pt x="11491777" y="3682620"/>
                </a:cubicBezTo>
                <a:lnTo>
                  <a:pt x="0" y="368262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568415" y="2844419"/>
            <a:ext cx="2268880" cy="2944505"/>
          </a:xfrm>
          <a:custGeom>
            <a:avLst/>
            <a:gdLst>
              <a:gd name="connsiteX0" fmla="*/ 96087 w 2268880"/>
              <a:gd name="connsiteY0" fmla="*/ 0 h 2944505"/>
              <a:gd name="connsiteX1" fmla="*/ 2172793 w 2268880"/>
              <a:gd name="connsiteY1" fmla="*/ 0 h 2944505"/>
              <a:gd name="connsiteX2" fmla="*/ 2268880 w 2268880"/>
              <a:gd name="connsiteY2" fmla="*/ 96087 h 2944505"/>
              <a:gd name="connsiteX3" fmla="*/ 2268880 w 2268880"/>
              <a:gd name="connsiteY3" fmla="*/ 2848418 h 2944505"/>
              <a:gd name="connsiteX4" fmla="*/ 2172793 w 2268880"/>
              <a:gd name="connsiteY4" fmla="*/ 2944505 h 2944505"/>
              <a:gd name="connsiteX5" fmla="*/ 96087 w 2268880"/>
              <a:gd name="connsiteY5" fmla="*/ 2944505 h 2944505"/>
              <a:gd name="connsiteX6" fmla="*/ 0 w 2268880"/>
              <a:gd name="connsiteY6" fmla="*/ 2848418 h 2944505"/>
              <a:gd name="connsiteX7" fmla="*/ 0 w 2268880"/>
              <a:gd name="connsiteY7" fmla="*/ 96087 h 2944505"/>
              <a:gd name="connsiteX8" fmla="*/ 96087 w 2268880"/>
              <a:gd name="connsiteY8" fmla="*/ 0 h 294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880" h="2944505">
                <a:moveTo>
                  <a:pt x="96087" y="0"/>
                </a:moveTo>
                <a:lnTo>
                  <a:pt x="2172793" y="0"/>
                </a:lnTo>
                <a:cubicBezTo>
                  <a:pt x="2225860" y="0"/>
                  <a:pt x="2268880" y="43020"/>
                  <a:pt x="2268880" y="96087"/>
                </a:cubicBezTo>
                <a:lnTo>
                  <a:pt x="2268880" y="2848418"/>
                </a:lnTo>
                <a:cubicBezTo>
                  <a:pt x="2268880" y="2901485"/>
                  <a:pt x="2225860" y="2944505"/>
                  <a:pt x="2172793" y="2944505"/>
                </a:cubicBezTo>
                <a:lnTo>
                  <a:pt x="96087" y="2944505"/>
                </a:lnTo>
                <a:cubicBezTo>
                  <a:pt x="43020" y="2944505"/>
                  <a:pt x="0" y="2901485"/>
                  <a:pt x="0" y="2848418"/>
                </a:cubicBezTo>
                <a:lnTo>
                  <a:pt x="0" y="96087"/>
                </a:lnTo>
                <a:cubicBezTo>
                  <a:pt x="0" y="43020"/>
                  <a:pt x="43020" y="0"/>
                  <a:pt x="9608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16200000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118272" y="1111723"/>
            <a:ext cx="2268880" cy="2944505"/>
          </a:xfrm>
          <a:custGeom>
            <a:avLst/>
            <a:gdLst>
              <a:gd name="connsiteX0" fmla="*/ 96087 w 2268880"/>
              <a:gd name="connsiteY0" fmla="*/ 0 h 2944505"/>
              <a:gd name="connsiteX1" fmla="*/ 2172793 w 2268880"/>
              <a:gd name="connsiteY1" fmla="*/ 0 h 2944505"/>
              <a:gd name="connsiteX2" fmla="*/ 2268880 w 2268880"/>
              <a:gd name="connsiteY2" fmla="*/ 96087 h 2944505"/>
              <a:gd name="connsiteX3" fmla="*/ 2268880 w 2268880"/>
              <a:gd name="connsiteY3" fmla="*/ 2848418 h 2944505"/>
              <a:gd name="connsiteX4" fmla="*/ 2172793 w 2268880"/>
              <a:gd name="connsiteY4" fmla="*/ 2944505 h 2944505"/>
              <a:gd name="connsiteX5" fmla="*/ 96087 w 2268880"/>
              <a:gd name="connsiteY5" fmla="*/ 2944505 h 2944505"/>
              <a:gd name="connsiteX6" fmla="*/ 0 w 2268880"/>
              <a:gd name="connsiteY6" fmla="*/ 2848418 h 2944505"/>
              <a:gd name="connsiteX7" fmla="*/ 0 w 2268880"/>
              <a:gd name="connsiteY7" fmla="*/ 96087 h 2944505"/>
              <a:gd name="connsiteX8" fmla="*/ 96087 w 2268880"/>
              <a:gd name="connsiteY8" fmla="*/ 0 h 294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880" h="2944505">
                <a:moveTo>
                  <a:pt x="96087" y="0"/>
                </a:moveTo>
                <a:lnTo>
                  <a:pt x="2172793" y="0"/>
                </a:lnTo>
                <a:cubicBezTo>
                  <a:pt x="2225860" y="0"/>
                  <a:pt x="2268880" y="43020"/>
                  <a:pt x="2268880" y="96087"/>
                </a:cubicBezTo>
                <a:lnTo>
                  <a:pt x="2268880" y="2848418"/>
                </a:lnTo>
                <a:cubicBezTo>
                  <a:pt x="2268880" y="2901485"/>
                  <a:pt x="2225860" y="2944505"/>
                  <a:pt x="2172793" y="2944505"/>
                </a:cubicBezTo>
                <a:lnTo>
                  <a:pt x="96087" y="2944505"/>
                </a:lnTo>
                <a:cubicBezTo>
                  <a:pt x="43020" y="2944505"/>
                  <a:pt x="0" y="2901485"/>
                  <a:pt x="0" y="2848418"/>
                </a:cubicBezTo>
                <a:lnTo>
                  <a:pt x="0" y="96087"/>
                </a:lnTo>
                <a:cubicBezTo>
                  <a:pt x="0" y="43020"/>
                  <a:pt x="43020" y="0"/>
                  <a:pt x="9608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5400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8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100550" y="0"/>
            <a:ext cx="2770495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19665" y="1607023"/>
            <a:ext cx="3643952" cy="3643952"/>
          </a:xfrm>
          <a:custGeom>
            <a:avLst/>
            <a:gdLst>
              <a:gd name="connsiteX0" fmla="*/ 1821976 w 3643952"/>
              <a:gd name="connsiteY0" fmla="*/ 0 h 3643952"/>
              <a:gd name="connsiteX1" fmla="*/ 3643952 w 3643952"/>
              <a:gd name="connsiteY1" fmla="*/ 1821976 h 3643952"/>
              <a:gd name="connsiteX2" fmla="*/ 1821976 w 3643952"/>
              <a:gd name="connsiteY2" fmla="*/ 3643952 h 3643952"/>
              <a:gd name="connsiteX3" fmla="*/ 0 w 3643952"/>
              <a:gd name="connsiteY3" fmla="*/ 1821976 h 3643952"/>
              <a:gd name="connsiteX4" fmla="*/ 1821976 w 3643952"/>
              <a:gd name="connsiteY4" fmla="*/ 0 h 364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952" h="3643952">
                <a:moveTo>
                  <a:pt x="1821976" y="0"/>
                </a:moveTo>
                <a:cubicBezTo>
                  <a:pt x="2828226" y="0"/>
                  <a:pt x="3643952" y="815726"/>
                  <a:pt x="3643952" y="1821976"/>
                </a:cubicBezTo>
                <a:cubicBezTo>
                  <a:pt x="3643952" y="2828226"/>
                  <a:pt x="2828226" y="3643952"/>
                  <a:pt x="1821976" y="3643952"/>
                </a:cubicBezTo>
                <a:cubicBezTo>
                  <a:pt x="815726" y="3643952"/>
                  <a:pt x="0" y="2828226"/>
                  <a:pt x="0" y="1821976"/>
                </a:cubicBezTo>
                <a:cubicBezTo>
                  <a:pt x="0" y="815726"/>
                  <a:pt x="815726" y="0"/>
                  <a:pt x="182197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77800" dist="165100" dir="10800000" algn="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7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0"/>
          </a:xfrm>
          <a:custGeom>
            <a:avLst/>
            <a:gdLst>
              <a:gd name="connsiteX0" fmla="*/ 3030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3119524 w 12192000"/>
              <a:gd name="connsiteY3" fmla="*/ 6858000 h 6858000"/>
              <a:gd name="connsiteX4" fmla="*/ 3097236 w 12192000"/>
              <a:gd name="connsiteY4" fmla="*/ 6842151 h 6858000"/>
              <a:gd name="connsiteX5" fmla="*/ 0 w 12192000"/>
              <a:gd name="connsiteY5" fmla="*/ 663352 h 6858000"/>
              <a:gd name="connsiteX6" fmla="*/ 10033 w 12192000"/>
              <a:gd name="connsiteY6" fmla="*/ 2665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3030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3119524" y="6858000"/>
                </a:lnTo>
                <a:lnTo>
                  <a:pt x="3097236" y="6842151"/>
                </a:lnTo>
                <a:cubicBezTo>
                  <a:pt x="1217023" y="5436025"/>
                  <a:pt x="0" y="3191814"/>
                  <a:pt x="0" y="663352"/>
                </a:cubicBezTo>
                <a:cubicBezTo>
                  <a:pt x="0" y="530275"/>
                  <a:pt x="3371" y="397986"/>
                  <a:pt x="10033" y="2665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05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2869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100550" y="0"/>
            <a:ext cx="609145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514900" y="3700819"/>
            <a:ext cx="1869744" cy="1580866"/>
          </a:xfrm>
          <a:custGeom>
            <a:avLst/>
            <a:gdLst>
              <a:gd name="connsiteX0" fmla="*/ 46715 w 1869744"/>
              <a:gd name="connsiteY0" fmla="*/ 0 h 1580866"/>
              <a:gd name="connsiteX1" fmla="*/ 1823029 w 1869744"/>
              <a:gd name="connsiteY1" fmla="*/ 0 h 1580866"/>
              <a:gd name="connsiteX2" fmla="*/ 1869744 w 1869744"/>
              <a:gd name="connsiteY2" fmla="*/ 46715 h 1580866"/>
              <a:gd name="connsiteX3" fmla="*/ 1869744 w 1869744"/>
              <a:gd name="connsiteY3" fmla="*/ 1534151 h 1580866"/>
              <a:gd name="connsiteX4" fmla="*/ 1823029 w 1869744"/>
              <a:gd name="connsiteY4" fmla="*/ 1580866 h 1580866"/>
              <a:gd name="connsiteX5" fmla="*/ 46715 w 1869744"/>
              <a:gd name="connsiteY5" fmla="*/ 1580866 h 1580866"/>
              <a:gd name="connsiteX6" fmla="*/ 0 w 1869744"/>
              <a:gd name="connsiteY6" fmla="*/ 1534151 h 1580866"/>
              <a:gd name="connsiteX7" fmla="*/ 0 w 1869744"/>
              <a:gd name="connsiteY7" fmla="*/ 46715 h 1580866"/>
              <a:gd name="connsiteX8" fmla="*/ 46715 w 1869744"/>
              <a:gd name="connsiteY8" fmla="*/ 0 h 158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744" h="1580866">
                <a:moveTo>
                  <a:pt x="46715" y="0"/>
                </a:moveTo>
                <a:lnTo>
                  <a:pt x="1823029" y="0"/>
                </a:lnTo>
                <a:cubicBezTo>
                  <a:pt x="1848829" y="0"/>
                  <a:pt x="1869744" y="20915"/>
                  <a:pt x="1869744" y="46715"/>
                </a:cubicBezTo>
                <a:lnTo>
                  <a:pt x="1869744" y="1534151"/>
                </a:lnTo>
                <a:cubicBezTo>
                  <a:pt x="1869744" y="1559951"/>
                  <a:pt x="1848829" y="1580866"/>
                  <a:pt x="1823029" y="1580866"/>
                </a:cubicBezTo>
                <a:lnTo>
                  <a:pt x="46715" y="1580866"/>
                </a:lnTo>
                <a:cubicBezTo>
                  <a:pt x="20915" y="1580866"/>
                  <a:pt x="0" y="1559951"/>
                  <a:pt x="0" y="1534151"/>
                </a:cubicBezTo>
                <a:lnTo>
                  <a:pt x="0" y="46715"/>
                </a:lnTo>
                <a:cubicBezTo>
                  <a:pt x="0" y="20915"/>
                  <a:pt x="20915" y="0"/>
                  <a:pt x="4671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531891" y="3700819"/>
            <a:ext cx="1869744" cy="1580866"/>
          </a:xfrm>
          <a:custGeom>
            <a:avLst/>
            <a:gdLst>
              <a:gd name="connsiteX0" fmla="*/ 46715 w 1869744"/>
              <a:gd name="connsiteY0" fmla="*/ 0 h 1580866"/>
              <a:gd name="connsiteX1" fmla="*/ 1823029 w 1869744"/>
              <a:gd name="connsiteY1" fmla="*/ 0 h 1580866"/>
              <a:gd name="connsiteX2" fmla="*/ 1869744 w 1869744"/>
              <a:gd name="connsiteY2" fmla="*/ 46715 h 1580866"/>
              <a:gd name="connsiteX3" fmla="*/ 1869744 w 1869744"/>
              <a:gd name="connsiteY3" fmla="*/ 1534151 h 1580866"/>
              <a:gd name="connsiteX4" fmla="*/ 1823029 w 1869744"/>
              <a:gd name="connsiteY4" fmla="*/ 1580866 h 1580866"/>
              <a:gd name="connsiteX5" fmla="*/ 46715 w 1869744"/>
              <a:gd name="connsiteY5" fmla="*/ 1580866 h 1580866"/>
              <a:gd name="connsiteX6" fmla="*/ 0 w 1869744"/>
              <a:gd name="connsiteY6" fmla="*/ 1534151 h 1580866"/>
              <a:gd name="connsiteX7" fmla="*/ 0 w 1869744"/>
              <a:gd name="connsiteY7" fmla="*/ 46715 h 1580866"/>
              <a:gd name="connsiteX8" fmla="*/ 46715 w 1869744"/>
              <a:gd name="connsiteY8" fmla="*/ 0 h 158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744" h="1580866">
                <a:moveTo>
                  <a:pt x="46715" y="0"/>
                </a:moveTo>
                <a:lnTo>
                  <a:pt x="1823029" y="0"/>
                </a:lnTo>
                <a:cubicBezTo>
                  <a:pt x="1848829" y="0"/>
                  <a:pt x="1869744" y="20915"/>
                  <a:pt x="1869744" y="46715"/>
                </a:cubicBezTo>
                <a:lnTo>
                  <a:pt x="1869744" y="1534151"/>
                </a:lnTo>
                <a:cubicBezTo>
                  <a:pt x="1869744" y="1559951"/>
                  <a:pt x="1848829" y="1580866"/>
                  <a:pt x="1823029" y="1580866"/>
                </a:cubicBezTo>
                <a:lnTo>
                  <a:pt x="46715" y="1580866"/>
                </a:lnTo>
                <a:cubicBezTo>
                  <a:pt x="20915" y="1580866"/>
                  <a:pt x="0" y="1559951"/>
                  <a:pt x="0" y="1534151"/>
                </a:cubicBezTo>
                <a:lnTo>
                  <a:pt x="0" y="46715"/>
                </a:lnTo>
                <a:cubicBezTo>
                  <a:pt x="0" y="20915"/>
                  <a:pt x="20915" y="0"/>
                  <a:pt x="4671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81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99045" y="0"/>
            <a:ext cx="7892955" cy="3466531"/>
          </a:xfrm>
          <a:custGeom>
            <a:avLst/>
            <a:gdLst>
              <a:gd name="connsiteX0" fmla="*/ 0 w 7892955"/>
              <a:gd name="connsiteY0" fmla="*/ 0 h 3466531"/>
              <a:gd name="connsiteX1" fmla="*/ 7892955 w 7892955"/>
              <a:gd name="connsiteY1" fmla="*/ 0 h 3466531"/>
              <a:gd name="connsiteX2" fmla="*/ 7892955 w 7892955"/>
              <a:gd name="connsiteY2" fmla="*/ 3466531 h 3466531"/>
              <a:gd name="connsiteX3" fmla="*/ 0 w 7892955"/>
              <a:gd name="connsiteY3" fmla="*/ 3466531 h 3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2955" h="3466531">
                <a:moveTo>
                  <a:pt x="0" y="0"/>
                </a:moveTo>
                <a:lnTo>
                  <a:pt x="7892955" y="0"/>
                </a:lnTo>
                <a:lnTo>
                  <a:pt x="7892955" y="3466531"/>
                </a:lnTo>
                <a:lnTo>
                  <a:pt x="0" y="34665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81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6149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97736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568287" y="2074460"/>
            <a:ext cx="5104261" cy="3207224"/>
          </a:xfrm>
          <a:custGeom>
            <a:avLst/>
            <a:gdLst>
              <a:gd name="connsiteX0" fmla="*/ 135826 w 5104261"/>
              <a:gd name="connsiteY0" fmla="*/ 0 h 3207224"/>
              <a:gd name="connsiteX1" fmla="*/ 4968435 w 5104261"/>
              <a:gd name="connsiteY1" fmla="*/ 0 h 3207224"/>
              <a:gd name="connsiteX2" fmla="*/ 5104261 w 5104261"/>
              <a:gd name="connsiteY2" fmla="*/ 135826 h 3207224"/>
              <a:gd name="connsiteX3" fmla="*/ 5104261 w 5104261"/>
              <a:gd name="connsiteY3" fmla="*/ 3071398 h 3207224"/>
              <a:gd name="connsiteX4" fmla="*/ 4968435 w 5104261"/>
              <a:gd name="connsiteY4" fmla="*/ 3207224 h 3207224"/>
              <a:gd name="connsiteX5" fmla="*/ 135826 w 5104261"/>
              <a:gd name="connsiteY5" fmla="*/ 3207224 h 3207224"/>
              <a:gd name="connsiteX6" fmla="*/ 0 w 5104261"/>
              <a:gd name="connsiteY6" fmla="*/ 3071398 h 3207224"/>
              <a:gd name="connsiteX7" fmla="*/ 0 w 5104261"/>
              <a:gd name="connsiteY7" fmla="*/ 135826 h 3207224"/>
              <a:gd name="connsiteX8" fmla="*/ 135826 w 5104261"/>
              <a:gd name="connsiteY8" fmla="*/ 0 h 320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4261" h="3207224">
                <a:moveTo>
                  <a:pt x="135826" y="0"/>
                </a:moveTo>
                <a:lnTo>
                  <a:pt x="4968435" y="0"/>
                </a:lnTo>
                <a:cubicBezTo>
                  <a:pt x="5043450" y="0"/>
                  <a:pt x="5104261" y="60811"/>
                  <a:pt x="5104261" y="135826"/>
                </a:cubicBezTo>
                <a:lnTo>
                  <a:pt x="5104261" y="3071398"/>
                </a:lnTo>
                <a:cubicBezTo>
                  <a:pt x="5104261" y="3146413"/>
                  <a:pt x="5043450" y="3207224"/>
                  <a:pt x="4968435" y="3207224"/>
                </a:cubicBezTo>
                <a:lnTo>
                  <a:pt x="135826" y="3207224"/>
                </a:lnTo>
                <a:cubicBezTo>
                  <a:pt x="60811" y="3207224"/>
                  <a:pt x="0" y="3146413"/>
                  <a:pt x="0" y="3071398"/>
                </a:cubicBezTo>
                <a:lnTo>
                  <a:pt x="0" y="135826"/>
                </a:lnTo>
                <a:cubicBezTo>
                  <a:pt x="0" y="60811"/>
                  <a:pt x="60811" y="0"/>
                  <a:pt x="13582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546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5964071" y="1599062"/>
            <a:ext cx="1869744" cy="3628030"/>
          </a:xfrm>
          <a:prstGeom prst="roundRect">
            <a:avLst>
              <a:gd name="adj" fmla="val 441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029199" y="3195851"/>
            <a:ext cx="1869744" cy="1580866"/>
          </a:xfrm>
          <a:custGeom>
            <a:avLst/>
            <a:gdLst>
              <a:gd name="connsiteX0" fmla="*/ 46715 w 1869744"/>
              <a:gd name="connsiteY0" fmla="*/ 0 h 1580866"/>
              <a:gd name="connsiteX1" fmla="*/ 1823029 w 1869744"/>
              <a:gd name="connsiteY1" fmla="*/ 0 h 1580866"/>
              <a:gd name="connsiteX2" fmla="*/ 1869744 w 1869744"/>
              <a:gd name="connsiteY2" fmla="*/ 46715 h 1580866"/>
              <a:gd name="connsiteX3" fmla="*/ 1869744 w 1869744"/>
              <a:gd name="connsiteY3" fmla="*/ 1534151 h 1580866"/>
              <a:gd name="connsiteX4" fmla="*/ 1823029 w 1869744"/>
              <a:gd name="connsiteY4" fmla="*/ 1580866 h 1580866"/>
              <a:gd name="connsiteX5" fmla="*/ 46715 w 1869744"/>
              <a:gd name="connsiteY5" fmla="*/ 1580866 h 1580866"/>
              <a:gd name="connsiteX6" fmla="*/ 0 w 1869744"/>
              <a:gd name="connsiteY6" fmla="*/ 1534151 h 1580866"/>
              <a:gd name="connsiteX7" fmla="*/ 0 w 1869744"/>
              <a:gd name="connsiteY7" fmla="*/ 46715 h 1580866"/>
              <a:gd name="connsiteX8" fmla="*/ 46715 w 1869744"/>
              <a:gd name="connsiteY8" fmla="*/ 0 h 158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744" h="1580866">
                <a:moveTo>
                  <a:pt x="46715" y="0"/>
                </a:moveTo>
                <a:lnTo>
                  <a:pt x="1823029" y="0"/>
                </a:lnTo>
                <a:cubicBezTo>
                  <a:pt x="1848829" y="0"/>
                  <a:pt x="1869744" y="20915"/>
                  <a:pt x="1869744" y="46715"/>
                </a:cubicBezTo>
                <a:lnTo>
                  <a:pt x="1869744" y="1534151"/>
                </a:lnTo>
                <a:cubicBezTo>
                  <a:pt x="1869744" y="1559951"/>
                  <a:pt x="1848829" y="1580866"/>
                  <a:pt x="1823029" y="1580866"/>
                </a:cubicBezTo>
                <a:lnTo>
                  <a:pt x="46715" y="1580866"/>
                </a:lnTo>
                <a:cubicBezTo>
                  <a:pt x="20915" y="1580866"/>
                  <a:pt x="0" y="1559951"/>
                  <a:pt x="0" y="1534151"/>
                </a:cubicBezTo>
                <a:lnTo>
                  <a:pt x="0" y="46715"/>
                </a:lnTo>
                <a:cubicBezTo>
                  <a:pt x="0" y="20915"/>
                  <a:pt x="20915" y="0"/>
                  <a:pt x="4671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9118979" y="1599062"/>
            <a:ext cx="1869744" cy="3628030"/>
          </a:xfrm>
          <a:prstGeom prst="roundRect">
            <a:avLst>
              <a:gd name="adj" fmla="val 441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184107" y="3195851"/>
            <a:ext cx="1869744" cy="1580866"/>
          </a:xfrm>
          <a:custGeom>
            <a:avLst/>
            <a:gdLst>
              <a:gd name="connsiteX0" fmla="*/ 46715 w 1869744"/>
              <a:gd name="connsiteY0" fmla="*/ 0 h 1580866"/>
              <a:gd name="connsiteX1" fmla="*/ 1823029 w 1869744"/>
              <a:gd name="connsiteY1" fmla="*/ 0 h 1580866"/>
              <a:gd name="connsiteX2" fmla="*/ 1869744 w 1869744"/>
              <a:gd name="connsiteY2" fmla="*/ 46715 h 1580866"/>
              <a:gd name="connsiteX3" fmla="*/ 1869744 w 1869744"/>
              <a:gd name="connsiteY3" fmla="*/ 1534151 h 1580866"/>
              <a:gd name="connsiteX4" fmla="*/ 1823029 w 1869744"/>
              <a:gd name="connsiteY4" fmla="*/ 1580866 h 1580866"/>
              <a:gd name="connsiteX5" fmla="*/ 46715 w 1869744"/>
              <a:gd name="connsiteY5" fmla="*/ 1580866 h 1580866"/>
              <a:gd name="connsiteX6" fmla="*/ 0 w 1869744"/>
              <a:gd name="connsiteY6" fmla="*/ 1534151 h 1580866"/>
              <a:gd name="connsiteX7" fmla="*/ 0 w 1869744"/>
              <a:gd name="connsiteY7" fmla="*/ 46715 h 1580866"/>
              <a:gd name="connsiteX8" fmla="*/ 46715 w 1869744"/>
              <a:gd name="connsiteY8" fmla="*/ 0 h 158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744" h="1580866">
                <a:moveTo>
                  <a:pt x="46715" y="0"/>
                </a:moveTo>
                <a:lnTo>
                  <a:pt x="1823029" y="0"/>
                </a:lnTo>
                <a:cubicBezTo>
                  <a:pt x="1848829" y="0"/>
                  <a:pt x="1869744" y="20915"/>
                  <a:pt x="1869744" y="46715"/>
                </a:cubicBezTo>
                <a:lnTo>
                  <a:pt x="1869744" y="1534151"/>
                </a:lnTo>
                <a:cubicBezTo>
                  <a:pt x="1869744" y="1559951"/>
                  <a:pt x="1848829" y="1580866"/>
                  <a:pt x="1823029" y="1580866"/>
                </a:cubicBezTo>
                <a:lnTo>
                  <a:pt x="46715" y="1580866"/>
                </a:lnTo>
                <a:cubicBezTo>
                  <a:pt x="20915" y="1580866"/>
                  <a:pt x="0" y="1559951"/>
                  <a:pt x="0" y="1534151"/>
                </a:cubicBezTo>
                <a:lnTo>
                  <a:pt x="0" y="46715"/>
                </a:lnTo>
                <a:cubicBezTo>
                  <a:pt x="0" y="20915"/>
                  <a:pt x="20915" y="0"/>
                  <a:pt x="4671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130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006835" y="2210936"/>
            <a:ext cx="2724018" cy="3698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61146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3074607" y="1029057"/>
            <a:ext cx="3092567" cy="309256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5020">
            <a:off x="2644740" y="1051932"/>
            <a:ext cx="2241159" cy="4653096"/>
          </a:xfrm>
          <a:prstGeom prst="rect">
            <a:avLst/>
          </a:prstGeom>
        </p:spPr>
      </p:pic>
      <p:sp>
        <p:nvSpPr>
          <p:cNvPr id="11" name="Freeform 10"/>
          <p:cNvSpPr>
            <a:spLocks noGrp="1"/>
          </p:cNvSpPr>
          <p:nvPr>
            <p:ph type="pic" sz="quarter" idx="10"/>
          </p:nvPr>
        </p:nvSpPr>
        <p:spPr>
          <a:xfrm>
            <a:off x="2111901" y="1346557"/>
            <a:ext cx="3314697" cy="4045534"/>
          </a:xfrm>
          <a:custGeom>
            <a:avLst/>
            <a:gdLst>
              <a:gd name="connsiteX0" fmla="*/ 1837673 w 3314697"/>
              <a:gd name="connsiteY0" fmla="*/ 0 h 4045534"/>
              <a:gd name="connsiteX1" fmla="*/ 3314697 w 3314697"/>
              <a:gd name="connsiteY1" fmla="*/ 3196351 h 4045534"/>
              <a:gd name="connsiteX2" fmla="*/ 1477023 w 3314697"/>
              <a:gd name="connsiteY2" fmla="*/ 4045534 h 4045534"/>
              <a:gd name="connsiteX3" fmla="*/ 0 w 3314697"/>
              <a:gd name="connsiteY3" fmla="*/ 849183 h 404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4697" h="4045534">
                <a:moveTo>
                  <a:pt x="1837673" y="0"/>
                </a:moveTo>
                <a:lnTo>
                  <a:pt x="3314697" y="3196351"/>
                </a:lnTo>
                <a:lnTo>
                  <a:pt x="1477023" y="4045534"/>
                </a:lnTo>
                <a:lnTo>
                  <a:pt x="0" y="8491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2" name="Picture 11" descr="shadow.png"/>
          <p:cNvPicPr>
            <a:picLocks noChangeAspect="1"/>
          </p:cNvPicPr>
          <p:nvPr userDrawn="1"/>
        </p:nvPicPr>
        <p:blipFill>
          <a:blip r:embed="rId3" cstate="print">
            <a:biLevel thresh="50000"/>
          </a:blip>
          <a:stretch>
            <a:fillRect/>
          </a:stretch>
        </p:blipFill>
        <p:spPr>
          <a:xfrm>
            <a:off x="3062950" y="5960460"/>
            <a:ext cx="3094309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 userDrawn="1"/>
        </p:nvSpPr>
        <p:spPr>
          <a:xfrm>
            <a:off x="8233461" y="1224354"/>
            <a:ext cx="3092567" cy="309256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17"/>
          <p:cNvGrpSpPr/>
          <p:nvPr userDrawn="1"/>
        </p:nvGrpSpPr>
        <p:grpSpPr>
          <a:xfrm>
            <a:off x="6061581" y="2547792"/>
            <a:ext cx="4343760" cy="2802736"/>
            <a:chOff x="2094899" y="1081795"/>
            <a:chExt cx="4400683" cy="3006070"/>
          </a:xfrm>
          <a:effectLst/>
        </p:grpSpPr>
        <p:sp>
          <p:nvSpPr>
            <p:cNvPr id="8" name="Rectangle 7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400" dirty="0"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sz="2400" dirty="0"/>
                <a:t> </a:t>
              </a:r>
            </a:p>
          </p:txBody>
        </p:sp>
      </p:grpSp>
      <p:sp>
        <p:nvSpPr>
          <p:cNvPr id="1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21029" y="2713893"/>
            <a:ext cx="4019638" cy="20955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290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878" y="1102452"/>
            <a:ext cx="2241159" cy="4653096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171814" y="1596788"/>
            <a:ext cx="1973392" cy="3548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245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524000" y="2486528"/>
            <a:ext cx="9160041" cy="4371473"/>
          </a:xfrm>
          <a:custGeom>
            <a:avLst/>
            <a:gdLst>
              <a:gd name="connsiteX0" fmla="*/ 210609 w 9160041"/>
              <a:gd name="connsiteY0" fmla="*/ 0 h 4371473"/>
              <a:gd name="connsiteX1" fmla="*/ 8949432 w 9160041"/>
              <a:gd name="connsiteY1" fmla="*/ 0 h 4371473"/>
              <a:gd name="connsiteX2" fmla="*/ 9160041 w 9160041"/>
              <a:gd name="connsiteY2" fmla="*/ 210609 h 4371473"/>
              <a:gd name="connsiteX3" fmla="*/ 9160041 w 9160041"/>
              <a:gd name="connsiteY3" fmla="*/ 4371473 h 4371473"/>
              <a:gd name="connsiteX4" fmla="*/ 0 w 9160041"/>
              <a:gd name="connsiteY4" fmla="*/ 4371473 h 4371473"/>
              <a:gd name="connsiteX5" fmla="*/ 0 w 9160041"/>
              <a:gd name="connsiteY5" fmla="*/ 210609 h 4371473"/>
              <a:gd name="connsiteX6" fmla="*/ 210609 w 9160041"/>
              <a:gd name="connsiteY6" fmla="*/ 0 h 437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0041" h="4371473">
                <a:moveTo>
                  <a:pt x="210609" y="0"/>
                </a:moveTo>
                <a:lnTo>
                  <a:pt x="8949432" y="0"/>
                </a:lnTo>
                <a:cubicBezTo>
                  <a:pt x="9065748" y="0"/>
                  <a:pt x="9160041" y="94293"/>
                  <a:pt x="9160041" y="210609"/>
                </a:cubicBezTo>
                <a:lnTo>
                  <a:pt x="9160041" y="4371473"/>
                </a:lnTo>
                <a:lnTo>
                  <a:pt x="0" y="4371473"/>
                </a:lnTo>
                <a:lnTo>
                  <a:pt x="0" y="210609"/>
                </a:lnTo>
                <a:cubicBezTo>
                  <a:pt x="0" y="94293"/>
                  <a:pt x="94293" y="0"/>
                  <a:pt x="210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7815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213446" y="3439236"/>
            <a:ext cx="6978555" cy="3418764"/>
          </a:xfrm>
          <a:custGeom>
            <a:avLst/>
            <a:gdLst>
              <a:gd name="connsiteX0" fmla="*/ 154673 w 6978555"/>
              <a:gd name="connsiteY0" fmla="*/ 0 h 3418764"/>
              <a:gd name="connsiteX1" fmla="*/ 6978555 w 6978555"/>
              <a:gd name="connsiteY1" fmla="*/ 0 h 3418764"/>
              <a:gd name="connsiteX2" fmla="*/ 6978555 w 6978555"/>
              <a:gd name="connsiteY2" fmla="*/ 3418764 h 3418764"/>
              <a:gd name="connsiteX3" fmla="*/ 0 w 6978555"/>
              <a:gd name="connsiteY3" fmla="*/ 3418764 h 3418764"/>
              <a:gd name="connsiteX4" fmla="*/ 0 w 6978555"/>
              <a:gd name="connsiteY4" fmla="*/ 154673 h 3418764"/>
              <a:gd name="connsiteX5" fmla="*/ 154673 w 6978555"/>
              <a:gd name="connsiteY5" fmla="*/ 0 h 341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555" h="3418764">
                <a:moveTo>
                  <a:pt x="154673" y="0"/>
                </a:moveTo>
                <a:lnTo>
                  <a:pt x="6978555" y="0"/>
                </a:lnTo>
                <a:lnTo>
                  <a:pt x="6978555" y="3418764"/>
                </a:lnTo>
                <a:lnTo>
                  <a:pt x="0" y="3418764"/>
                </a:lnTo>
                <a:lnTo>
                  <a:pt x="0" y="154673"/>
                </a:lnTo>
                <a:cubicBezTo>
                  <a:pt x="0" y="69249"/>
                  <a:pt x="69249" y="0"/>
                  <a:pt x="1546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6208" y="1282890"/>
            <a:ext cx="1973392" cy="3548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2262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82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079957" y="1155031"/>
            <a:ext cx="2775285" cy="2277978"/>
          </a:xfrm>
          <a:custGeom>
            <a:avLst/>
            <a:gdLst>
              <a:gd name="connsiteX0" fmla="*/ 96472 w 2775285"/>
              <a:gd name="connsiteY0" fmla="*/ 0 h 2277978"/>
              <a:gd name="connsiteX1" fmla="*/ 2678813 w 2775285"/>
              <a:gd name="connsiteY1" fmla="*/ 0 h 2277978"/>
              <a:gd name="connsiteX2" fmla="*/ 2775285 w 2775285"/>
              <a:gd name="connsiteY2" fmla="*/ 96472 h 2277978"/>
              <a:gd name="connsiteX3" fmla="*/ 2775285 w 2775285"/>
              <a:gd name="connsiteY3" fmla="*/ 2181506 h 2277978"/>
              <a:gd name="connsiteX4" fmla="*/ 2678813 w 2775285"/>
              <a:gd name="connsiteY4" fmla="*/ 2277978 h 2277978"/>
              <a:gd name="connsiteX5" fmla="*/ 96472 w 2775285"/>
              <a:gd name="connsiteY5" fmla="*/ 2277978 h 2277978"/>
              <a:gd name="connsiteX6" fmla="*/ 0 w 2775285"/>
              <a:gd name="connsiteY6" fmla="*/ 2181506 h 2277978"/>
              <a:gd name="connsiteX7" fmla="*/ 0 w 2775285"/>
              <a:gd name="connsiteY7" fmla="*/ 96472 h 2277978"/>
              <a:gd name="connsiteX8" fmla="*/ 96472 w 2775285"/>
              <a:gd name="connsiteY8" fmla="*/ 0 h 227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285" h="2277978">
                <a:moveTo>
                  <a:pt x="96472" y="0"/>
                </a:moveTo>
                <a:lnTo>
                  <a:pt x="2678813" y="0"/>
                </a:lnTo>
                <a:cubicBezTo>
                  <a:pt x="2732093" y="0"/>
                  <a:pt x="2775285" y="43192"/>
                  <a:pt x="2775285" y="96472"/>
                </a:cubicBezTo>
                <a:lnTo>
                  <a:pt x="2775285" y="2181506"/>
                </a:lnTo>
                <a:cubicBezTo>
                  <a:pt x="2775285" y="2234786"/>
                  <a:pt x="2732093" y="2277978"/>
                  <a:pt x="2678813" y="2277978"/>
                </a:cubicBezTo>
                <a:lnTo>
                  <a:pt x="96472" y="2277978"/>
                </a:lnTo>
                <a:cubicBezTo>
                  <a:pt x="43192" y="2277978"/>
                  <a:pt x="0" y="2234786"/>
                  <a:pt x="0" y="2181506"/>
                </a:cubicBezTo>
                <a:lnTo>
                  <a:pt x="0" y="96472"/>
                </a:lnTo>
                <a:cubicBezTo>
                  <a:pt x="0" y="43192"/>
                  <a:pt x="43192" y="0"/>
                  <a:pt x="964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71810" y="2526631"/>
            <a:ext cx="2510590" cy="2959769"/>
          </a:xfrm>
          <a:custGeom>
            <a:avLst/>
            <a:gdLst>
              <a:gd name="connsiteX0" fmla="*/ 106323 w 2510590"/>
              <a:gd name="connsiteY0" fmla="*/ 0 h 2959769"/>
              <a:gd name="connsiteX1" fmla="*/ 2404267 w 2510590"/>
              <a:gd name="connsiteY1" fmla="*/ 0 h 2959769"/>
              <a:gd name="connsiteX2" fmla="*/ 2510590 w 2510590"/>
              <a:gd name="connsiteY2" fmla="*/ 106323 h 2959769"/>
              <a:gd name="connsiteX3" fmla="*/ 2510590 w 2510590"/>
              <a:gd name="connsiteY3" fmla="*/ 2853446 h 2959769"/>
              <a:gd name="connsiteX4" fmla="*/ 2404267 w 2510590"/>
              <a:gd name="connsiteY4" fmla="*/ 2959769 h 2959769"/>
              <a:gd name="connsiteX5" fmla="*/ 106323 w 2510590"/>
              <a:gd name="connsiteY5" fmla="*/ 2959769 h 2959769"/>
              <a:gd name="connsiteX6" fmla="*/ 0 w 2510590"/>
              <a:gd name="connsiteY6" fmla="*/ 2853446 h 2959769"/>
              <a:gd name="connsiteX7" fmla="*/ 0 w 2510590"/>
              <a:gd name="connsiteY7" fmla="*/ 106323 h 2959769"/>
              <a:gd name="connsiteX8" fmla="*/ 106323 w 2510590"/>
              <a:gd name="connsiteY8" fmla="*/ 0 h 29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0590" h="2959769">
                <a:moveTo>
                  <a:pt x="106323" y="0"/>
                </a:moveTo>
                <a:lnTo>
                  <a:pt x="2404267" y="0"/>
                </a:lnTo>
                <a:cubicBezTo>
                  <a:pt x="2462988" y="0"/>
                  <a:pt x="2510590" y="47602"/>
                  <a:pt x="2510590" y="106323"/>
                </a:cubicBezTo>
                <a:lnTo>
                  <a:pt x="2510590" y="2853446"/>
                </a:lnTo>
                <a:cubicBezTo>
                  <a:pt x="2510590" y="2912167"/>
                  <a:pt x="2462988" y="2959769"/>
                  <a:pt x="2404267" y="2959769"/>
                </a:cubicBezTo>
                <a:lnTo>
                  <a:pt x="106323" y="2959769"/>
                </a:lnTo>
                <a:cubicBezTo>
                  <a:pt x="47602" y="2959769"/>
                  <a:pt x="0" y="2912167"/>
                  <a:pt x="0" y="2853446"/>
                </a:cubicBezTo>
                <a:lnTo>
                  <a:pt x="0" y="106323"/>
                </a:lnTo>
                <a:cubicBezTo>
                  <a:pt x="0" y="47602"/>
                  <a:pt x="47602" y="0"/>
                  <a:pt x="1063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53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251157" y="1331494"/>
            <a:ext cx="7940843" cy="2470485"/>
          </a:xfrm>
          <a:custGeom>
            <a:avLst/>
            <a:gdLst>
              <a:gd name="connsiteX0" fmla="*/ 104625 w 7940843"/>
              <a:gd name="connsiteY0" fmla="*/ 0 h 2470485"/>
              <a:gd name="connsiteX1" fmla="*/ 7940843 w 7940843"/>
              <a:gd name="connsiteY1" fmla="*/ 0 h 2470485"/>
              <a:gd name="connsiteX2" fmla="*/ 7940843 w 7940843"/>
              <a:gd name="connsiteY2" fmla="*/ 2470485 h 2470485"/>
              <a:gd name="connsiteX3" fmla="*/ 104625 w 7940843"/>
              <a:gd name="connsiteY3" fmla="*/ 2470485 h 2470485"/>
              <a:gd name="connsiteX4" fmla="*/ 0 w 7940843"/>
              <a:gd name="connsiteY4" fmla="*/ 2365860 h 2470485"/>
              <a:gd name="connsiteX5" fmla="*/ 0 w 7940843"/>
              <a:gd name="connsiteY5" fmla="*/ 104625 h 2470485"/>
              <a:gd name="connsiteX6" fmla="*/ 104625 w 7940843"/>
              <a:gd name="connsiteY6" fmla="*/ 0 h 247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40843" h="2470485">
                <a:moveTo>
                  <a:pt x="104625" y="0"/>
                </a:moveTo>
                <a:lnTo>
                  <a:pt x="7940843" y="0"/>
                </a:lnTo>
                <a:lnTo>
                  <a:pt x="7940843" y="2470485"/>
                </a:lnTo>
                <a:lnTo>
                  <a:pt x="104625" y="2470485"/>
                </a:lnTo>
                <a:cubicBezTo>
                  <a:pt x="46842" y="2470485"/>
                  <a:pt x="0" y="2423643"/>
                  <a:pt x="0" y="2365860"/>
                </a:cubicBezTo>
                <a:lnTo>
                  <a:pt x="0" y="104625"/>
                </a:lnTo>
                <a:cubicBezTo>
                  <a:pt x="0" y="46842"/>
                  <a:pt x="46842" y="0"/>
                  <a:pt x="1046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453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532022" y="1604209"/>
            <a:ext cx="3649578" cy="3657601"/>
          </a:xfrm>
          <a:custGeom>
            <a:avLst/>
            <a:gdLst>
              <a:gd name="connsiteX0" fmla="*/ 106422 w 3649578"/>
              <a:gd name="connsiteY0" fmla="*/ 0 h 3657601"/>
              <a:gd name="connsiteX1" fmla="*/ 3543156 w 3649578"/>
              <a:gd name="connsiteY1" fmla="*/ 0 h 3657601"/>
              <a:gd name="connsiteX2" fmla="*/ 3649578 w 3649578"/>
              <a:gd name="connsiteY2" fmla="*/ 106422 h 3657601"/>
              <a:gd name="connsiteX3" fmla="*/ 3649578 w 3649578"/>
              <a:gd name="connsiteY3" fmla="*/ 3551179 h 3657601"/>
              <a:gd name="connsiteX4" fmla="*/ 3543156 w 3649578"/>
              <a:gd name="connsiteY4" fmla="*/ 3657601 h 3657601"/>
              <a:gd name="connsiteX5" fmla="*/ 106422 w 3649578"/>
              <a:gd name="connsiteY5" fmla="*/ 3657601 h 3657601"/>
              <a:gd name="connsiteX6" fmla="*/ 0 w 3649578"/>
              <a:gd name="connsiteY6" fmla="*/ 3551179 h 3657601"/>
              <a:gd name="connsiteX7" fmla="*/ 0 w 3649578"/>
              <a:gd name="connsiteY7" fmla="*/ 106422 h 3657601"/>
              <a:gd name="connsiteX8" fmla="*/ 106422 w 3649578"/>
              <a:gd name="connsiteY8" fmla="*/ 0 h 365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9578" h="3657601">
                <a:moveTo>
                  <a:pt x="106422" y="0"/>
                </a:moveTo>
                <a:lnTo>
                  <a:pt x="3543156" y="0"/>
                </a:lnTo>
                <a:cubicBezTo>
                  <a:pt x="3601931" y="0"/>
                  <a:pt x="3649578" y="47647"/>
                  <a:pt x="3649578" y="106422"/>
                </a:cubicBezTo>
                <a:lnTo>
                  <a:pt x="3649578" y="3551179"/>
                </a:lnTo>
                <a:cubicBezTo>
                  <a:pt x="3649578" y="3609954"/>
                  <a:pt x="3601931" y="3657601"/>
                  <a:pt x="3543156" y="3657601"/>
                </a:cubicBezTo>
                <a:lnTo>
                  <a:pt x="106422" y="3657601"/>
                </a:lnTo>
                <a:cubicBezTo>
                  <a:pt x="47647" y="3657601"/>
                  <a:pt x="0" y="3609954"/>
                  <a:pt x="0" y="3551179"/>
                </a:cubicBezTo>
                <a:lnTo>
                  <a:pt x="0" y="106422"/>
                </a:lnTo>
                <a:cubicBezTo>
                  <a:pt x="0" y="47647"/>
                  <a:pt x="47647" y="0"/>
                  <a:pt x="1064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7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 userDrawn="1"/>
        </p:nvSpPr>
        <p:spPr>
          <a:xfrm>
            <a:off x="6775642" y="1900583"/>
            <a:ext cx="4469873" cy="4227501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690939" y="1120860"/>
            <a:ext cx="2286000" cy="1876368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845201" y="1247479"/>
            <a:ext cx="1977476" cy="1623129"/>
          </a:xfrm>
          <a:custGeom>
            <a:avLst/>
            <a:gdLst>
              <a:gd name="connsiteX0" fmla="*/ 96472 w 2775285"/>
              <a:gd name="connsiteY0" fmla="*/ 0 h 2277978"/>
              <a:gd name="connsiteX1" fmla="*/ 2678813 w 2775285"/>
              <a:gd name="connsiteY1" fmla="*/ 0 h 2277978"/>
              <a:gd name="connsiteX2" fmla="*/ 2775285 w 2775285"/>
              <a:gd name="connsiteY2" fmla="*/ 96472 h 2277978"/>
              <a:gd name="connsiteX3" fmla="*/ 2775285 w 2775285"/>
              <a:gd name="connsiteY3" fmla="*/ 2181506 h 2277978"/>
              <a:gd name="connsiteX4" fmla="*/ 2678813 w 2775285"/>
              <a:gd name="connsiteY4" fmla="*/ 2277978 h 2277978"/>
              <a:gd name="connsiteX5" fmla="*/ 96472 w 2775285"/>
              <a:gd name="connsiteY5" fmla="*/ 2277978 h 2277978"/>
              <a:gd name="connsiteX6" fmla="*/ 0 w 2775285"/>
              <a:gd name="connsiteY6" fmla="*/ 2181506 h 2277978"/>
              <a:gd name="connsiteX7" fmla="*/ 0 w 2775285"/>
              <a:gd name="connsiteY7" fmla="*/ 96472 h 2277978"/>
              <a:gd name="connsiteX8" fmla="*/ 96472 w 2775285"/>
              <a:gd name="connsiteY8" fmla="*/ 0 h 227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285" h="2277978">
                <a:moveTo>
                  <a:pt x="96472" y="0"/>
                </a:moveTo>
                <a:lnTo>
                  <a:pt x="2678813" y="0"/>
                </a:lnTo>
                <a:cubicBezTo>
                  <a:pt x="2732093" y="0"/>
                  <a:pt x="2775285" y="43192"/>
                  <a:pt x="2775285" y="96472"/>
                </a:cubicBezTo>
                <a:lnTo>
                  <a:pt x="2775285" y="2181506"/>
                </a:lnTo>
                <a:cubicBezTo>
                  <a:pt x="2775285" y="2234786"/>
                  <a:pt x="2732093" y="2277978"/>
                  <a:pt x="2678813" y="2277978"/>
                </a:cubicBezTo>
                <a:lnTo>
                  <a:pt x="96472" y="2277978"/>
                </a:lnTo>
                <a:cubicBezTo>
                  <a:pt x="43192" y="2277978"/>
                  <a:pt x="0" y="2234786"/>
                  <a:pt x="0" y="2181506"/>
                </a:cubicBezTo>
                <a:lnTo>
                  <a:pt x="0" y="96472"/>
                </a:lnTo>
                <a:cubicBezTo>
                  <a:pt x="0" y="43192"/>
                  <a:pt x="43192" y="0"/>
                  <a:pt x="964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8131201" y="1120860"/>
            <a:ext cx="2286000" cy="1876368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8285463" y="1247479"/>
            <a:ext cx="1977476" cy="1623129"/>
          </a:xfrm>
          <a:custGeom>
            <a:avLst/>
            <a:gdLst>
              <a:gd name="connsiteX0" fmla="*/ 96472 w 2775285"/>
              <a:gd name="connsiteY0" fmla="*/ 0 h 2277978"/>
              <a:gd name="connsiteX1" fmla="*/ 2678813 w 2775285"/>
              <a:gd name="connsiteY1" fmla="*/ 0 h 2277978"/>
              <a:gd name="connsiteX2" fmla="*/ 2775285 w 2775285"/>
              <a:gd name="connsiteY2" fmla="*/ 96472 h 2277978"/>
              <a:gd name="connsiteX3" fmla="*/ 2775285 w 2775285"/>
              <a:gd name="connsiteY3" fmla="*/ 2181506 h 2277978"/>
              <a:gd name="connsiteX4" fmla="*/ 2678813 w 2775285"/>
              <a:gd name="connsiteY4" fmla="*/ 2277978 h 2277978"/>
              <a:gd name="connsiteX5" fmla="*/ 96472 w 2775285"/>
              <a:gd name="connsiteY5" fmla="*/ 2277978 h 2277978"/>
              <a:gd name="connsiteX6" fmla="*/ 0 w 2775285"/>
              <a:gd name="connsiteY6" fmla="*/ 2181506 h 2277978"/>
              <a:gd name="connsiteX7" fmla="*/ 0 w 2775285"/>
              <a:gd name="connsiteY7" fmla="*/ 96472 h 2277978"/>
              <a:gd name="connsiteX8" fmla="*/ 96472 w 2775285"/>
              <a:gd name="connsiteY8" fmla="*/ 0 h 227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285" h="2277978">
                <a:moveTo>
                  <a:pt x="96472" y="0"/>
                </a:moveTo>
                <a:lnTo>
                  <a:pt x="2678813" y="0"/>
                </a:lnTo>
                <a:cubicBezTo>
                  <a:pt x="2732093" y="0"/>
                  <a:pt x="2775285" y="43192"/>
                  <a:pt x="2775285" y="96472"/>
                </a:cubicBezTo>
                <a:lnTo>
                  <a:pt x="2775285" y="2181506"/>
                </a:lnTo>
                <a:cubicBezTo>
                  <a:pt x="2775285" y="2234786"/>
                  <a:pt x="2732093" y="2277978"/>
                  <a:pt x="2678813" y="2277978"/>
                </a:cubicBezTo>
                <a:lnTo>
                  <a:pt x="96472" y="2277978"/>
                </a:lnTo>
                <a:cubicBezTo>
                  <a:pt x="43192" y="2277978"/>
                  <a:pt x="0" y="2234786"/>
                  <a:pt x="0" y="2181506"/>
                </a:cubicBezTo>
                <a:lnTo>
                  <a:pt x="0" y="96472"/>
                </a:lnTo>
                <a:cubicBezTo>
                  <a:pt x="0" y="43192"/>
                  <a:pt x="43192" y="0"/>
                  <a:pt x="964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Rounded Rectangle 11"/>
          <p:cNvSpPr/>
          <p:nvPr userDrawn="1"/>
        </p:nvSpPr>
        <p:spPr>
          <a:xfrm>
            <a:off x="5690939" y="3171973"/>
            <a:ext cx="2286000" cy="1876368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845201" y="3298592"/>
            <a:ext cx="1977476" cy="1623129"/>
          </a:xfrm>
          <a:custGeom>
            <a:avLst/>
            <a:gdLst>
              <a:gd name="connsiteX0" fmla="*/ 96472 w 2775285"/>
              <a:gd name="connsiteY0" fmla="*/ 0 h 2277978"/>
              <a:gd name="connsiteX1" fmla="*/ 2678813 w 2775285"/>
              <a:gd name="connsiteY1" fmla="*/ 0 h 2277978"/>
              <a:gd name="connsiteX2" fmla="*/ 2775285 w 2775285"/>
              <a:gd name="connsiteY2" fmla="*/ 96472 h 2277978"/>
              <a:gd name="connsiteX3" fmla="*/ 2775285 w 2775285"/>
              <a:gd name="connsiteY3" fmla="*/ 2181506 h 2277978"/>
              <a:gd name="connsiteX4" fmla="*/ 2678813 w 2775285"/>
              <a:gd name="connsiteY4" fmla="*/ 2277978 h 2277978"/>
              <a:gd name="connsiteX5" fmla="*/ 96472 w 2775285"/>
              <a:gd name="connsiteY5" fmla="*/ 2277978 h 2277978"/>
              <a:gd name="connsiteX6" fmla="*/ 0 w 2775285"/>
              <a:gd name="connsiteY6" fmla="*/ 2181506 h 2277978"/>
              <a:gd name="connsiteX7" fmla="*/ 0 w 2775285"/>
              <a:gd name="connsiteY7" fmla="*/ 96472 h 2277978"/>
              <a:gd name="connsiteX8" fmla="*/ 96472 w 2775285"/>
              <a:gd name="connsiteY8" fmla="*/ 0 h 227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285" h="2277978">
                <a:moveTo>
                  <a:pt x="96472" y="0"/>
                </a:moveTo>
                <a:lnTo>
                  <a:pt x="2678813" y="0"/>
                </a:lnTo>
                <a:cubicBezTo>
                  <a:pt x="2732093" y="0"/>
                  <a:pt x="2775285" y="43192"/>
                  <a:pt x="2775285" y="96472"/>
                </a:cubicBezTo>
                <a:lnTo>
                  <a:pt x="2775285" y="2181506"/>
                </a:lnTo>
                <a:cubicBezTo>
                  <a:pt x="2775285" y="2234786"/>
                  <a:pt x="2732093" y="2277978"/>
                  <a:pt x="2678813" y="2277978"/>
                </a:cubicBezTo>
                <a:lnTo>
                  <a:pt x="96472" y="2277978"/>
                </a:lnTo>
                <a:cubicBezTo>
                  <a:pt x="43192" y="2277978"/>
                  <a:pt x="0" y="2234786"/>
                  <a:pt x="0" y="2181506"/>
                </a:cubicBezTo>
                <a:lnTo>
                  <a:pt x="0" y="96472"/>
                </a:lnTo>
                <a:cubicBezTo>
                  <a:pt x="0" y="43192"/>
                  <a:pt x="43192" y="0"/>
                  <a:pt x="964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Rounded Rectangle 13"/>
          <p:cNvSpPr/>
          <p:nvPr userDrawn="1"/>
        </p:nvSpPr>
        <p:spPr>
          <a:xfrm>
            <a:off x="8131201" y="3171973"/>
            <a:ext cx="2286000" cy="1876368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285463" y="3298592"/>
            <a:ext cx="1977476" cy="1623129"/>
          </a:xfrm>
          <a:custGeom>
            <a:avLst/>
            <a:gdLst>
              <a:gd name="connsiteX0" fmla="*/ 96472 w 2775285"/>
              <a:gd name="connsiteY0" fmla="*/ 0 h 2277978"/>
              <a:gd name="connsiteX1" fmla="*/ 2678813 w 2775285"/>
              <a:gd name="connsiteY1" fmla="*/ 0 h 2277978"/>
              <a:gd name="connsiteX2" fmla="*/ 2775285 w 2775285"/>
              <a:gd name="connsiteY2" fmla="*/ 96472 h 2277978"/>
              <a:gd name="connsiteX3" fmla="*/ 2775285 w 2775285"/>
              <a:gd name="connsiteY3" fmla="*/ 2181506 h 2277978"/>
              <a:gd name="connsiteX4" fmla="*/ 2678813 w 2775285"/>
              <a:gd name="connsiteY4" fmla="*/ 2277978 h 2277978"/>
              <a:gd name="connsiteX5" fmla="*/ 96472 w 2775285"/>
              <a:gd name="connsiteY5" fmla="*/ 2277978 h 2277978"/>
              <a:gd name="connsiteX6" fmla="*/ 0 w 2775285"/>
              <a:gd name="connsiteY6" fmla="*/ 2181506 h 2277978"/>
              <a:gd name="connsiteX7" fmla="*/ 0 w 2775285"/>
              <a:gd name="connsiteY7" fmla="*/ 96472 h 2277978"/>
              <a:gd name="connsiteX8" fmla="*/ 96472 w 2775285"/>
              <a:gd name="connsiteY8" fmla="*/ 0 h 2277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5285" h="2277978">
                <a:moveTo>
                  <a:pt x="96472" y="0"/>
                </a:moveTo>
                <a:lnTo>
                  <a:pt x="2678813" y="0"/>
                </a:lnTo>
                <a:cubicBezTo>
                  <a:pt x="2732093" y="0"/>
                  <a:pt x="2775285" y="43192"/>
                  <a:pt x="2775285" y="96472"/>
                </a:cubicBezTo>
                <a:lnTo>
                  <a:pt x="2775285" y="2181506"/>
                </a:lnTo>
                <a:cubicBezTo>
                  <a:pt x="2775285" y="2234786"/>
                  <a:pt x="2732093" y="2277978"/>
                  <a:pt x="2678813" y="2277978"/>
                </a:cubicBezTo>
                <a:lnTo>
                  <a:pt x="96472" y="2277978"/>
                </a:lnTo>
                <a:cubicBezTo>
                  <a:pt x="43192" y="2277978"/>
                  <a:pt x="0" y="2234786"/>
                  <a:pt x="0" y="2181506"/>
                </a:cubicBezTo>
                <a:lnTo>
                  <a:pt x="0" y="96472"/>
                </a:lnTo>
                <a:cubicBezTo>
                  <a:pt x="0" y="43192"/>
                  <a:pt x="43192" y="0"/>
                  <a:pt x="964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84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2538551"/>
            <a:ext cx="6513095" cy="4319448"/>
          </a:xfrm>
          <a:custGeom>
            <a:avLst/>
            <a:gdLst>
              <a:gd name="connsiteX0" fmla="*/ 2721328 w 6513095"/>
              <a:gd name="connsiteY0" fmla="*/ 0 h 4319448"/>
              <a:gd name="connsiteX1" fmla="*/ 6513095 w 6513095"/>
              <a:gd name="connsiteY1" fmla="*/ 3791767 h 4319448"/>
              <a:gd name="connsiteX2" fmla="*/ 6493519 w 6513095"/>
              <a:gd name="connsiteY2" fmla="*/ 4179454 h 4319448"/>
              <a:gd name="connsiteX3" fmla="*/ 6475730 w 6513095"/>
              <a:gd name="connsiteY3" fmla="*/ 4319448 h 4319448"/>
              <a:gd name="connsiteX4" fmla="*/ 0 w 6513095"/>
              <a:gd name="connsiteY4" fmla="*/ 4319448 h 4319448"/>
              <a:gd name="connsiteX5" fmla="*/ 0 w 6513095"/>
              <a:gd name="connsiteY5" fmla="*/ 1154751 h 4319448"/>
              <a:gd name="connsiteX6" fmla="*/ 40143 w 6513095"/>
              <a:gd name="connsiteY6" fmla="*/ 1110583 h 4319448"/>
              <a:gd name="connsiteX7" fmla="*/ 2721328 w 6513095"/>
              <a:gd name="connsiteY7" fmla="*/ 0 h 431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3095" h="4319448">
                <a:moveTo>
                  <a:pt x="2721328" y="0"/>
                </a:moveTo>
                <a:cubicBezTo>
                  <a:pt x="4815464" y="0"/>
                  <a:pt x="6513095" y="1697632"/>
                  <a:pt x="6513095" y="3791767"/>
                </a:cubicBezTo>
                <a:cubicBezTo>
                  <a:pt x="6513095" y="3922651"/>
                  <a:pt x="6506464" y="4051986"/>
                  <a:pt x="6493519" y="4179454"/>
                </a:cubicBezTo>
                <a:lnTo>
                  <a:pt x="6475730" y="4319448"/>
                </a:lnTo>
                <a:lnTo>
                  <a:pt x="0" y="4319448"/>
                </a:lnTo>
                <a:lnTo>
                  <a:pt x="0" y="1154751"/>
                </a:lnTo>
                <a:lnTo>
                  <a:pt x="40143" y="1110583"/>
                </a:lnTo>
                <a:cubicBezTo>
                  <a:pt x="726318" y="424408"/>
                  <a:pt x="1674260" y="0"/>
                  <a:pt x="272132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0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988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95" r:id="rId29"/>
    <p:sldLayoutId id="2147483696" r:id="rId30"/>
    <p:sldLayoutId id="2147483688" r:id="rId31"/>
    <p:sldLayoutId id="2147483689" r:id="rId32"/>
    <p:sldLayoutId id="2147483697" r:id="rId33"/>
    <p:sldLayoutId id="2147483698" r:id="rId34"/>
    <p:sldLayoutId id="2147483690" r:id="rId35"/>
    <p:sldLayoutId id="2147483699" r:id="rId36"/>
    <p:sldLayoutId id="2147483691" r:id="rId37"/>
    <p:sldLayoutId id="2147483692" r:id="rId38"/>
    <p:sldLayoutId id="2147483693" r:id="rId39"/>
    <p:sldLayoutId id="2147483694" r:id="rId40"/>
    <p:sldLayoutId id="2147483700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1.xml"/><Relationship Id="rId4" Type="http://schemas.openxmlformats.org/officeDocument/2006/relationships/chart" Target="../charts/char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59952" y="2351705"/>
            <a:ext cx="472097" cy="123452"/>
            <a:chOff x="1608368" y="1204573"/>
            <a:chExt cx="646940" cy="169173"/>
          </a:xfrm>
        </p:grpSpPr>
        <p:sp>
          <p:nvSpPr>
            <p:cNvPr id="12" name="Oval 11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2598003"/>
            <a:ext cx="4656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7200" dirty="0">
                <a:solidFill>
                  <a:schemeClr val="bg1"/>
                </a:solidFill>
                <a:latin typeface="+mj-lt"/>
                <a:cs typeface="Poppins SemiBold" panose="00000700000000000000" pitchFamily="2" charset="0"/>
              </a:rPr>
              <a:t>Education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3432755" y="3798332"/>
            <a:ext cx="532648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09790" y="4719945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18" name="Freeform 17"/>
          <p:cNvSpPr/>
          <p:nvPr/>
        </p:nvSpPr>
        <p:spPr>
          <a:xfrm rot="19508544">
            <a:off x="1020579" y="5672172"/>
            <a:ext cx="338881" cy="26685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 rot="1299607">
            <a:off x="10591034" y="1990650"/>
            <a:ext cx="417289" cy="32859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noFill/>
          <a:ln w="730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 rot="19549883">
            <a:off x="1962652" y="797754"/>
            <a:ext cx="173759" cy="13682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nut 22"/>
          <p:cNvSpPr/>
          <p:nvPr/>
        </p:nvSpPr>
        <p:spPr>
          <a:xfrm>
            <a:off x="9567081" y="5756086"/>
            <a:ext cx="440403" cy="440403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Donut 23"/>
          <p:cNvSpPr/>
          <p:nvPr/>
        </p:nvSpPr>
        <p:spPr>
          <a:xfrm>
            <a:off x="8373429" y="252533"/>
            <a:ext cx="197844" cy="19784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18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ounded Rectangle 9"/>
          <p:cNvSpPr/>
          <p:nvPr/>
        </p:nvSpPr>
        <p:spPr>
          <a:xfrm>
            <a:off x="4138864" y="2005263"/>
            <a:ext cx="2855494" cy="1604212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138864" y="3832058"/>
            <a:ext cx="2855494" cy="1604212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579539" y="1964319"/>
            <a:ext cx="3319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What We Offer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414854" y="1626088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730398" y="1717325"/>
            <a:ext cx="472097" cy="123452"/>
            <a:chOff x="1608368" y="1204573"/>
            <a:chExt cx="646940" cy="169173"/>
          </a:xfrm>
        </p:grpSpPr>
        <p:sp>
          <p:nvSpPr>
            <p:cNvPr id="15" name="Oval 1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Oval 17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grpSp>
        <p:nvGrpSpPr>
          <p:cNvPr id="29" name="Group 477"/>
          <p:cNvGrpSpPr>
            <a:grpSpLocks noChangeAspect="1"/>
          </p:cNvGrpSpPr>
          <p:nvPr/>
        </p:nvGrpSpPr>
        <p:grpSpPr bwMode="auto">
          <a:xfrm>
            <a:off x="4454787" y="2601935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3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050056" y="2581443"/>
            <a:ext cx="16782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050056" y="2300875"/>
            <a:ext cx="1432631" cy="28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3" name="Freeform 113"/>
          <p:cNvSpPr>
            <a:spLocks noEditPoints="1"/>
          </p:cNvSpPr>
          <p:nvPr/>
        </p:nvSpPr>
        <p:spPr bwMode="auto">
          <a:xfrm>
            <a:off x="4452491" y="4392894"/>
            <a:ext cx="434693" cy="482540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050056" y="4457514"/>
            <a:ext cx="16782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050056" y="4176946"/>
            <a:ext cx="1432631" cy="28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7" name="Donut 46"/>
          <p:cNvSpPr/>
          <p:nvPr/>
        </p:nvSpPr>
        <p:spPr>
          <a:xfrm>
            <a:off x="6291986" y="5244165"/>
            <a:ext cx="381401" cy="381401"/>
          </a:xfrm>
          <a:prstGeom prst="donut">
            <a:avLst>
              <a:gd name="adj" fmla="val 217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 rot="2400551">
            <a:off x="2307490" y="1416354"/>
            <a:ext cx="413630" cy="27870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Freeform 48"/>
          <p:cNvSpPr/>
          <p:nvPr/>
        </p:nvSpPr>
        <p:spPr>
          <a:xfrm rot="19508544">
            <a:off x="1458864" y="4506244"/>
            <a:ext cx="226521" cy="178377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 rot="20063491">
            <a:off x="11233868" y="3563629"/>
            <a:ext cx="260621" cy="17560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609408" y="2955040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615464" y="4351959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609408" y="4756782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</p:spTree>
    <p:extLst>
      <p:ext uri="{BB962C8B-B14F-4D97-AF65-F5344CB8AC3E}">
        <p14:creationId xmlns:p14="http://schemas.microsoft.com/office/powerpoint/2010/main" val="2790560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39" grpId="0"/>
      <p:bldP spid="41" grpId="0"/>
      <p:bldP spid="43" grpId="0" animBg="1"/>
      <p:bldP spid="45" grpId="0"/>
      <p:bldP spid="46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Donut 13"/>
          <p:cNvSpPr/>
          <p:nvPr/>
        </p:nvSpPr>
        <p:spPr>
          <a:xfrm>
            <a:off x="9877899" y="3169330"/>
            <a:ext cx="468217" cy="46821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 284"/>
          <p:cNvSpPr>
            <a:spLocks/>
          </p:cNvSpPr>
          <p:nvPr/>
        </p:nvSpPr>
        <p:spPr bwMode="auto">
          <a:xfrm>
            <a:off x="8598138" y="4084559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259057" y="4060260"/>
            <a:ext cx="1087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563918" y="4687609"/>
            <a:ext cx="178219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</a:t>
            </a:r>
          </a:p>
        </p:txBody>
      </p:sp>
      <p:sp>
        <p:nvSpPr>
          <p:cNvPr id="19" name="Freeform 18"/>
          <p:cNvSpPr/>
          <p:nvPr/>
        </p:nvSpPr>
        <p:spPr>
          <a:xfrm rot="2400551">
            <a:off x="2275096" y="5531733"/>
            <a:ext cx="532287" cy="35866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1" name="Freeform 30"/>
          <p:cNvSpPr/>
          <p:nvPr/>
        </p:nvSpPr>
        <p:spPr>
          <a:xfrm rot="19508544">
            <a:off x="620834" y="1651747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896200" y="1759248"/>
            <a:ext cx="35219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Why Choose Us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731515" y="142101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047059" y="1512254"/>
            <a:ext cx="472097" cy="123452"/>
            <a:chOff x="1608368" y="1204573"/>
            <a:chExt cx="646940" cy="169173"/>
          </a:xfrm>
        </p:grpSpPr>
        <p:sp>
          <p:nvSpPr>
            <p:cNvPr id="35" name="Oval 3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299508" y="1668521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</p:spTree>
    <p:extLst>
      <p:ext uri="{BB962C8B-B14F-4D97-AF65-F5344CB8AC3E}">
        <p14:creationId xmlns:p14="http://schemas.microsoft.com/office/powerpoint/2010/main" val="123686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32" grpId="0"/>
      <p:bldP spid="33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Rounded Rectangle 12"/>
          <p:cNvSpPr/>
          <p:nvPr/>
        </p:nvSpPr>
        <p:spPr>
          <a:xfrm>
            <a:off x="1538125" y="2224586"/>
            <a:ext cx="9134424" cy="2155628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6469038" y="3439236"/>
            <a:ext cx="3179929" cy="1815152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Little Of Our History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26" name="Oval 25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541933" y="2565062"/>
            <a:ext cx="710813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4679235" y="3644758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3106417" y="3779357"/>
            <a:ext cx="1429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2646817" y="3672055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grpSp>
        <p:nvGrpSpPr>
          <p:cNvPr id="38" name="Group 477"/>
          <p:cNvGrpSpPr>
            <a:grpSpLocks noChangeAspect="1"/>
          </p:cNvGrpSpPr>
          <p:nvPr/>
        </p:nvGrpSpPr>
        <p:grpSpPr bwMode="auto">
          <a:xfrm>
            <a:off x="6989930" y="4206382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3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585199" y="4185890"/>
            <a:ext cx="16782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585199" y="3905322"/>
            <a:ext cx="1432631" cy="28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6" name="Freeform 45"/>
          <p:cNvSpPr/>
          <p:nvPr/>
        </p:nvSpPr>
        <p:spPr>
          <a:xfrm rot="2400551">
            <a:off x="1337214" y="2946704"/>
            <a:ext cx="413630" cy="27870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Donut 46"/>
          <p:cNvSpPr/>
          <p:nvPr/>
        </p:nvSpPr>
        <p:spPr>
          <a:xfrm>
            <a:off x="9492888" y="4703593"/>
            <a:ext cx="318951" cy="318951"/>
          </a:xfrm>
          <a:prstGeom prst="donut">
            <a:avLst>
              <a:gd name="adj" fmla="val 217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505279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31" grpId="0"/>
      <p:bldP spid="34" grpId="0"/>
      <p:bldP spid="36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Rounded Rectangle 12"/>
          <p:cNvSpPr/>
          <p:nvPr/>
        </p:nvSpPr>
        <p:spPr>
          <a:xfrm>
            <a:off x="6602165" y="3429000"/>
            <a:ext cx="2459948" cy="1590892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84"/>
          <p:cNvSpPr>
            <a:spLocks/>
          </p:cNvSpPr>
          <p:nvPr/>
        </p:nvSpPr>
        <p:spPr bwMode="auto">
          <a:xfrm>
            <a:off x="7028645" y="3702328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689564" y="3678029"/>
            <a:ext cx="1087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994425" y="4174111"/>
            <a:ext cx="17821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</a:t>
            </a:r>
          </a:p>
        </p:txBody>
      </p:sp>
      <p:sp>
        <p:nvSpPr>
          <p:cNvPr id="25" name="Donut 24"/>
          <p:cNvSpPr/>
          <p:nvPr/>
        </p:nvSpPr>
        <p:spPr>
          <a:xfrm>
            <a:off x="8356636" y="4840315"/>
            <a:ext cx="330627" cy="33062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 rot="19508544">
            <a:off x="620834" y="1651747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 rot="2400551">
            <a:off x="11091088" y="3797238"/>
            <a:ext cx="391218" cy="26360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695493" y="1649463"/>
            <a:ext cx="2186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55006" y="1649463"/>
            <a:ext cx="28727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Mentoring System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90321" y="1311232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1705865" y="1402469"/>
            <a:ext cx="472097" cy="123452"/>
            <a:chOff x="1608368" y="1204573"/>
            <a:chExt cx="646940" cy="169173"/>
          </a:xfrm>
        </p:grpSpPr>
        <p:sp>
          <p:nvSpPr>
            <p:cNvPr id="43" name="Oval 42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0751" y="3218149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56807" y="4314986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0751" y="4719809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49" name="Donut 48"/>
          <p:cNvSpPr/>
          <p:nvPr/>
        </p:nvSpPr>
        <p:spPr>
          <a:xfrm>
            <a:off x="1218847" y="5590920"/>
            <a:ext cx="195426" cy="195426"/>
          </a:xfrm>
          <a:prstGeom prst="donut">
            <a:avLst>
              <a:gd name="adj" fmla="val 217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842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Freeform 113"/>
          <p:cNvSpPr>
            <a:spLocks noEditPoints="1"/>
          </p:cNvSpPr>
          <p:nvPr/>
        </p:nvSpPr>
        <p:spPr bwMode="auto">
          <a:xfrm>
            <a:off x="7822203" y="2388086"/>
            <a:ext cx="475636" cy="527990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518072" y="2388086"/>
            <a:ext cx="30961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8518072" y="2018754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882552" y="4665618"/>
            <a:ext cx="3289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Knowledge Is Weapon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717867" y="432738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033411" y="4418624"/>
            <a:ext cx="472097" cy="123452"/>
            <a:chOff x="1608368" y="1204573"/>
            <a:chExt cx="646940" cy="169173"/>
          </a:xfrm>
        </p:grpSpPr>
        <p:sp>
          <p:nvSpPr>
            <p:cNvPr id="21" name="Oval 20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697588" y="4665618"/>
            <a:ext cx="447421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7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1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6" name="Freeform 35"/>
          <p:cNvSpPr/>
          <p:nvPr/>
        </p:nvSpPr>
        <p:spPr>
          <a:xfrm rot="2400551">
            <a:off x="11089467" y="1417599"/>
            <a:ext cx="391218" cy="26360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 rot="19508544">
            <a:off x="420911" y="3048685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nut 37"/>
          <p:cNvSpPr/>
          <p:nvPr/>
        </p:nvSpPr>
        <p:spPr>
          <a:xfrm>
            <a:off x="2269459" y="934693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414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7" grpId="0"/>
      <p:bldP spid="18" grpId="0"/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4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3" name="Picture Placeholder 4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Freeform 15"/>
          <p:cNvSpPr/>
          <p:nvPr/>
        </p:nvSpPr>
        <p:spPr>
          <a:xfrm>
            <a:off x="2" y="3862495"/>
            <a:ext cx="4531056" cy="1719257"/>
          </a:xfrm>
          <a:custGeom>
            <a:avLst/>
            <a:gdLst>
              <a:gd name="connsiteX0" fmla="*/ 0 w 5227093"/>
              <a:gd name="connsiteY0" fmla="*/ 0 h 1719257"/>
              <a:gd name="connsiteX1" fmla="*/ 5154282 w 5227093"/>
              <a:gd name="connsiteY1" fmla="*/ 0 h 1719257"/>
              <a:gd name="connsiteX2" fmla="*/ 5227093 w 5227093"/>
              <a:gd name="connsiteY2" fmla="*/ 72811 h 1719257"/>
              <a:gd name="connsiteX3" fmla="*/ 5227093 w 5227093"/>
              <a:gd name="connsiteY3" fmla="*/ 1646446 h 1719257"/>
              <a:gd name="connsiteX4" fmla="*/ 5154282 w 5227093"/>
              <a:gd name="connsiteY4" fmla="*/ 1719257 h 1719257"/>
              <a:gd name="connsiteX5" fmla="*/ 0 w 5227093"/>
              <a:gd name="connsiteY5" fmla="*/ 1719257 h 17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27093" h="1719257">
                <a:moveTo>
                  <a:pt x="0" y="0"/>
                </a:moveTo>
                <a:lnTo>
                  <a:pt x="5154282" y="0"/>
                </a:lnTo>
                <a:cubicBezTo>
                  <a:pt x="5194494" y="0"/>
                  <a:pt x="5227093" y="32599"/>
                  <a:pt x="5227093" y="72811"/>
                </a:cubicBezTo>
                <a:lnTo>
                  <a:pt x="5227093" y="1646446"/>
                </a:lnTo>
                <a:cubicBezTo>
                  <a:pt x="5227093" y="1686658"/>
                  <a:pt x="5194494" y="1719257"/>
                  <a:pt x="5154282" y="1719257"/>
                </a:cubicBezTo>
                <a:lnTo>
                  <a:pt x="0" y="171925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77800" dist="1651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247809" y="1503415"/>
            <a:ext cx="32899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Latest Curriculums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3083124" y="1165184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398668" y="1256421"/>
            <a:ext cx="472097" cy="123452"/>
            <a:chOff x="1608368" y="1204573"/>
            <a:chExt cx="646940" cy="169173"/>
          </a:xfrm>
        </p:grpSpPr>
        <p:sp>
          <p:nvSpPr>
            <p:cNvPr id="20" name="Oval 1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Donut 23"/>
          <p:cNvSpPr/>
          <p:nvPr/>
        </p:nvSpPr>
        <p:spPr>
          <a:xfrm>
            <a:off x="2634716" y="5281235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7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1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6" name="Freeform 35"/>
          <p:cNvSpPr/>
          <p:nvPr/>
        </p:nvSpPr>
        <p:spPr>
          <a:xfrm rot="2400551">
            <a:off x="10402083" y="2497711"/>
            <a:ext cx="565946" cy="38133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 rot="19508544">
            <a:off x="679998" y="2130274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677203" y="1546126"/>
            <a:ext cx="2186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</a:t>
            </a:r>
          </a:p>
        </p:txBody>
      </p:sp>
      <p:sp>
        <p:nvSpPr>
          <p:cNvPr id="39" name="Freeform 284"/>
          <p:cNvSpPr>
            <a:spLocks/>
          </p:cNvSpPr>
          <p:nvPr/>
        </p:nvSpPr>
        <p:spPr bwMode="auto">
          <a:xfrm>
            <a:off x="825727" y="4251145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486646" y="4226846"/>
            <a:ext cx="1087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91507" y="4770867"/>
            <a:ext cx="326187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</a:t>
            </a:r>
          </a:p>
        </p:txBody>
      </p:sp>
    </p:spTree>
    <p:extLst>
      <p:ext uri="{BB962C8B-B14F-4D97-AF65-F5344CB8AC3E}">
        <p14:creationId xmlns:p14="http://schemas.microsoft.com/office/powerpoint/2010/main" val="6857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8" grpId="0"/>
      <p:bldP spid="39" grpId="0" animBg="1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84"/>
          <p:cNvSpPr>
            <a:spLocks/>
          </p:cNvSpPr>
          <p:nvPr/>
        </p:nvSpPr>
        <p:spPr bwMode="auto">
          <a:xfrm>
            <a:off x="917375" y="4180000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78294" y="4155701"/>
            <a:ext cx="1087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83155" y="4651783"/>
            <a:ext cx="17821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858667" y="1322519"/>
            <a:ext cx="41405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Learning Teaching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693982" y="984288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009526" y="1075525"/>
            <a:ext cx="472097" cy="123452"/>
            <a:chOff x="1608368" y="1204573"/>
            <a:chExt cx="646940" cy="169173"/>
          </a:xfrm>
        </p:grpSpPr>
        <p:sp>
          <p:nvSpPr>
            <p:cNvPr id="20" name="Oval 1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5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9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299508" y="1322519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36" name="Freeform 35"/>
          <p:cNvSpPr/>
          <p:nvPr/>
        </p:nvSpPr>
        <p:spPr>
          <a:xfrm rot="2400551">
            <a:off x="1543295" y="2295941"/>
            <a:ext cx="391218" cy="26360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Donut 36"/>
          <p:cNvSpPr/>
          <p:nvPr/>
        </p:nvSpPr>
        <p:spPr>
          <a:xfrm>
            <a:off x="10473471" y="3193128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3314794" y="6268927"/>
            <a:ext cx="195426" cy="195426"/>
          </a:xfrm>
          <a:prstGeom prst="donut">
            <a:avLst>
              <a:gd name="adj" fmla="val 217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2" name="Picture Placeholder 4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3" name="Picture Placeholder 42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059630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Freeform 12"/>
          <p:cNvSpPr/>
          <p:nvPr/>
        </p:nvSpPr>
        <p:spPr>
          <a:xfrm>
            <a:off x="8839200" y="1569493"/>
            <a:ext cx="3352801" cy="3712192"/>
          </a:xfrm>
          <a:custGeom>
            <a:avLst/>
            <a:gdLst>
              <a:gd name="connsiteX0" fmla="*/ 156248 w 3352801"/>
              <a:gd name="connsiteY0" fmla="*/ 0 h 3712192"/>
              <a:gd name="connsiteX1" fmla="*/ 3352801 w 3352801"/>
              <a:gd name="connsiteY1" fmla="*/ 0 h 3712192"/>
              <a:gd name="connsiteX2" fmla="*/ 3352801 w 3352801"/>
              <a:gd name="connsiteY2" fmla="*/ 3712192 h 3712192"/>
              <a:gd name="connsiteX3" fmla="*/ 156248 w 3352801"/>
              <a:gd name="connsiteY3" fmla="*/ 3712192 h 3712192"/>
              <a:gd name="connsiteX4" fmla="*/ 0 w 3352801"/>
              <a:gd name="connsiteY4" fmla="*/ 3555944 h 3712192"/>
              <a:gd name="connsiteX5" fmla="*/ 0 w 3352801"/>
              <a:gd name="connsiteY5" fmla="*/ 156248 h 3712192"/>
              <a:gd name="connsiteX6" fmla="*/ 156248 w 3352801"/>
              <a:gd name="connsiteY6" fmla="*/ 0 h 371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2801" h="3712192">
                <a:moveTo>
                  <a:pt x="156248" y="0"/>
                </a:moveTo>
                <a:lnTo>
                  <a:pt x="3352801" y="0"/>
                </a:lnTo>
                <a:lnTo>
                  <a:pt x="3352801" y="3712192"/>
                </a:lnTo>
                <a:lnTo>
                  <a:pt x="156248" y="3712192"/>
                </a:lnTo>
                <a:cubicBezTo>
                  <a:pt x="69955" y="3712192"/>
                  <a:pt x="0" y="3642237"/>
                  <a:pt x="0" y="3555944"/>
                </a:cubicBezTo>
                <a:lnTo>
                  <a:pt x="0" y="156248"/>
                </a:lnTo>
                <a:cubicBezTo>
                  <a:pt x="0" y="69955"/>
                  <a:pt x="69955" y="0"/>
                  <a:pt x="15624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13"/>
          <p:cNvSpPr>
            <a:spLocks noEditPoints="1"/>
          </p:cNvSpPr>
          <p:nvPr/>
        </p:nvSpPr>
        <p:spPr bwMode="auto">
          <a:xfrm>
            <a:off x="9447719" y="2852110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895014" y="2706403"/>
            <a:ext cx="161004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447719" y="2228176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9907319" y="3994320"/>
            <a:ext cx="1429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9447719" y="3887018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895014" y="4188319"/>
            <a:ext cx="161004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</a:t>
            </a:r>
          </a:p>
        </p:txBody>
      </p:sp>
      <p:sp>
        <p:nvSpPr>
          <p:cNvPr id="23" name="Freeform 22"/>
          <p:cNvSpPr/>
          <p:nvPr/>
        </p:nvSpPr>
        <p:spPr>
          <a:xfrm rot="2400551">
            <a:off x="9630788" y="5017650"/>
            <a:ext cx="565946" cy="38133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6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0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5" name="Oval 34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6" name="Donut 35"/>
          <p:cNvSpPr/>
          <p:nvPr/>
        </p:nvSpPr>
        <p:spPr>
          <a:xfrm>
            <a:off x="5543087" y="1722852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 rot="19508544">
            <a:off x="1294148" y="5670773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13094" y="1889622"/>
            <a:ext cx="32899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Smart System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48409" y="1551391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763953" y="1642628"/>
            <a:ext cx="472097" cy="123452"/>
            <a:chOff x="1608368" y="1204573"/>
            <a:chExt cx="646940" cy="169173"/>
          </a:xfrm>
        </p:grpSpPr>
        <p:sp>
          <p:nvSpPr>
            <p:cNvPr id="41" name="Oval 40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13094" y="2975738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19150" y="4072575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13094" y="4477398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</p:spTree>
    <p:extLst>
      <p:ext uri="{BB962C8B-B14F-4D97-AF65-F5344CB8AC3E}">
        <p14:creationId xmlns:p14="http://schemas.microsoft.com/office/powerpoint/2010/main" val="23187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21" grpId="0"/>
      <p:bldP spid="22" grpId="0"/>
      <p:bldP spid="38" grpId="0"/>
      <p:bldP spid="39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Rounded Rectangle 20"/>
          <p:cNvSpPr/>
          <p:nvPr/>
        </p:nvSpPr>
        <p:spPr>
          <a:xfrm>
            <a:off x="4856327" y="2454741"/>
            <a:ext cx="6157416" cy="1898895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Join Our Community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25" name="Oval 2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5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6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697928" y="2977148"/>
            <a:ext cx="447421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58" name="Freeform 57"/>
          <p:cNvSpPr/>
          <p:nvPr/>
        </p:nvSpPr>
        <p:spPr>
          <a:xfrm rot="2400551">
            <a:off x="10741407" y="2592041"/>
            <a:ext cx="565946" cy="38133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Donut 58"/>
          <p:cNvSpPr/>
          <p:nvPr/>
        </p:nvSpPr>
        <p:spPr>
          <a:xfrm>
            <a:off x="4360281" y="4523081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Freeform 59"/>
          <p:cNvSpPr/>
          <p:nvPr/>
        </p:nvSpPr>
        <p:spPr>
          <a:xfrm rot="19508544">
            <a:off x="1036398" y="5302284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477"/>
          <p:cNvGrpSpPr>
            <a:grpSpLocks noChangeAspect="1"/>
          </p:cNvGrpSpPr>
          <p:nvPr/>
        </p:nvGrpSpPr>
        <p:grpSpPr bwMode="auto">
          <a:xfrm>
            <a:off x="5554335" y="4937749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62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426663" y="4807821"/>
            <a:ext cx="3290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</p:spTree>
    <p:extLst>
      <p:ext uri="{BB962C8B-B14F-4D97-AF65-F5344CB8AC3E}">
        <p14:creationId xmlns:p14="http://schemas.microsoft.com/office/powerpoint/2010/main" val="1328880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7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We Make It Simple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26" name="Oval 25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30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2" name="Freeform 113"/>
          <p:cNvSpPr>
            <a:spLocks noEditPoints="1"/>
          </p:cNvSpPr>
          <p:nvPr/>
        </p:nvSpPr>
        <p:spPr bwMode="auto">
          <a:xfrm>
            <a:off x="8424344" y="5008424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871640" y="4862717"/>
            <a:ext cx="15961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16028" y="2666115"/>
            <a:ext cx="275418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22084" y="4176920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16028" y="4581743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47" name="Freeform 46"/>
          <p:cNvSpPr/>
          <p:nvPr/>
        </p:nvSpPr>
        <p:spPr>
          <a:xfrm rot="19508544">
            <a:off x="1095914" y="5320121"/>
            <a:ext cx="370039" cy="29139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 rot="2400551">
            <a:off x="10442985" y="3001558"/>
            <a:ext cx="565946" cy="38133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Donut 49"/>
          <p:cNvSpPr/>
          <p:nvPr/>
        </p:nvSpPr>
        <p:spPr>
          <a:xfrm>
            <a:off x="4603664" y="3924258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7947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reeform 3"/>
          <p:cNvSpPr/>
          <p:nvPr/>
        </p:nvSpPr>
        <p:spPr>
          <a:xfrm rot="19549883">
            <a:off x="1739347" y="866385"/>
            <a:ext cx="496194" cy="39073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5"/>
          <p:cNvSpPr/>
          <p:nvPr/>
        </p:nvSpPr>
        <p:spPr>
          <a:xfrm>
            <a:off x="3340110" y="3686817"/>
            <a:ext cx="333655" cy="333655"/>
          </a:xfrm>
          <a:prstGeom prst="donut">
            <a:avLst>
              <a:gd name="adj" fmla="val 1458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 rot="1299607">
            <a:off x="10568184" y="2010479"/>
            <a:ext cx="543790" cy="428214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noFill/>
          <a:ln w="730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176263" y="1925240"/>
            <a:ext cx="2789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>
                <a:solidFill>
                  <a:schemeClr val="bg1"/>
                </a:solidFill>
                <a:latin typeface="+mj-lt"/>
                <a:cs typeface="Poppins SemiBold" panose="00000700000000000000" pitchFamily="2" charset="0"/>
              </a:rPr>
              <a:t>Robert Smith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176263" y="2523932"/>
            <a:ext cx="1547972" cy="27568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200" i="1" dirty="0">
                <a:solidFill>
                  <a:schemeClr val="bg1"/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Academy Headmaster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176263" y="2892014"/>
            <a:ext cx="286767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176263" y="5232717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Hello Audience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011578" y="489448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327122" y="4985723"/>
            <a:ext cx="472097" cy="123452"/>
            <a:chOff x="1608368" y="1204573"/>
            <a:chExt cx="646940" cy="169173"/>
          </a:xfrm>
        </p:grpSpPr>
        <p:sp>
          <p:nvSpPr>
            <p:cNvPr id="31" name="Oval 30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447233" y="5286578"/>
            <a:ext cx="532648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35" name="Oval 34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55492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ounded Rectangle 9"/>
          <p:cNvSpPr/>
          <p:nvPr/>
        </p:nvSpPr>
        <p:spPr>
          <a:xfrm>
            <a:off x="4418524" y="3401704"/>
            <a:ext cx="6472390" cy="1852684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438030" y="1035374"/>
            <a:ext cx="3452884" cy="2132613"/>
          </a:xfrm>
          <a:prstGeom prst="roundRect">
            <a:avLst>
              <a:gd name="adj" fmla="val 295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106921" y="4155150"/>
            <a:ext cx="346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Online Course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942235" y="3816919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257779" y="3908156"/>
            <a:ext cx="472097" cy="123452"/>
            <a:chOff x="1608368" y="1204573"/>
            <a:chExt cx="646940" cy="169173"/>
          </a:xfrm>
        </p:grpSpPr>
        <p:sp>
          <p:nvSpPr>
            <p:cNvPr id="22" name="Oval 21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Oval 24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7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1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6" name="Freeform 284"/>
          <p:cNvSpPr>
            <a:spLocks/>
          </p:cNvSpPr>
          <p:nvPr/>
        </p:nvSpPr>
        <p:spPr bwMode="auto">
          <a:xfrm>
            <a:off x="7939656" y="1515439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8600575" y="1491140"/>
            <a:ext cx="1087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905435" y="2118489"/>
            <a:ext cx="27119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</a:t>
            </a:r>
            <a:r>
              <a:rPr lang="en-US" sz="1100" dirty="0" err="1">
                <a:solidFill>
                  <a:schemeClr val="bg1"/>
                </a:solidFill>
              </a:rPr>
              <a:t>poss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ession</a:t>
            </a:r>
            <a:r>
              <a:rPr lang="en-US" sz="1100" dirty="0">
                <a:solidFill>
                  <a:schemeClr val="bg1"/>
                </a:solidFill>
              </a:rPr>
              <a:t> of my entire soul, </a:t>
            </a:r>
          </a:p>
        </p:txBody>
      </p:sp>
      <p:sp>
        <p:nvSpPr>
          <p:cNvPr id="40" name="Donut 39"/>
          <p:cNvSpPr/>
          <p:nvPr/>
        </p:nvSpPr>
        <p:spPr>
          <a:xfrm>
            <a:off x="1780433" y="5677469"/>
            <a:ext cx="411763" cy="411763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Donut 41"/>
          <p:cNvSpPr/>
          <p:nvPr/>
        </p:nvSpPr>
        <p:spPr>
          <a:xfrm>
            <a:off x="10716870" y="2573135"/>
            <a:ext cx="291036" cy="291036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Freeform 42"/>
          <p:cNvSpPr/>
          <p:nvPr/>
        </p:nvSpPr>
        <p:spPr>
          <a:xfrm rot="19508544">
            <a:off x="9502613" y="5117109"/>
            <a:ext cx="370039" cy="29139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85901" y="3890071"/>
            <a:ext cx="176322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</a:t>
            </a:r>
          </a:p>
        </p:txBody>
      </p:sp>
    </p:spTree>
    <p:extLst>
      <p:ext uri="{BB962C8B-B14F-4D97-AF65-F5344CB8AC3E}">
        <p14:creationId xmlns:p14="http://schemas.microsoft.com/office/powerpoint/2010/main" val="323459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9" grpId="0"/>
      <p:bldP spid="36" grpId="0" animBg="1"/>
      <p:bldP spid="37" grpId="0"/>
      <p:bldP spid="38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52011" y="5758124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2065154" y="5730828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38757" y="2075233"/>
            <a:ext cx="32899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Great Idea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74072" y="1737002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689616" y="1828239"/>
            <a:ext cx="472097" cy="123452"/>
            <a:chOff x="1608368" y="1204573"/>
            <a:chExt cx="646940" cy="169173"/>
          </a:xfrm>
        </p:grpSpPr>
        <p:sp>
          <p:nvSpPr>
            <p:cNvPr id="25" name="Oval 2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Freeform 113"/>
          <p:cNvSpPr>
            <a:spLocks noEditPoints="1"/>
          </p:cNvSpPr>
          <p:nvPr/>
        </p:nvSpPr>
        <p:spPr bwMode="auto">
          <a:xfrm>
            <a:off x="1633157" y="3577718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38757" y="4078135"/>
            <a:ext cx="196871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061641" y="3518499"/>
            <a:ext cx="940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5" name="Freeform 34"/>
          <p:cNvSpPr/>
          <p:nvPr/>
        </p:nvSpPr>
        <p:spPr>
          <a:xfrm rot="19508544">
            <a:off x="10286845" y="4925045"/>
            <a:ext cx="508027" cy="40005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Donut 35"/>
          <p:cNvSpPr/>
          <p:nvPr/>
        </p:nvSpPr>
        <p:spPr>
          <a:xfrm>
            <a:off x="9109702" y="448491"/>
            <a:ext cx="505324" cy="505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129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1" grpId="0" animBg="1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597150" y="3401704"/>
            <a:ext cx="2814790" cy="1852684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186297" y="1439246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Quality Education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3021612" y="1101015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337156" y="1192252"/>
            <a:ext cx="472097" cy="123452"/>
            <a:chOff x="1608368" y="1204573"/>
            <a:chExt cx="646940" cy="169173"/>
          </a:xfrm>
        </p:grpSpPr>
        <p:sp>
          <p:nvSpPr>
            <p:cNvPr id="54" name="Oval 53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Oval 63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6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73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0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78" name="Donut 77"/>
          <p:cNvSpPr/>
          <p:nvPr/>
        </p:nvSpPr>
        <p:spPr>
          <a:xfrm>
            <a:off x="1033577" y="5048506"/>
            <a:ext cx="411763" cy="411763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046262" y="4121138"/>
            <a:ext cx="19687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040717" y="3803648"/>
            <a:ext cx="1350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697588" y="1348519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92" name="Freeform 91"/>
          <p:cNvSpPr/>
          <p:nvPr/>
        </p:nvSpPr>
        <p:spPr>
          <a:xfrm rot="2400551">
            <a:off x="5969986" y="2803164"/>
            <a:ext cx="366978" cy="247273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Freeform 92"/>
          <p:cNvSpPr/>
          <p:nvPr/>
        </p:nvSpPr>
        <p:spPr>
          <a:xfrm rot="19508544">
            <a:off x="11366729" y="2187905"/>
            <a:ext cx="189538" cy="149254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9380164" y="2892791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7807346" y="3027390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7347746" y="2920088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347746" y="3267993"/>
            <a:ext cx="33373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9380164" y="4527035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7807346" y="4661634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7347746" y="4554332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02.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347746" y="4902237"/>
            <a:ext cx="33373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248740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91" grpId="0"/>
      <p:bldP spid="96" grpId="0"/>
      <p:bldP spid="98" grpId="0"/>
      <p:bldP spid="99" grpId="0"/>
      <p:bldP spid="100" grpId="0"/>
      <p:bldP spid="102" grpId="0"/>
      <p:bldP spid="1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52011" y="5758124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45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2065154" y="5730828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797918" y="1862326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Art Mentoring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633233" y="1524095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948777" y="1615332"/>
            <a:ext cx="472097" cy="123452"/>
            <a:chOff x="1608368" y="1204573"/>
            <a:chExt cx="646940" cy="169173"/>
          </a:xfrm>
        </p:grpSpPr>
        <p:sp>
          <p:nvSpPr>
            <p:cNvPr id="53" name="Oval 52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845984" y="2928276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grpSp>
        <p:nvGrpSpPr>
          <p:cNvPr id="57" name="Group 477"/>
          <p:cNvGrpSpPr>
            <a:grpSpLocks noChangeAspect="1"/>
          </p:cNvGrpSpPr>
          <p:nvPr/>
        </p:nvGrpSpPr>
        <p:grpSpPr bwMode="auto">
          <a:xfrm>
            <a:off x="1868904" y="4083864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58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633233" y="3953936"/>
            <a:ext cx="322888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64" name="Freeform 63"/>
          <p:cNvSpPr/>
          <p:nvPr/>
        </p:nvSpPr>
        <p:spPr>
          <a:xfrm rot="19508544">
            <a:off x="8090844" y="1155610"/>
            <a:ext cx="458536" cy="36108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Donut 64"/>
          <p:cNvSpPr/>
          <p:nvPr/>
        </p:nvSpPr>
        <p:spPr>
          <a:xfrm>
            <a:off x="7403311" y="5249812"/>
            <a:ext cx="411763" cy="411763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Freeform 65"/>
          <p:cNvSpPr/>
          <p:nvPr/>
        </p:nvSpPr>
        <p:spPr>
          <a:xfrm rot="2104086">
            <a:off x="1061126" y="591376"/>
            <a:ext cx="205609" cy="16190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01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6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ounded Rectangle 9"/>
          <p:cNvSpPr/>
          <p:nvPr/>
        </p:nvSpPr>
        <p:spPr>
          <a:xfrm>
            <a:off x="1566141" y="1095233"/>
            <a:ext cx="2814790" cy="1852684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283722" y="4345675"/>
            <a:ext cx="2814790" cy="1852684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284"/>
          <p:cNvSpPr>
            <a:spLocks/>
          </p:cNvSpPr>
          <p:nvPr/>
        </p:nvSpPr>
        <p:spPr bwMode="auto">
          <a:xfrm>
            <a:off x="4834238" y="4794149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495157" y="4769850"/>
            <a:ext cx="1087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4800018" y="5265932"/>
            <a:ext cx="20511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</a:t>
            </a:r>
          </a:p>
        </p:txBody>
      </p:sp>
      <p:grpSp>
        <p:nvGrpSpPr>
          <p:cNvPr id="18" name="Group 477"/>
          <p:cNvGrpSpPr>
            <a:grpSpLocks noChangeAspect="1"/>
          </p:cNvGrpSpPr>
          <p:nvPr/>
        </p:nvGrpSpPr>
        <p:grpSpPr bwMode="auto">
          <a:xfrm>
            <a:off x="1872020" y="1756241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467289" y="1735749"/>
            <a:ext cx="16782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467289" y="1455181"/>
            <a:ext cx="1432631" cy="280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0" name="Freeform 29"/>
          <p:cNvSpPr/>
          <p:nvPr/>
        </p:nvSpPr>
        <p:spPr>
          <a:xfrm rot="2104086">
            <a:off x="1184720" y="5529079"/>
            <a:ext cx="335921" cy="26452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nut 31"/>
          <p:cNvSpPr/>
          <p:nvPr/>
        </p:nvSpPr>
        <p:spPr>
          <a:xfrm>
            <a:off x="6302258" y="6009777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5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9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4" name="Donut 43"/>
          <p:cNvSpPr/>
          <p:nvPr/>
        </p:nvSpPr>
        <p:spPr>
          <a:xfrm>
            <a:off x="3805606" y="992267"/>
            <a:ext cx="188627" cy="188627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688443" y="1646842"/>
            <a:ext cx="4483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Learning Anywhere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523758" y="1308611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839302" y="1399848"/>
            <a:ext cx="472097" cy="123452"/>
            <a:chOff x="1608368" y="1204573"/>
            <a:chExt cx="646940" cy="169173"/>
          </a:xfrm>
        </p:grpSpPr>
        <p:sp>
          <p:nvSpPr>
            <p:cNvPr id="48" name="Oval 47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782227" y="2674821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9553455" y="4769850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7980637" y="4904449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7521037" y="4797147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839302" y="3539685"/>
            <a:ext cx="34238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310110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1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77"/>
          <p:cNvGrpSpPr>
            <a:grpSpLocks noChangeAspect="1"/>
          </p:cNvGrpSpPr>
          <p:nvPr/>
        </p:nvGrpSpPr>
        <p:grpSpPr bwMode="auto">
          <a:xfrm>
            <a:off x="7328544" y="1867003"/>
            <a:ext cx="432397" cy="532122"/>
            <a:chOff x="1472" y="1404"/>
            <a:chExt cx="1678" cy="2065"/>
          </a:xfrm>
          <a:solidFill>
            <a:schemeClr val="bg1"/>
          </a:solidFill>
        </p:grpSpPr>
        <p:sp>
          <p:nvSpPr>
            <p:cNvPr id="12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037100" y="1737075"/>
            <a:ext cx="243073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9120856" y="3206689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9120856" y="3822223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1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5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0" name="Oval 29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" name="Freeform 30"/>
          <p:cNvSpPr/>
          <p:nvPr/>
        </p:nvSpPr>
        <p:spPr>
          <a:xfrm rot="2400551">
            <a:off x="9733907" y="4414272"/>
            <a:ext cx="366978" cy="247273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Donut 32"/>
          <p:cNvSpPr/>
          <p:nvPr/>
        </p:nvSpPr>
        <p:spPr>
          <a:xfrm>
            <a:off x="1340165" y="5700637"/>
            <a:ext cx="313898" cy="313898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61168" y="1897785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Using Best System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96483" y="1559554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812027" y="1650791"/>
            <a:ext cx="472097" cy="123452"/>
            <a:chOff x="1608368" y="1204573"/>
            <a:chExt cx="646940" cy="169173"/>
          </a:xfrm>
        </p:grpSpPr>
        <p:sp>
          <p:nvSpPr>
            <p:cNvPr id="37" name="Oval 36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54063" y="2951233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60119" y="4048070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54063" y="4452893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43" name="Donut 42"/>
          <p:cNvSpPr/>
          <p:nvPr/>
        </p:nvSpPr>
        <p:spPr>
          <a:xfrm>
            <a:off x="10510957" y="1471015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24573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4" grpId="0"/>
      <p:bldP spid="35" grpId="0"/>
      <p:bldP spid="40" grpId="0"/>
      <p:bldP spid="41" grpId="0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Agenda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37" name="Oval 36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930707" y="2135655"/>
            <a:ext cx="833058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1654274" y="3111689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.August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54274" y="3806812"/>
            <a:ext cx="18532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726086" y="4928975"/>
            <a:ext cx="1071708" cy="363701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Learn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6622484" y="3111689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.Sept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622484" y="3806812"/>
            <a:ext cx="18532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694296" y="4928975"/>
            <a:ext cx="1071708" cy="363701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Learn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9024915" y="3111689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.Oct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024915" y="3806812"/>
            <a:ext cx="18532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9096727" y="4928975"/>
            <a:ext cx="1071708" cy="363701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Learn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5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5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61" name="Freeform 60"/>
          <p:cNvSpPr/>
          <p:nvPr/>
        </p:nvSpPr>
        <p:spPr>
          <a:xfrm rot="2104086">
            <a:off x="5966447" y="3184182"/>
            <a:ext cx="335921" cy="26452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Donut 61"/>
          <p:cNvSpPr/>
          <p:nvPr/>
        </p:nvSpPr>
        <p:spPr>
          <a:xfrm>
            <a:off x="4296037" y="5380539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Freeform 62"/>
          <p:cNvSpPr/>
          <p:nvPr/>
        </p:nvSpPr>
        <p:spPr>
          <a:xfrm rot="19508544">
            <a:off x="10590287" y="1058363"/>
            <a:ext cx="189538" cy="149254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94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7001301" y="3700819"/>
            <a:ext cx="1869744" cy="1580866"/>
          </a:xfrm>
          <a:prstGeom prst="roundRect">
            <a:avLst>
              <a:gd name="adj" fmla="val 295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666456" y="1780439"/>
            <a:ext cx="3797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Simple Way To Learn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501770" y="1442208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817314" y="1533445"/>
            <a:ext cx="472097" cy="123452"/>
            <a:chOff x="1608368" y="1204573"/>
            <a:chExt cx="646940" cy="169173"/>
          </a:xfrm>
        </p:grpSpPr>
        <p:sp>
          <p:nvSpPr>
            <p:cNvPr id="15" name="Oval 1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736347" y="4032787"/>
            <a:ext cx="45693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26" name="Freeform 25"/>
          <p:cNvSpPr/>
          <p:nvPr/>
        </p:nvSpPr>
        <p:spPr>
          <a:xfrm rot="19508544">
            <a:off x="1124594" y="5620374"/>
            <a:ext cx="370039" cy="29139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7" name="Oval 36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8" name="Donut 37"/>
          <p:cNvSpPr/>
          <p:nvPr/>
        </p:nvSpPr>
        <p:spPr>
          <a:xfrm>
            <a:off x="8289411" y="3526719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393939" y="4070900"/>
            <a:ext cx="1175429" cy="253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293867" y="4324816"/>
            <a:ext cx="140162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7197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786137" y="1881287"/>
            <a:ext cx="20511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5" name="Oval 24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984597" y="2287448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bg1"/>
                </a:solidFill>
                <a:latin typeface="+mj-lt"/>
                <a:cs typeface="Poppins SemiBold" panose="00000700000000000000" pitchFamily="2" charset="0"/>
              </a:rPr>
              <a:t>Believe In Us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819912" y="194921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7135456" y="2040454"/>
            <a:ext cx="472097" cy="123452"/>
            <a:chOff x="1608368" y="1204573"/>
            <a:chExt cx="646940" cy="169173"/>
          </a:xfrm>
          <a:solidFill>
            <a:schemeClr val="bg1"/>
          </a:solidFill>
        </p:grpSpPr>
        <p:sp>
          <p:nvSpPr>
            <p:cNvPr id="31" name="Oval 30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4597119" y="4491426"/>
            <a:ext cx="6418747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soul, like these sweet mornings of spring which I enjoy with my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051393" y="3167564"/>
            <a:ext cx="38109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soul, like these sweet mornings of spring which I enjoy with my whole heart. I am possession of my entire soul, like</a:t>
            </a:r>
          </a:p>
        </p:txBody>
      </p:sp>
      <p:sp>
        <p:nvSpPr>
          <p:cNvPr id="36" name="Donut 35"/>
          <p:cNvSpPr/>
          <p:nvPr/>
        </p:nvSpPr>
        <p:spPr>
          <a:xfrm>
            <a:off x="1786137" y="5631975"/>
            <a:ext cx="313898" cy="313898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 rot="2400551">
            <a:off x="627682" y="2388025"/>
            <a:ext cx="213824" cy="14407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11426538" y="3847545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 rot="19508544">
            <a:off x="4314624" y="908873"/>
            <a:ext cx="333669" cy="26275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4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  <p:bldP spid="29" grpId="0"/>
      <p:bldP spid="34" grpId="0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88736" y="1835031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Pre Schools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524051" y="149680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839595" y="1588037"/>
            <a:ext cx="472097" cy="123452"/>
            <a:chOff x="1608368" y="1204573"/>
            <a:chExt cx="646940" cy="169173"/>
          </a:xfrm>
        </p:grpSpPr>
        <p:sp>
          <p:nvSpPr>
            <p:cNvPr id="16" name="Oval 15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9" name="Oval 28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0" name="Freeform 29"/>
          <p:cNvSpPr/>
          <p:nvPr/>
        </p:nvSpPr>
        <p:spPr>
          <a:xfrm rot="19508544">
            <a:off x="10238536" y="2057597"/>
            <a:ext cx="333669" cy="26275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nut 30"/>
          <p:cNvSpPr/>
          <p:nvPr/>
        </p:nvSpPr>
        <p:spPr>
          <a:xfrm>
            <a:off x="6730445" y="5800299"/>
            <a:ext cx="253925" cy="253925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rot="2104086">
            <a:off x="1222319" y="5503483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8736" y="2910290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94792" y="4007127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8736" y="4411950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</p:spTree>
    <p:extLst>
      <p:ext uri="{BB962C8B-B14F-4D97-AF65-F5344CB8AC3E}">
        <p14:creationId xmlns:p14="http://schemas.microsoft.com/office/powerpoint/2010/main" val="71347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Freeform 3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3030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3119524 w 12192000"/>
              <a:gd name="connsiteY3" fmla="*/ 6858000 h 6858000"/>
              <a:gd name="connsiteX4" fmla="*/ 3097236 w 12192000"/>
              <a:gd name="connsiteY4" fmla="*/ 6842151 h 6858000"/>
              <a:gd name="connsiteX5" fmla="*/ 0 w 12192000"/>
              <a:gd name="connsiteY5" fmla="*/ 663352 h 6858000"/>
              <a:gd name="connsiteX6" fmla="*/ 10033 w 12192000"/>
              <a:gd name="connsiteY6" fmla="*/ 2665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3030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3119524" y="6858000"/>
                </a:lnTo>
                <a:lnTo>
                  <a:pt x="3097236" y="6842151"/>
                </a:lnTo>
                <a:cubicBezTo>
                  <a:pt x="1217023" y="5436025"/>
                  <a:pt x="0" y="3191814"/>
                  <a:pt x="0" y="663352"/>
                </a:cubicBezTo>
                <a:cubicBezTo>
                  <a:pt x="0" y="530275"/>
                  <a:pt x="3371" y="397986"/>
                  <a:pt x="10033" y="2665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37500">
                <a:srgbClr val="FFFFFF">
                  <a:alpha val="80000"/>
                </a:srgb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5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9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4" name="Oval 43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299410" y="3449053"/>
            <a:ext cx="4411579" cy="2277978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6096001" y="3449053"/>
            <a:ext cx="3641558" cy="2277978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096001" y="1964142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About Our Academy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6931316" y="1625911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246860" y="1717148"/>
            <a:ext cx="472097" cy="123452"/>
            <a:chOff x="1608368" y="1204573"/>
            <a:chExt cx="646940" cy="169173"/>
          </a:xfrm>
        </p:grpSpPr>
        <p:sp>
          <p:nvSpPr>
            <p:cNvPr id="48" name="Oval 47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03030" y="1962712"/>
            <a:ext cx="38332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</a:t>
            </a:r>
          </a:p>
        </p:txBody>
      </p:sp>
      <p:sp>
        <p:nvSpPr>
          <p:cNvPr id="52" name="Freeform 51"/>
          <p:cNvSpPr/>
          <p:nvPr/>
        </p:nvSpPr>
        <p:spPr>
          <a:xfrm rot="19508544">
            <a:off x="834724" y="5080154"/>
            <a:ext cx="929371" cy="73184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onut 52"/>
          <p:cNvSpPr/>
          <p:nvPr/>
        </p:nvSpPr>
        <p:spPr>
          <a:xfrm>
            <a:off x="4763174" y="3302788"/>
            <a:ext cx="333655" cy="333655"/>
          </a:xfrm>
          <a:prstGeom prst="donut">
            <a:avLst>
              <a:gd name="adj" fmla="val 14587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Freeform 53"/>
          <p:cNvSpPr/>
          <p:nvPr/>
        </p:nvSpPr>
        <p:spPr>
          <a:xfrm rot="19549883">
            <a:off x="2415272" y="996708"/>
            <a:ext cx="325419" cy="25625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978224" y="3981126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Est In 1952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972168" y="4385949"/>
            <a:ext cx="298845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</a:t>
            </a:r>
          </a:p>
        </p:txBody>
      </p:sp>
      <p:sp>
        <p:nvSpPr>
          <p:cNvPr id="57" name="Freeform 284"/>
          <p:cNvSpPr>
            <a:spLocks/>
          </p:cNvSpPr>
          <p:nvPr/>
        </p:nvSpPr>
        <p:spPr bwMode="auto">
          <a:xfrm>
            <a:off x="6753177" y="4005425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414096" y="3981126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718957" y="4404886"/>
            <a:ext cx="27156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3788535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5" grpId="0"/>
      <p:bldP spid="46" grpId="0"/>
      <p:bldP spid="51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80000"/>
                </a:srgb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540521" y="1576315"/>
            <a:ext cx="4573675" cy="3732663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285396" y="3384644"/>
            <a:ext cx="4626591" cy="1448937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4671866" y="3964081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It’s Break Time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507181" y="36258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822725" y="3717087"/>
            <a:ext cx="472097" cy="123452"/>
            <a:chOff x="1608368" y="1204573"/>
            <a:chExt cx="646940" cy="169173"/>
          </a:xfrm>
        </p:grpSpPr>
        <p:sp>
          <p:nvSpPr>
            <p:cNvPr id="14" name="Oval 13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2075048" y="2988301"/>
            <a:ext cx="1730374" cy="1329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>
                <a:solidFill>
                  <a:schemeClr val="bg1"/>
                </a:solidFill>
              </a:rPr>
              <a:t>.30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180016" y="4364797"/>
            <a:ext cx="17215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cs typeface="Poppins SemiBold" panose="00000700000000000000" pitchFamily="2" charset="0"/>
              </a:rPr>
              <a:t>Minutes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2573837" y="1679323"/>
            <a:ext cx="4497776" cy="1205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chemeClr val="bg1">
                    <a:alpha val="40000"/>
                  </a:schemeClr>
                </a:solidFill>
              </a:rPr>
              <a:t>12.00 PM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071613" y="1843253"/>
            <a:ext cx="2713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4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8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3" name="Oval 32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4" name="Freeform 33"/>
          <p:cNvSpPr/>
          <p:nvPr/>
        </p:nvSpPr>
        <p:spPr>
          <a:xfrm rot="2400551">
            <a:off x="1426630" y="1972747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Donut 34"/>
          <p:cNvSpPr/>
          <p:nvPr/>
        </p:nvSpPr>
        <p:spPr>
          <a:xfrm>
            <a:off x="8755038" y="4358069"/>
            <a:ext cx="313898" cy="313898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5013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540387" y="3700819"/>
            <a:ext cx="1869744" cy="1580866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523395" y="3700819"/>
            <a:ext cx="1869744" cy="1580866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702384" y="1889622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Elemetary</a:t>
            </a:r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 School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537699" y="1551391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853243" y="1642628"/>
            <a:ext cx="472097" cy="123452"/>
            <a:chOff x="1608368" y="1204573"/>
            <a:chExt cx="646940" cy="169173"/>
          </a:xfrm>
        </p:grpSpPr>
        <p:sp>
          <p:nvSpPr>
            <p:cNvPr id="18" name="Oval 17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125473" y="1551391"/>
            <a:ext cx="39838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soul, like these sweet mornings of spring which I enjoy with my whole heart. I am possession of my entire soul, like these sweet mornings of spring which I enjoy with my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/>
          </a:solidFill>
        </p:grpSpPr>
        <p:grpSp>
          <p:nvGrpSpPr>
            <p:cNvPr id="2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/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2" name="Oval 31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33" name="Freeform 32"/>
          <p:cNvSpPr/>
          <p:nvPr/>
        </p:nvSpPr>
        <p:spPr>
          <a:xfrm rot="2104086">
            <a:off x="1072194" y="5749143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nut 33"/>
          <p:cNvSpPr/>
          <p:nvPr/>
        </p:nvSpPr>
        <p:spPr>
          <a:xfrm>
            <a:off x="548595" y="1237493"/>
            <a:ext cx="313898" cy="313898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 rot="19508544">
            <a:off x="4871708" y="3569443"/>
            <a:ext cx="333669" cy="26275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Donut 35"/>
          <p:cNvSpPr/>
          <p:nvPr/>
        </p:nvSpPr>
        <p:spPr>
          <a:xfrm>
            <a:off x="11406037" y="4734649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10016616" y="3979488"/>
            <a:ext cx="1175429" cy="253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916544" y="4233404"/>
            <a:ext cx="11875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891057" y="4769389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7908048" y="4769389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3839202" y="4001615"/>
            <a:ext cx="129235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enity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825020" y="4000491"/>
            <a:ext cx="129235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enity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132536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21" grpId="0"/>
      <p:bldP spid="37" grpId="0"/>
      <p:bldP spid="38" grpId="0"/>
      <p:bldP spid="39" grpId="0" animBg="1"/>
      <p:bldP spid="40" grpId="0" animBg="1"/>
      <p:bldP spid="41" grpId="0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icture Placeholder 4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/>
          <p:cNvSpPr/>
          <p:nvPr/>
        </p:nvSpPr>
        <p:spPr>
          <a:xfrm>
            <a:off x="0" y="3466531"/>
            <a:ext cx="4299045" cy="339146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1" name="Freeform 20"/>
          <p:cNvSpPr/>
          <p:nvPr/>
        </p:nvSpPr>
        <p:spPr>
          <a:xfrm rot="2400551">
            <a:off x="654977" y="5960343"/>
            <a:ext cx="213824" cy="14407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Donut 21"/>
          <p:cNvSpPr/>
          <p:nvPr/>
        </p:nvSpPr>
        <p:spPr>
          <a:xfrm>
            <a:off x="4124946" y="4011318"/>
            <a:ext cx="406111" cy="406111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477"/>
          <p:cNvGrpSpPr>
            <a:grpSpLocks noChangeAspect="1"/>
          </p:cNvGrpSpPr>
          <p:nvPr/>
        </p:nvGrpSpPr>
        <p:grpSpPr bwMode="auto">
          <a:xfrm>
            <a:off x="890092" y="4260460"/>
            <a:ext cx="432397" cy="532122"/>
            <a:chOff x="1472" y="1404"/>
            <a:chExt cx="1678" cy="2065"/>
          </a:xfrm>
          <a:solidFill>
            <a:schemeClr val="bg1"/>
          </a:solidFill>
        </p:grpSpPr>
        <p:sp>
          <p:nvSpPr>
            <p:cNvPr id="2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434875" y="4949397"/>
            <a:ext cx="2113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00215" y="4417429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579761" y="4241511"/>
            <a:ext cx="4669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Junior High School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6415076" y="390328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730620" y="3994517"/>
            <a:ext cx="472097" cy="123452"/>
            <a:chOff x="1608368" y="1204573"/>
            <a:chExt cx="646940" cy="169173"/>
          </a:xfrm>
        </p:grpSpPr>
        <p:sp>
          <p:nvSpPr>
            <p:cNvPr id="35" name="Oval 3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579761" y="5040124"/>
            <a:ext cx="55243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644682" y="1360425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1425155" y="1501150"/>
            <a:ext cx="1030800" cy="611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965555" y="1372663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90092" y="1700599"/>
            <a:ext cx="302617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</a:t>
            </a:r>
          </a:p>
        </p:txBody>
      </p:sp>
      <p:sp>
        <p:nvSpPr>
          <p:cNvPr id="45" name="Freeform 44"/>
          <p:cNvSpPr/>
          <p:nvPr/>
        </p:nvSpPr>
        <p:spPr>
          <a:xfrm rot="19508544">
            <a:off x="3991215" y="605267"/>
            <a:ext cx="549124" cy="43241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757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8" grpId="0"/>
      <p:bldP spid="41" grpId="0"/>
      <p:bldP spid="43" grpId="0"/>
      <p:bldP spid="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/>
          <p:cNvSpPr/>
          <p:nvPr/>
        </p:nvSpPr>
        <p:spPr>
          <a:xfrm>
            <a:off x="5186150" y="1610436"/>
            <a:ext cx="1842448" cy="18560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02758" y="3466531"/>
            <a:ext cx="6482687" cy="178785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77800" dist="165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284"/>
          <p:cNvSpPr>
            <a:spLocks/>
          </p:cNvSpPr>
          <p:nvPr/>
        </p:nvSpPr>
        <p:spPr bwMode="auto">
          <a:xfrm>
            <a:off x="3801763" y="4135538"/>
            <a:ext cx="721524" cy="449839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186149" y="3933419"/>
            <a:ext cx="418919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soul, like these sweet mornings of spring which I enjoy with my whole heart. I am possession of my entire soul, like these sweet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905880" y="3721801"/>
            <a:ext cx="7116" cy="12773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113"/>
          <p:cNvSpPr>
            <a:spLocks noEditPoints="1"/>
          </p:cNvSpPr>
          <p:nvPr/>
        </p:nvSpPr>
        <p:spPr bwMode="auto">
          <a:xfrm>
            <a:off x="5611479" y="2025812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517079" y="2526229"/>
            <a:ext cx="14637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039963" y="1966593"/>
            <a:ext cx="9408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882411" y="2172286"/>
            <a:ext cx="33822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College Life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717726" y="1834055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8033270" y="1925292"/>
            <a:ext cx="472097" cy="123452"/>
            <a:chOff x="1608368" y="1204573"/>
            <a:chExt cx="646940" cy="169173"/>
          </a:xfrm>
        </p:grpSpPr>
        <p:sp>
          <p:nvSpPr>
            <p:cNvPr id="29" name="Oval 28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2" name="Oval 41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3" name="Donut 42"/>
          <p:cNvSpPr/>
          <p:nvPr/>
        </p:nvSpPr>
        <p:spPr>
          <a:xfrm>
            <a:off x="8922144" y="5032289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Freeform 43"/>
          <p:cNvSpPr/>
          <p:nvPr/>
        </p:nvSpPr>
        <p:spPr>
          <a:xfrm rot="2104086">
            <a:off x="6669315" y="1455396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 rot="19508544">
            <a:off x="10413043" y="3839085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65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21" grpId="0" animBg="1"/>
      <p:bldP spid="22" grpId="0"/>
      <p:bldP spid="25" grpId="0"/>
      <p:bldP spid="26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ounded Rectangle 6"/>
          <p:cNvSpPr/>
          <p:nvPr/>
        </p:nvSpPr>
        <p:spPr>
          <a:xfrm>
            <a:off x="6198359" y="1214651"/>
            <a:ext cx="2031241" cy="1787856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9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1" name="Oval 20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11315" y="1862327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Teacher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46630" y="152409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662174" y="1615333"/>
            <a:ext cx="472097" cy="123452"/>
            <a:chOff x="1608368" y="1204573"/>
            <a:chExt cx="646940" cy="169173"/>
          </a:xfrm>
        </p:grpSpPr>
        <p:sp>
          <p:nvSpPr>
            <p:cNvPr id="25" name="Oval 2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8736" y="2910290"/>
            <a:ext cx="356239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94792" y="4007127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8736" y="4411950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31" name="Donut 30"/>
          <p:cNvSpPr/>
          <p:nvPr/>
        </p:nvSpPr>
        <p:spPr>
          <a:xfrm>
            <a:off x="1340165" y="5700637"/>
            <a:ext cx="313898" cy="313898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rot="2400551">
            <a:off x="8060700" y="2456407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 rot="19508544">
            <a:off x="11311167" y="1120315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nut 33"/>
          <p:cNvSpPr/>
          <p:nvPr/>
        </p:nvSpPr>
        <p:spPr>
          <a:xfrm>
            <a:off x="8922144" y="5032289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495781" y="1737355"/>
            <a:ext cx="1500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cs typeface="Poppins SemiBold" panose="00000700000000000000" pitchFamily="2" charset="0"/>
              </a:rPr>
              <a:t>Chris Brown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495781" y="2079793"/>
            <a:ext cx="15008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00" i="1" dirty="0">
                <a:solidFill>
                  <a:schemeClr val="bg1"/>
                </a:solidFill>
                <a:cs typeface="Poppins SemiBold" panose="00000700000000000000" pitchFamily="2" charset="0"/>
              </a:rPr>
              <a:t>Senior Teacher</a:t>
            </a:r>
          </a:p>
        </p:txBody>
      </p:sp>
    </p:spTree>
    <p:extLst>
      <p:ext uri="{BB962C8B-B14F-4D97-AF65-F5344CB8AC3E}">
        <p14:creationId xmlns:p14="http://schemas.microsoft.com/office/powerpoint/2010/main" val="39201117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11315" y="1862327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Teachers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46630" y="152409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662174" y="1615333"/>
            <a:ext cx="472097" cy="123452"/>
            <a:chOff x="1608368" y="1204573"/>
            <a:chExt cx="646940" cy="169173"/>
          </a:xfrm>
        </p:grpSpPr>
        <p:sp>
          <p:nvSpPr>
            <p:cNvPr id="13" name="Oval 12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11315" y="3178370"/>
            <a:ext cx="301974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7" name="Oval 26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8" name="Freeform 27"/>
          <p:cNvSpPr/>
          <p:nvPr/>
        </p:nvSpPr>
        <p:spPr>
          <a:xfrm rot="2104086">
            <a:off x="1072194" y="5749143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nut 28"/>
          <p:cNvSpPr/>
          <p:nvPr/>
        </p:nvSpPr>
        <p:spPr>
          <a:xfrm>
            <a:off x="7611959" y="3408205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 rot="19508544">
            <a:off x="10846998" y="2121935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263769" y="2096970"/>
            <a:ext cx="1500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cs typeface="Poppins SemiBold" panose="00000700000000000000" pitchFamily="2" charset="0"/>
              </a:rPr>
              <a:t>Chris Brown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263769" y="2439408"/>
            <a:ext cx="15008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00" i="1" dirty="0">
                <a:solidFill>
                  <a:schemeClr val="bg1"/>
                </a:solidFill>
                <a:cs typeface="Poppins SemiBold" panose="00000700000000000000" pitchFamily="2" charset="0"/>
              </a:rPr>
              <a:t>Senior Teacher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361583" y="2096970"/>
            <a:ext cx="1500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Chris Brown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361583" y="2439408"/>
            <a:ext cx="150080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00" i="1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Senior Teacher</a:t>
            </a:r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8" name="Picture Placeholder 37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855409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/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10" name="Group 9"/>
          <p:cNvGrpSpPr/>
          <p:nvPr/>
        </p:nvGrpSpPr>
        <p:grpSpPr>
          <a:xfrm flipH="1">
            <a:off x="6626085" y="1804255"/>
            <a:ext cx="4611757" cy="5053745"/>
            <a:chOff x="1354667" y="2335557"/>
            <a:chExt cx="3588990" cy="3932957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667" y="2335557"/>
              <a:ext cx="3581966" cy="392781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691" y="2340704"/>
              <a:ext cx="3581966" cy="3927810"/>
            </a:xfrm>
            <a:prstGeom prst="rect">
              <a:avLst/>
            </a:prstGeom>
          </p:spPr>
        </p:pic>
      </p:grpSp>
      <p:sp>
        <p:nvSpPr>
          <p:cNvPr id="14" name="Freeform 13"/>
          <p:cNvSpPr/>
          <p:nvPr/>
        </p:nvSpPr>
        <p:spPr>
          <a:xfrm rot="2104086">
            <a:off x="5968452" y="922914"/>
            <a:ext cx="1864185" cy="1467977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nut 14"/>
          <p:cNvSpPr/>
          <p:nvPr/>
        </p:nvSpPr>
        <p:spPr>
          <a:xfrm>
            <a:off x="8927450" y="5653052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 rot="2104086">
            <a:off x="11419494" y="4248872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11315" y="1862327"/>
            <a:ext cx="4187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App Is Available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46630" y="152409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662174" y="1615333"/>
            <a:ext cx="472097" cy="123452"/>
            <a:chOff x="1608368" y="1204573"/>
            <a:chExt cx="646940" cy="169173"/>
          </a:xfrm>
        </p:grpSpPr>
        <p:sp>
          <p:nvSpPr>
            <p:cNvPr id="20" name="Oval 1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2498" y="2793184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58554" y="4293730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2498" y="4698553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26" name="Oval 25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2620228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/>
      <p:bldP spid="24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Freeform 8"/>
          <p:cNvSpPr/>
          <p:nvPr/>
        </p:nvSpPr>
        <p:spPr>
          <a:xfrm rot="2104086">
            <a:off x="1072194" y="5749143"/>
            <a:ext cx="217308" cy="1711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1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5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0" name="Oval 19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916898" y="1848679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Available For iOS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752213" y="1510448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067757" y="1601685"/>
            <a:ext cx="472097" cy="123452"/>
            <a:chOff x="1608368" y="1204573"/>
            <a:chExt cx="646940" cy="169173"/>
          </a:xfrm>
        </p:grpSpPr>
        <p:sp>
          <p:nvSpPr>
            <p:cNvPr id="24" name="Oval 23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916898" y="2870108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922954" y="4370654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916898" y="4775477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30" name="Donut 29"/>
          <p:cNvSpPr/>
          <p:nvPr/>
        </p:nvSpPr>
        <p:spPr>
          <a:xfrm>
            <a:off x="2763946" y="4363612"/>
            <a:ext cx="542324" cy="5423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 rot="20488061">
            <a:off x="5429294" y="1235056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4920646" y="2179760"/>
            <a:ext cx="1101578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</a:t>
            </a:r>
          </a:p>
        </p:txBody>
      </p:sp>
    </p:spTree>
    <p:extLst>
      <p:ext uri="{BB962C8B-B14F-4D97-AF65-F5344CB8AC3E}">
        <p14:creationId xmlns:p14="http://schemas.microsoft.com/office/powerpoint/2010/main" val="2746014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>
          <a:xfrm rot="2400551">
            <a:off x="8264481" y="1930599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11315" y="1848648"/>
            <a:ext cx="4187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Our App Is Available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46630" y="151041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662174" y="1601654"/>
            <a:ext cx="472097" cy="123452"/>
            <a:chOff x="1608368" y="1204573"/>
            <a:chExt cx="646940" cy="169173"/>
          </a:xfrm>
        </p:grpSpPr>
        <p:sp>
          <p:nvSpPr>
            <p:cNvPr id="35" name="Oval 3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105636" y="1714966"/>
            <a:ext cx="1101578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2498" y="2777609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58554" y="4278155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52498" y="4682978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42" name="Donut 41"/>
          <p:cNvSpPr/>
          <p:nvPr/>
        </p:nvSpPr>
        <p:spPr>
          <a:xfrm>
            <a:off x="1340165" y="5843385"/>
            <a:ext cx="171150" cy="171150"/>
          </a:xfrm>
          <a:prstGeom prst="donut">
            <a:avLst>
              <a:gd name="adj" fmla="val 2505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Freeform 15"/>
          <p:cNvSpPr/>
          <p:nvPr/>
        </p:nvSpPr>
        <p:spPr>
          <a:xfrm rot="2104086">
            <a:off x="5934419" y="4503396"/>
            <a:ext cx="777209" cy="612023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32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9" grpId="0"/>
      <p:bldP spid="40" grpId="0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Rounded Rectangle 8"/>
          <p:cNvSpPr/>
          <p:nvPr/>
        </p:nvSpPr>
        <p:spPr>
          <a:xfrm>
            <a:off x="994612" y="2858069"/>
            <a:ext cx="2814790" cy="1852684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284"/>
          <p:cNvSpPr>
            <a:spLocks/>
          </p:cNvSpPr>
          <p:nvPr/>
        </p:nvSpPr>
        <p:spPr bwMode="auto">
          <a:xfrm>
            <a:off x="1545128" y="3306543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206047" y="3282244"/>
            <a:ext cx="1087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10908" y="3778326"/>
            <a:ext cx="20511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</a:t>
            </a:r>
          </a:p>
        </p:txBody>
      </p:sp>
      <p:sp>
        <p:nvSpPr>
          <p:cNvPr id="13" name="Donut 12"/>
          <p:cNvSpPr/>
          <p:nvPr/>
        </p:nvSpPr>
        <p:spPr>
          <a:xfrm>
            <a:off x="2806962" y="4513606"/>
            <a:ext cx="348197" cy="34819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6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430152" y="1783955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Available For iOS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265467" y="1445724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581011" y="1536961"/>
            <a:ext cx="472097" cy="123452"/>
            <a:chOff x="1608368" y="1204573"/>
            <a:chExt cx="646940" cy="169173"/>
          </a:xfrm>
        </p:grpSpPr>
        <p:sp>
          <p:nvSpPr>
            <p:cNvPr id="30" name="Oval 2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430152" y="2805384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436208" y="4305930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430152" y="4710753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36" name="Freeform 35"/>
          <p:cNvSpPr/>
          <p:nvPr/>
        </p:nvSpPr>
        <p:spPr>
          <a:xfrm rot="19508544">
            <a:off x="11204225" y="1296749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4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6" name="Freeform 25"/>
          <p:cNvSpPr/>
          <p:nvPr/>
        </p:nvSpPr>
        <p:spPr>
          <a:xfrm>
            <a:off x="1555845" y="2486527"/>
            <a:ext cx="9160041" cy="4371473"/>
          </a:xfrm>
          <a:custGeom>
            <a:avLst/>
            <a:gdLst>
              <a:gd name="connsiteX0" fmla="*/ 210609 w 9160041"/>
              <a:gd name="connsiteY0" fmla="*/ 0 h 4371473"/>
              <a:gd name="connsiteX1" fmla="*/ 8949432 w 9160041"/>
              <a:gd name="connsiteY1" fmla="*/ 0 h 4371473"/>
              <a:gd name="connsiteX2" fmla="*/ 9160041 w 9160041"/>
              <a:gd name="connsiteY2" fmla="*/ 210609 h 4371473"/>
              <a:gd name="connsiteX3" fmla="*/ 9160041 w 9160041"/>
              <a:gd name="connsiteY3" fmla="*/ 4371473 h 4371473"/>
              <a:gd name="connsiteX4" fmla="*/ 0 w 9160041"/>
              <a:gd name="connsiteY4" fmla="*/ 4371473 h 4371473"/>
              <a:gd name="connsiteX5" fmla="*/ 0 w 9160041"/>
              <a:gd name="connsiteY5" fmla="*/ 210609 h 4371473"/>
              <a:gd name="connsiteX6" fmla="*/ 210609 w 9160041"/>
              <a:gd name="connsiteY6" fmla="*/ 0 h 437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0041" h="4371473">
                <a:moveTo>
                  <a:pt x="210609" y="0"/>
                </a:moveTo>
                <a:lnTo>
                  <a:pt x="8949432" y="0"/>
                </a:lnTo>
                <a:cubicBezTo>
                  <a:pt x="9065748" y="0"/>
                  <a:pt x="9160041" y="94293"/>
                  <a:pt x="9160041" y="210609"/>
                </a:cubicBezTo>
                <a:lnTo>
                  <a:pt x="9160041" y="4371473"/>
                </a:lnTo>
                <a:lnTo>
                  <a:pt x="0" y="4371473"/>
                </a:lnTo>
                <a:lnTo>
                  <a:pt x="0" y="210609"/>
                </a:lnTo>
                <a:cubicBezTo>
                  <a:pt x="0" y="94293"/>
                  <a:pt x="94293" y="0"/>
                  <a:pt x="210609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37500">
                <a:srgbClr val="FFFFFF">
                  <a:alpha val="80000"/>
                </a:srgbClr>
              </a:gs>
              <a:gs pos="75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Little Of Our History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sp>
        <p:nvSpPr>
          <p:cNvPr id="34" name="Oval 33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21" name="Oval 20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364467" y="4724168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6791649" y="4858767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6332049" y="4751465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9" name="Donut 48"/>
          <p:cNvSpPr/>
          <p:nvPr/>
        </p:nvSpPr>
        <p:spPr>
          <a:xfrm>
            <a:off x="1327550" y="2907003"/>
            <a:ext cx="456590" cy="456590"/>
          </a:xfrm>
          <a:prstGeom prst="donut">
            <a:avLst>
              <a:gd name="adj" fmla="val 1441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Freeform 49"/>
          <p:cNvSpPr/>
          <p:nvPr/>
        </p:nvSpPr>
        <p:spPr>
          <a:xfrm rot="19549883">
            <a:off x="2273052" y="5251600"/>
            <a:ext cx="405655" cy="31943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364467" y="5497859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6791649" y="5632458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6332049" y="5525156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02.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332049" y="3354232"/>
            <a:ext cx="373235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 alone, </a:t>
            </a:r>
          </a:p>
        </p:txBody>
      </p:sp>
      <p:sp>
        <p:nvSpPr>
          <p:cNvPr id="56" name="Freeform 55"/>
          <p:cNvSpPr/>
          <p:nvPr/>
        </p:nvSpPr>
        <p:spPr>
          <a:xfrm rot="2400551">
            <a:off x="10830320" y="3109754"/>
            <a:ext cx="298583" cy="20118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0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8" grpId="0"/>
      <p:bldP spid="20" grpId="0"/>
      <p:bldP spid="52" grpId="0"/>
      <p:bldP spid="54" grpId="0"/>
      <p:bldP spid="5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Freeform 8"/>
          <p:cNvSpPr/>
          <p:nvPr/>
        </p:nvSpPr>
        <p:spPr>
          <a:xfrm>
            <a:off x="5213446" y="3439236"/>
            <a:ext cx="6978555" cy="3418764"/>
          </a:xfrm>
          <a:custGeom>
            <a:avLst/>
            <a:gdLst>
              <a:gd name="connsiteX0" fmla="*/ 154673 w 6978555"/>
              <a:gd name="connsiteY0" fmla="*/ 0 h 3418764"/>
              <a:gd name="connsiteX1" fmla="*/ 6978555 w 6978555"/>
              <a:gd name="connsiteY1" fmla="*/ 0 h 3418764"/>
              <a:gd name="connsiteX2" fmla="*/ 6978555 w 6978555"/>
              <a:gd name="connsiteY2" fmla="*/ 3418764 h 3418764"/>
              <a:gd name="connsiteX3" fmla="*/ 0 w 6978555"/>
              <a:gd name="connsiteY3" fmla="*/ 3418764 h 3418764"/>
              <a:gd name="connsiteX4" fmla="*/ 0 w 6978555"/>
              <a:gd name="connsiteY4" fmla="*/ 154673 h 3418764"/>
              <a:gd name="connsiteX5" fmla="*/ 154673 w 6978555"/>
              <a:gd name="connsiteY5" fmla="*/ 0 h 341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555" h="3418764">
                <a:moveTo>
                  <a:pt x="154673" y="0"/>
                </a:moveTo>
                <a:lnTo>
                  <a:pt x="6978555" y="0"/>
                </a:lnTo>
                <a:lnTo>
                  <a:pt x="6978555" y="3418764"/>
                </a:lnTo>
                <a:lnTo>
                  <a:pt x="0" y="3418764"/>
                </a:lnTo>
                <a:lnTo>
                  <a:pt x="0" y="154673"/>
                </a:lnTo>
                <a:cubicBezTo>
                  <a:pt x="0" y="69249"/>
                  <a:pt x="69249" y="0"/>
                  <a:pt x="15467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272" y="788554"/>
            <a:ext cx="2241159" cy="465309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078470" y="1753319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072414" y="2158142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9078470" y="3909665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9072414" y="4314488"/>
            <a:ext cx="2687482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0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4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9" name="Oval 28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508501" y="1867827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Available For iOS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43816" y="152959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659360" y="1620833"/>
            <a:ext cx="472097" cy="123452"/>
            <a:chOff x="1608368" y="1204573"/>
            <a:chExt cx="646940" cy="169173"/>
          </a:xfrm>
        </p:grpSpPr>
        <p:sp>
          <p:nvSpPr>
            <p:cNvPr id="33" name="Oval 32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499414" y="3327679"/>
            <a:ext cx="298799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37" name="Freeform 36"/>
          <p:cNvSpPr/>
          <p:nvPr/>
        </p:nvSpPr>
        <p:spPr>
          <a:xfrm rot="2400551">
            <a:off x="11037068" y="5803700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 rot="19508544">
            <a:off x="11204225" y="1296749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8" name="Donut 37"/>
          <p:cNvSpPr/>
          <p:nvPr/>
        </p:nvSpPr>
        <p:spPr>
          <a:xfrm>
            <a:off x="5946368" y="3787395"/>
            <a:ext cx="460824" cy="4608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907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3357351"/>
            <a:ext cx="12192000" cy="3500649"/>
          </a:xfrm>
          <a:prstGeom prst="rect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flipV="1">
            <a:off x="2245057" y="3357351"/>
            <a:ext cx="2374710" cy="210175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flipV="1">
            <a:off x="4908645" y="3357351"/>
            <a:ext cx="2374710" cy="210175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 Side Corner Rectangle 7"/>
          <p:cNvSpPr/>
          <p:nvPr/>
        </p:nvSpPr>
        <p:spPr>
          <a:xfrm flipV="1">
            <a:off x="7572233" y="3357351"/>
            <a:ext cx="2374710" cy="210175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 Same Side Corner Rectangle 1"/>
          <p:cNvSpPr/>
          <p:nvPr/>
        </p:nvSpPr>
        <p:spPr>
          <a:xfrm>
            <a:off x="2245057" y="2265531"/>
            <a:ext cx="2374710" cy="1091820"/>
          </a:xfrm>
          <a:prstGeom prst="round2SameRect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>
            <a:off x="4908645" y="2265531"/>
            <a:ext cx="2374710" cy="1091820"/>
          </a:xfrm>
          <a:prstGeom prst="round2SameRect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>
            <a:off x="7572233" y="2265531"/>
            <a:ext cx="2374710" cy="1091820"/>
          </a:xfrm>
          <a:prstGeom prst="round2SameRect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896681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Education Package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5202072" y="55845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859952" y="1695294"/>
            <a:ext cx="472097" cy="123452"/>
            <a:chOff x="1608368" y="1204573"/>
            <a:chExt cx="646940" cy="169173"/>
          </a:xfrm>
        </p:grpSpPr>
        <p:sp>
          <p:nvSpPr>
            <p:cNvPr id="12" name="Oval 11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889498" y="5735809"/>
            <a:ext cx="8413004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soul, like these sweet mornings of spring which I enjoy with my whole heart. I am possession of \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2422163" y="2638989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cs typeface="Poppins SemiBold" panose="00000700000000000000" pitchFamily="2" charset="0"/>
              </a:rPr>
              <a:t>Basic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5085751" y="2638989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cs typeface="Poppins SemiBold" panose="00000700000000000000" pitchFamily="2" charset="0"/>
              </a:rPr>
              <a:t>Medium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749339" y="2638989"/>
            <a:ext cx="20204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cs typeface="Poppins SemiBold" panose="00000700000000000000" pitchFamily="2" charset="0"/>
              </a:rPr>
              <a:t>Advanced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6202" y="4828959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09790" y="4828959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73378" y="4828959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389804" y="3730809"/>
            <a:ext cx="2085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053392" y="3730809"/>
            <a:ext cx="2085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716980" y="3732390"/>
            <a:ext cx="2085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27" name="Freeform 26"/>
          <p:cNvSpPr/>
          <p:nvPr/>
        </p:nvSpPr>
        <p:spPr>
          <a:xfrm rot="2400551">
            <a:off x="11326163" y="5541055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Donut 27"/>
          <p:cNvSpPr/>
          <p:nvPr/>
        </p:nvSpPr>
        <p:spPr>
          <a:xfrm>
            <a:off x="1088894" y="3126939"/>
            <a:ext cx="460824" cy="4608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 rot="19508544">
            <a:off x="11204225" y="1296749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97855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58626" y="1881475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Infographic 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93941" y="1543244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809485" y="1634481"/>
            <a:ext cx="472097" cy="123452"/>
            <a:chOff x="1608368" y="1204573"/>
            <a:chExt cx="646940" cy="169173"/>
          </a:xfrm>
        </p:grpSpPr>
        <p:sp>
          <p:nvSpPr>
            <p:cNvPr id="7" name="Oval 6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512039" y="1543244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6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4326340"/>
            <a:ext cx="9130352" cy="1160059"/>
          </a:xfrm>
          <a:prstGeom prst="rect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1438932" y="3457432"/>
            <a:ext cx="2027599" cy="1448937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3818232" y="3465848"/>
            <a:ext cx="2027599" cy="1448937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6197532" y="3457431"/>
            <a:ext cx="2027599" cy="1448937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6" name="Freeform 25"/>
          <p:cNvSpPr/>
          <p:nvPr/>
        </p:nvSpPr>
        <p:spPr>
          <a:xfrm rot="19508544">
            <a:off x="11204225" y="1296749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1899618" y="4394423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847763" y="3626649"/>
            <a:ext cx="129235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enity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17993" y="4394423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4166138" y="3626649"/>
            <a:ext cx="129235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enity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583378" y="4394423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531523" y="3626649"/>
            <a:ext cx="1292356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enity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</a:t>
            </a:r>
          </a:p>
        </p:txBody>
      </p:sp>
      <p:sp>
        <p:nvSpPr>
          <p:cNvPr id="33" name="Donut 32"/>
          <p:cNvSpPr/>
          <p:nvPr/>
        </p:nvSpPr>
        <p:spPr>
          <a:xfrm>
            <a:off x="2672035" y="5216643"/>
            <a:ext cx="460824" cy="46082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 rot="2400551">
            <a:off x="8961452" y="4907082"/>
            <a:ext cx="337799" cy="227611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95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44978" y="1608520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Timeline Slide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80293" y="1270289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95837" y="1361526"/>
            <a:ext cx="472097" cy="123452"/>
            <a:chOff x="1608368" y="1204573"/>
            <a:chExt cx="646940" cy="169173"/>
          </a:xfrm>
        </p:grpSpPr>
        <p:sp>
          <p:nvSpPr>
            <p:cNvPr id="5" name="Oval 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2859495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92217" y="4360041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4764864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17" name="Freeform 16"/>
          <p:cNvSpPr/>
          <p:nvPr/>
        </p:nvSpPr>
        <p:spPr>
          <a:xfrm>
            <a:off x="7879825" y="2617093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301551" y="1218224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>
            <a:stCxn id="13" idx="4"/>
          </p:cNvCxnSpPr>
          <p:nvPr/>
        </p:nvCxnSpPr>
        <p:spPr>
          <a:xfrm>
            <a:off x="7444853" y="1504827"/>
            <a:ext cx="0" cy="5333511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7879825" y="4475677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301552" y="3063059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301551" y="4921643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63222" y="2617093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.Jan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00083" y="3250511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26361" y="4475677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.Feb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663222" y="5109095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1082620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7" grpId="0" animBg="1"/>
      <p:bldP spid="13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44978" y="1608520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Timeline Slide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80293" y="1270289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95837" y="1361526"/>
            <a:ext cx="472097" cy="123452"/>
            <a:chOff x="1608368" y="1204573"/>
            <a:chExt cx="646940" cy="169173"/>
          </a:xfrm>
        </p:grpSpPr>
        <p:sp>
          <p:nvSpPr>
            <p:cNvPr id="5" name="Oval 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2859495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92217" y="4360041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4764864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17" name="Freeform 16"/>
          <p:cNvSpPr/>
          <p:nvPr/>
        </p:nvSpPr>
        <p:spPr>
          <a:xfrm>
            <a:off x="7879825" y="2617093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7383439" y="0"/>
            <a:ext cx="61414" cy="6838338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7879825" y="4475677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63222" y="2617093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.Apr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00083" y="3250511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26361" y="4475677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.May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663222" y="5109095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2" name="Freeform 21"/>
          <p:cNvSpPr/>
          <p:nvPr/>
        </p:nvSpPr>
        <p:spPr>
          <a:xfrm>
            <a:off x="7879825" y="929818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63222" y="929818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.Mar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00083" y="1563236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9" name="Oval 28"/>
          <p:cNvSpPr/>
          <p:nvPr/>
        </p:nvSpPr>
        <p:spPr>
          <a:xfrm>
            <a:off x="7322022" y="1374491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7301552" y="3063059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301551" y="4921643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3438029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7" grpId="0" animBg="1"/>
      <p:bldP spid="18" grpId="0" animBg="1"/>
      <p:bldP spid="23" grpId="0"/>
      <p:bldP spid="24" grpId="0"/>
      <p:bldP spid="25" grpId="0"/>
      <p:bldP spid="26" grpId="0"/>
      <p:bldP spid="22" grpId="0" animBg="1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44978" y="1608520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Timeline Slide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80293" y="1270289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95837" y="1361526"/>
            <a:ext cx="472097" cy="123452"/>
            <a:chOff x="1608368" y="1204573"/>
            <a:chExt cx="646940" cy="169173"/>
          </a:xfrm>
        </p:grpSpPr>
        <p:sp>
          <p:nvSpPr>
            <p:cNvPr id="5" name="Oval 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2859495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92217" y="4360041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86161" y="4764864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17" name="Freeform 16"/>
          <p:cNvSpPr/>
          <p:nvPr/>
        </p:nvSpPr>
        <p:spPr>
          <a:xfrm>
            <a:off x="7879825" y="2930997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>
            <a:endCxn id="31" idx="0"/>
          </p:cNvCxnSpPr>
          <p:nvPr/>
        </p:nvCxnSpPr>
        <p:spPr>
          <a:xfrm flipH="1">
            <a:off x="7444853" y="0"/>
            <a:ext cx="18560" cy="5235547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63222" y="2930997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.Jul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00083" y="3564415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2" name="Freeform 21"/>
          <p:cNvSpPr/>
          <p:nvPr/>
        </p:nvSpPr>
        <p:spPr>
          <a:xfrm>
            <a:off x="7879825" y="1243722"/>
            <a:ext cx="3297168" cy="1178537"/>
          </a:xfrm>
          <a:custGeom>
            <a:avLst/>
            <a:gdLst>
              <a:gd name="connsiteX0" fmla="*/ 532289 w 3297168"/>
              <a:gd name="connsiteY0" fmla="*/ 0 h 1178537"/>
              <a:gd name="connsiteX1" fmla="*/ 3247257 w 3297168"/>
              <a:gd name="connsiteY1" fmla="*/ 0 h 1178537"/>
              <a:gd name="connsiteX2" fmla="*/ 3297168 w 3297168"/>
              <a:gd name="connsiteY2" fmla="*/ 49911 h 1178537"/>
              <a:gd name="connsiteX3" fmla="*/ 3297168 w 3297168"/>
              <a:gd name="connsiteY3" fmla="*/ 1128626 h 1178537"/>
              <a:gd name="connsiteX4" fmla="*/ 3247257 w 3297168"/>
              <a:gd name="connsiteY4" fmla="*/ 1178537 h 1178537"/>
              <a:gd name="connsiteX5" fmla="*/ 532289 w 3297168"/>
              <a:gd name="connsiteY5" fmla="*/ 1178537 h 1178537"/>
              <a:gd name="connsiteX6" fmla="*/ 482378 w 3297168"/>
              <a:gd name="connsiteY6" fmla="*/ 1128626 h 1178537"/>
              <a:gd name="connsiteX7" fmla="*/ 482378 w 3297168"/>
              <a:gd name="connsiteY7" fmla="*/ 869047 h 1178537"/>
              <a:gd name="connsiteX8" fmla="*/ 0 w 3297168"/>
              <a:gd name="connsiteY8" fmla="*/ 589268 h 1178537"/>
              <a:gd name="connsiteX9" fmla="*/ 482378 w 3297168"/>
              <a:gd name="connsiteY9" fmla="*/ 309489 h 1178537"/>
              <a:gd name="connsiteX10" fmla="*/ 482378 w 3297168"/>
              <a:gd name="connsiteY10" fmla="*/ 49911 h 1178537"/>
              <a:gd name="connsiteX11" fmla="*/ 532289 w 3297168"/>
              <a:gd name="connsiteY11" fmla="*/ 0 h 117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7168" h="1178537">
                <a:moveTo>
                  <a:pt x="532289" y="0"/>
                </a:moveTo>
                <a:lnTo>
                  <a:pt x="3247257" y="0"/>
                </a:lnTo>
                <a:cubicBezTo>
                  <a:pt x="3274822" y="0"/>
                  <a:pt x="3297168" y="22346"/>
                  <a:pt x="3297168" y="49911"/>
                </a:cubicBezTo>
                <a:lnTo>
                  <a:pt x="3297168" y="1128626"/>
                </a:lnTo>
                <a:cubicBezTo>
                  <a:pt x="3297168" y="1156191"/>
                  <a:pt x="3274822" y="1178537"/>
                  <a:pt x="3247257" y="1178537"/>
                </a:cubicBezTo>
                <a:lnTo>
                  <a:pt x="532289" y="1178537"/>
                </a:lnTo>
                <a:cubicBezTo>
                  <a:pt x="504724" y="1178537"/>
                  <a:pt x="482378" y="1156191"/>
                  <a:pt x="482378" y="1128626"/>
                </a:cubicBezTo>
                <a:lnTo>
                  <a:pt x="482378" y="869047"/>
                </a:lnTo>
                <a:lnTo>
                  <a:pt x="0" y="589268"/>
                </a:lnTo>
                <a:lnTo>
                  <a:pt x="482378" y="309489"/>
                </a:lnTo>
                <a:lnTo>
                  <a:pt x="482378" y="49911"/>
                </a:lnTo>
                <a:cubicBezTo>
                  <a:pt x="482378" y="22346"/>
                  <a:pt x="504724" y="0"/>
                  <a:pt x="53228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8663222" y="1243722"/>
            <a:ext cx="1730374" cy="6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.Jun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700083" y="1877140"/>
            <a:ext cx="2476910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</a:t>
            </a:r>
          </a:p>
        </p:txBody>
      </p:sp>
      <p:sp>
        <p:nvSpPr>
          <p:cNvPr id="29" name="Oval 28"/>
          <p:cNvSpPr/>
          <p:nvPr/>
        </p:nvSpPr>
        <p:spPr>
          <a:xfrm>
            <a:off x="7322022" y="1688395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7301552" y="3376963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301551" y="5235547"/>
            <a:ext cx="286603" cy="28660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3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7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</p:spTree>
    <p:extLst>
      <p:ext uri="{BB962C8B-B14F-4D97-AF65-F5344CB8AC3E}">
        <p14:creationId xmlns:p14="http://schemas.microsoft.com/office/powerpoint/2010/main" val="2161932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7" grpId="0" animBg="1"/>
      <p:bldP spid="23" grpId="0"/>
      <p:bldP spid="24" grpId="0"/>
      <p:bldP spid="22" grpId="0" animBg="1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510637305"/>
              </p:ext>
            </p:extLst>
          </p:nvPr>
        </p:nvGraphicFramePr>
        <p:xfrm>
          <a:off x="1124659" y="3507593"/>
          <a:ext cx="2435907" cy="165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4020882994"/>
              </p:ext>
            </p:extLst>
          </p:nvPr>
        </p:nvGraphicFramePr>
        <p:xfrm>
          <a:off x="3560566" y="3507592"/>
          <a:ext cx="2435907" cy="165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63455143"/>
              </p:ext>
            </p:extLst>
          </p:nvPr>
        </p:nvGraphicFramePr>
        <p:xfrm>
          <a:off x="5996473" y="3507591"/>
          <a:ext cx="2435907" cy="165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58626" y="1881475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Infographic Slide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93941" y="1543244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809485" y="1634481"/>
            <a:ext cx="472097" cy="123452"/>
            <a:chOff x="1608368" y="1204573"/>
            <a:chExt cx="646940" cy="169173"/>
          </a:xfrm>
        </p:grpSpPr>
        <p:sp>
          <p:nvSpPr>
            <p:cNvPr id="12" name="Oval 11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512039" y="1543244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8578906" y="3719077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572850" y="4123900"/>
            <a:ext cx="2085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9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3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8" name="Oval 27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332363" y="5263548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8270" y="5263548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204177" y="5263548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32" name="Freeform 31"/>
          <p:cNvSpPr/>
          <p:nvPr/>
        </p:nvSpPr>
        <p:spPr>
          <a:xfrm rot="19508544">
            <a:off x="1004861" y="2808264"/>
            <a:ext cx="239592" cy="1886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7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6227495"/>
              </p:ext>
            </p:extLst>
          </p:nvPr>
        </p:nvGraphicFramePr>
        <p:xfrm>
          <a:off x="4681606" y="2374709"/>
          <a:ext cx="5297254" cy="347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8312872" y="1596788"/>
            <a:ext cx="2032131" cy="1009934"/>
          </a:xfrm>
          <a:prstGeom prst="wedgeRoundRectCallout">
            <a:avLst>
              <a:gd name="adj1" fmla="val -31579"/>
              <a:gd name="adj2" fmla="val 69963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72273" y="1596788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Chart 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507588" y="125855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823132" y="1349794"/>
            <a:ext cx="472097" cy="123452"/>
            <a:chOff x="1608368" y="1204573"/>
            <a:chExt cx="646940" cy="169173"/>
          </a:xfrm>
        </p:grpSpPr>
        <p:sp>
          <p:nvSpPr>
            <p:cNvPr id="7" name="Oval 6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672273" y="2428216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>
                    <a:lumMod val="95000"/>
                  </a:schemeClr>
                </a:solidFill>
              </a:rPr>
              <a:t>01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68185" y="3316540"/>
            <a:ext cx="238504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Lorem Ipsum is simply dummy text for lorem ipsum dolor sit amet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66821" y="298714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17984" y="4111762"/>
            <a:ext cx="1239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>
                    <a:lumMod val="95000"/>
                  </a:schemeClr>
                </a:solidFill>
              </a:rPr>
              <a:t>02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73207" y="5000086"/>
            <a:ext cx="238504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Lorem Ipsum is simply dummy text for lorem ipsum dolor sit amet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171843" y="4670688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600145" y="1797547"/>
            <a:ext cx="15020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7" name="Oval 36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52394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47007" y="914186"/>
            <a:ext cx="3776220" cy="2866662"/>
            <a:chOff x="1150622" y="1753457"/>
            <a:chExt cx="5676900" cy="4309534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695106" y="1753457"/>
              <a:ext cx="220133" cy="84667"/>
            </a:xfrm>
            <a:custGeom>
              <a:avLst/>
              <a:gdLst>
                <a:gd name="T0" fmla="*/ 0 w 104"/>
                <a:gd name="T1" fmla="*/ 40 h 40"/>
                <a:gd name="T2" fmla="*/ 7 w 104"/>
                <a:gd name="T3" fmla="*/ 37 h 40"/>
                <a:gd name="T4" fmla="*/ 7 w 104"/>
                <a:gd name="T5" fmla="*/ 31 h 40"/>
                <a:gd name="T6" fmla="*/ 10 w 104"/>
                <a:gd name="T7" fmla="*/ 25 h 40"/>
                <a:gd name="T8" fmla="*/ 19 w 104"/>
                <a:gd name="T9" fmla="*/ 31 h 40"/>
                <a:gd name="T10" fmla="*/ 37 w 104"/>
                <a:gd name="T11" fmla="*/ 25 h 40"/>
                <a:gd name="T12" fmla="*/ 46 w 104"/>
                <a:gd name="T13" fmla="*/ 25 h 40"/>
                <a:gd name="T14" fmla="*/ 49 w 104"/>
                <a:gd name="T15" fmla="*/ 25 h 40"/>
                <a:gd name="T16" fmla="*/ 55 w 104"/>
                <a:gd name="T17" fmla="*/ 25 h 40"/>
                <a:gd name="T18" fmla="*/ 65 w 104"/>
                <a:gd name="T19" fmla="*/ 25 h 40"/>
                <a:gd name="T20" fmla="*/ 77 w 104"/>
                <a:gd name="T21" fmla="*/ 18 h 40"/>
                <a:gd name="T22" fmla="*/ 86 w 104"/>
                <a:gd name="T23" fmla="*/ 18 h 40"/>
                <a:gd name="T24" fmla="*/ 89 w 104"/>
                <a:gd name="T25" fmla="*/ 25 h 40"/>
                <a:gd name="T26" fmla="*/ 95 w 104"/>
                <a:gd name="T27" fmla="*/ 31 h 40"/>
                <a:gd name="T28" fmla="*/ 104 w 104"/>
                <a:gd name="T29" fmla="*/ 37 h 40"/>
                <a:gd name="T30" fmla="*/ 104 w 104"/>
                <a:gd name="T31" fmla="*/ 31 h 40"/>
                <a:gd name="T32" fmla="*/ 101 w 104"/>
                <a:gd name="T33" fmla="*/ 18 h 40"/>
                <a:gd name="T34" fmla="*/ 104 w 104"/>
                <a:gd name="T35" fmla="*/ 15 h 40"/>
                <a:gd name="T36" fmla="*/ 101 w 104"/>
                <a:gd name="T37" fmla="*/ 9 h 40"/>
                <a:gd name="T38" fmla="*/ 95 w 104"/>
                <a:gd name="T39" fmla="*/ 9 h 40"/>
                <a:gd name="T40" fmla="*/ 89 w 104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40">
                  <a:moveTo>
                    <a:pt x="0" y="40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0" y="25"/>
                  </a:lnTo>
                  <a:lnTo>
                    <a:pt x="19" y="31"/>
                  </a:lnTo>
                  <a:lnTo>
                    <a:pt x="37" y="25"/>
                  </a:lnTo>
                  <a:lnTo>
                    <a:pt x="46" y="25"/>
                  </a:lnTo>
                  <a:lnTo>
                    <a:pt x="49" y="25"/>
                  </a:lnTo>
                  <a:lnTo>
                    <a:pt x="55" y="25"/>
                  </a:lnTo>
                  <a:lnTo>
                    <a:pt x="65" y="25"/>
                  </a:lnTo>
                  <a:lnTo>
                    <a:pt x="77" y="18"/>
                  </a:lnTo>
                  <a:lnTo>
                    <a:pt x="86" y="18"/>
                  </a:lnTo>
                  <a:lnTo>
                    <a:pt x="89" y="25"/>
                  </a:lnTo>
                  <a:lnTo>
                    <a:pt x="95" y="31"/>
                  </a:lnTo>
                  <a:lnTo>
                    <a:pt x="104" y="37"/>
                  </a:lnTo>
                  <a:lnTo>
                    <a:pt x="104" y="31"/>
                  </a:lnTo>
                  <a:lnTo>
                    <a:pt x="101" y="18"/>
                  </a:lnTo>
                  <a:lnTo>
                    <a:pt x="104" y="15"/>
                  </a:lnTo>
                  <a:lnTo>
                    <a:pt x="101" y="9"/>
                  </a:lnTo>
                  <a:lnTo>
                    <a:pt x="95" y="9"/>
                  </a:lnTo>
                  <a:lnTo>
                    <a:pt x="89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695106" y="1753457"/>
              <a:ext cx="220133" cy="84667"/>
            </a:xfrm>
            <a:custGeom>
              <a:avLst/>
              <a:gdLst>
                <a:gd name="T0" fmla="*/ 0 w 104"/>
                <a:gd name="T1" fmla="*/ 40 h 40"/>
                <a:gd name="T2" fmla="*/ 7 w 104"/>
                <a:gd name="T3" fmla="*/ 37 h 40"/>
                <a:gd name="T4" fmla="*/ 7 w 104"/>
                <a:gd name="T5" fmla="*/ 31 h 40"/>
                <a:gd name="T6" fmla="*/ 10 w 104"/>
                <a:gd name="T7" fmla="*/ 25 h 40"/>
                <a:gd name="T8" fmla="*/ 19 w 104"/>
                <a:gd name="T9" fmla="*/ 31 h 40"/>
                <a:gd name="T10" fmla="*/ 37 w 104"/>
                <a:gd name="T11" fmla="*/ 25 h 40"/>
                <a:gd name="T12" fmla="*/ 46 w 104"/>
                <a:gd name="T13" fmla="*/ 25 h 40"/>
                <a:gd name="T14" fmla="*/ 49 w 104"/>
                <a:gd name="T15" fmla="*/ 25 h 40"/>
                <a:gd name="T16" fmla="*/ 55 w 104"/>
                <a:gd name="T17" fmla="*/ 25 h 40"/>
                <a:gd name="T18" fmla="*/ 65 w 104"/>
                <a:gd name="T19" fmla="*/ 25 h 40"/>
                <a:gd name="T20" fmla="*/ 77 w 104"/>
                <a:gd name="T21" fmla="*/ 18 h 40"/>
                <a:gd name="T22" fmla="*/ 86 w 104"/>
                <a:gd name="T23" fmla="*/ 18 h 40"/>
                <a:gd name="T24" fmla="*/ 89 w 104"/>
                <a:gd name="T25" fmla="*/ 25 h 40"/>
                <a:gd name="T26" fmla="*/ 95 w 104"/>
                <a:gd name="T27" fmla="*/ 31 h 40"/>
                <a:gd name="T28" fmla="*/ 104 w 104"/>
                <a:gd name="T29" fmla="*/ 37 h 40"/>
                <a:gd name="T30" fmla="*/ 104 w 104"/>
                <a:gd name="T31" fmla="*/ 31 h 40"/>
                <a:gd name="T32" fmla="*/ 101 w 104"/>
                <a:gd name="T33" fmla="*/ 18 h 40"/>
                <a:gd name="T34" fmla="*/ 104 w 104"/>
                <a:gd name="T35" fmla="*/ 15 h 40"/>
                <a:gd name="T36" fmla="*/ 101 w 104"/>
                <a:gd name="T37" fmla="*/ 9 h 40"/>
                <a:gd name="T38" fmla="*/ 95 w 104"/>
                <a:gd name="T39" fmla="*/ 9 h 40"/>
                <a:gd name="T40" fmla="*/ 89 w 104"/>
                <a:gd name="T4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40">
                  <a:moveTo>
                    <a:pt x="0" y="40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10" y="25"/>
                  </a:lnTo>
                  <a:lnTo>
                    <a:pt x="19" y="31"/>
                  </a:lnTo>
                  <a:lnTo>
                    <a:pt x="37" y="25"/>
                  </a:lnTo>
                  <a:lnTo>
                    <a:pt x="46" y="25"/>
                  </a:lnTo>
                  <a:lnTo>
                    <a:pt x="49" y="25"/>
                  </a:lnTo>
                  <a:lnTo>
                    <a:pt x="55" y="25"/>
                  </a:lnTo>
                  <a:lnTo>
                    <a:pt x="65" y="25"/>
                  </a:lnTo>
                  <a:lnTo>
                    <a:pt x="77" y="18"/>
                  </a:lnTo>
                  <a:lnTo>
                    <a:pt x="86" y="18"/>
                  </a:lnTo>
                  <a:lnTo>
                    <a:pt x="89" y="25"/>
                  </a:lnTo>
                  <a:lnTo>
                    <a:pt x="95" y="31"/>
                  </a:lnTo>
                  <a:lnTo>
                    <a:pt x="104" y="37"/>
                  </a:lnTo>
                  <a:lnTo>
                    <a:pt x="104" y="31"/>
                  </a:lnTo>
                  <a:lnTo>
                    <a:pt x="101" y="18"/>
                  </a:lnTo>
                  <a:lnTo>
                    <a:pt x="104" y="15"/>
                  </a:lnTo>
                  <a:lnTo>
                    <a:pt x="101" y="9"/>
                  </a:lnTo>
                  <a:lnTo>
                    <a:pt x="95" y="9"/>
                  </a:lnTo>
                  <a:lnTo>
                    <a:pt x="89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666655" y="3389641"/>
              <a:ext cx="57151" cy="194733"/>
            </a:xfrm>
            <a:custGeom>
              <a:avLst/>
              <a:gdLst>
                <a:gd name="T0" fmla="*/ 0 w 27"/>
                <a:gd name="T1" fmla="*/ 92 h 92"/>
                <a:gd name="T2" fmla="*/ 9 w 27"/>
                <a:gd name="T3" fmla="*/ 80 h 92"/>
                <a:gd name="T4" fmla="*/ 15 w 27"/>
                <a:gd name="T5" fmla="*/ 80 h 92"/>
                <a:gd name="T6" fmla="*/ 18 w 27"/>
                <a:gd name="T7" fmla="*/ 71 h 92"/>
                <a:gd name="T8" fmla="*/ 24 w 27"/>
                <a:gd name="T9" fmla="*/ 65 h 92"/>
                <a:gd name="T10" fmla="*/ 24 w 27"/>
                <a:gd name="T11" fmla="*/ 56 h 92"/>
                <a:gd name="T12" fmla="*/ 18 w 27"/>
                <a:gd name="T13" fmla="*/ 52 h 92"/>
                <a:gd name="T14" fmla="*/ 18 w 27"/>
                <a:gd name="T15" fmla="*/ 46 h 92"/>
                <a:gd name="T16" fmla="*/ 15 w 27"/>
                <a:gd name="T17" fmla="*/ 52 h 92"/>
                <a:gd name="T18" fmla="*/ 9 w 27"/>
                <a:gd name="T19" fmla="*/ 46 h 92"/>
                <a:gd name="T20" fmla="*/ 3 w 27"/>
                <a:gd name="T21" fmla="*/ 40 h 92"/>
                <a:gd name="T22" fmla="*/ 0 w 27"/>
                <a:gd name="T23" fmla="*/ 40 h 92"/>
                <a:gd name="T24" fmla="*/ 0 w 27"/>
                <a:gd name="T25" fmla="*/ 25 h 92"/>
                <a:gd name="T26" fmla="*/ 9 w 27"/>
                <a:gd name="T27" fmla="*/ 22 h 92"/>
                <a:gd name="T28" fmla="*/ 18 w 27"/>
                <a:gd name="T29" fmla="*/ 22 h 92"/>
                <a:gd name="T30" fmla="*/ 24 w 27"/>
                <a:gd name="T31" fmla="*/ 13 h 92"/>
                <a:gd name="T32" fmla="*/ 27 w 27"/>
                <a:gd name="T33" fmla="*/ 13 h 92"/>
                <a:gd name="T34" fmla="*/ 27 w 27"/>
                <a:gd name="T3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92">
                  <a:moveTo>
                    <a:pt x="0" y="92"/>
                  </a:moveTo>
                  <a:lnTo>
                    <a:pt x="9" y="80"/>
                  </a:lnTo>
                  <a:lnTo>
                    <a:pt x="15" y="80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24" y="56"/>
                  </a:lnTo>
                  <a:lnTo>
                    <a:pt x="18" y="52"/>
                  </a:lnTo>
                  <a:lnTo>
                    <a:pt x="18" y="46"/>
                  </a:lnTo>
                  <a:lnTo>
                    <a:pt x="15" y="52"/>
                  </a:lnTo>
                  <a:lnTo>
                    <a:pt x="9" y="46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25"/>
                  </a:lnTo>
                  <a:lnTo>
                    <a:pt x="9" y="22"/>
                  </a:lnTo>
                  <a:lnTo>
                    <a:pt x="18" y="22"/>
                  </a:lnTo>
                  <a:lnTo>
                    <a:pt x="24" y="13"/>
                  </a:lnTo>
                  <a:lnTo>
                    <a:pt x="27" y="13"/>
                  </a:lnTo>
                  <a:lnTo>
                    <a:pt x="27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666655" y="3389641"/>
              <a:ext cx="57151" cy="194733"/>
            </a:xfrm>
            <a:custGeom>
              <a:avLst/>
              <a:gdLst>
                <a:gd name="T0" fmla="*/ 0 w 27"/>
                <a:gd name="T1" fmla="*/ 92 h 92"/>
                <a:gd name="T2" fmla="*/ 9 w 27"/>
                <a:gd name="T3" fmla="*/ 80 h 92"/>
                <a:gd name="T4" fmla="*/ 15 w 27"/>
                <a:gd name="T5" fmla="*/ 80 h 92"/>
                <a:gd name="T6" fmla="*/ 18 w 27"/>
                <a:gd name="T7" fmla="*/ 71 h 92"/>
                <a:gd name="T8" fmla="*/ 24 w 27"/>
                <a:gd name="T9" fmla="*/ 65 h 92"/>
                <a:gd name="T10" fmla="*/ 24 w 27"/>
                <a:gd name="T11" fmla="*/ 56 h 92"/>
                <a:gd name="T12" fmla="*/ 18 w 27"/>
                <a:gd name="T13" fmla="*/ 52 h 92"/>
                <a:gd name="T14" fmla="*/ 18 w 27"/>
                <a:gd name="T15" fmla="*/ 46 h 92"/>
                <a:gd name="T16" fmla="*/ 15 w 27"/>
                <a:gd name="T17" fmla="*/ 52 h 92"/>
                <a:gd name="T18" fmla="*/ 9 w 27"/>
                <a:gd name="T19" fmla="*/ 46 h 92"/>
                <a:gd name="T20" fmla="*/ 3 w 27"/>
                <a:gd name="T21" fmla="*/ 40 h 92"/>
                <a:gd name="T22" fmla="*/ 0 w 27"/>
                <a:gd name="T23" fmla="*/ 40 h 92"/>
                <a:gd name="T24" fmla="*/ 0 w 27"/>
                <a:gd name="T25" fmla="*/ 25 h 92"/>
                <a:gd name="T26" fmla="*/ 9 w 27"/>
                <a:gd name="T27" fmla="*/ 22 h 92"/>
                <a:gd name="T28" fmla="*/ 18 w 27"/>
                <a:gd name="T29" fmla="*/ 22 h 92"/>
                <a:gd name="T30" fmla="*/ 24 w 27"/>
                <a:gd name="T31" fmla="*/ 13 h 92"/>
                <a:gd name="T32" fmla="*/ 27 w 27"/>
                <a:gd name="T33" fmla="*/ 13 h 92"/>
                <a:gd name="T34" fmla="*/ 27 w 27"/>
                <a:gd name="T3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92">
                  <a:moveTo>
                    <a:pt x="0" y="92"/>
                  </a:moveTo>
                  <a:lnTo>
                    <a:pt x="9" y="80"/>
                  </a:lnTo>
                  <a:lnTo>
                    <a:pt x="15" y="80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24" y="56"/>
                  </a:lnTo>
                  <a:lnTo>
                    <a:pt x="18" y="52"/>
                  </a:lnTo>
                  <a:lnTo>
                    <a:pt x="18" y="46"/>
                  </a:lnTo>
                  <a:lnTo>
                    <a:pt x="15" y="52"/>
                  </a:lnTo>
                  <a:lnTo>
                    <a:pt x="9" y="46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0" y="25"/>
                  </a:lnTo>
                  <a:lnTo>
                    <a:pt x="9" y="22"/>
                  </a:lnTo>
                  <a:lnTo>
                    <a:pt x="18" y="22"/>
                  </a:lnTo>
                  <a:lnTo>
                    <a:pt x="24" y="13"/>
                  </a:lnTo>
                  <a:lnTo>
                    <a:pt x="27" y="13"/>
                  </a:lnTo>
                  <a:lnTo>
                    <a:pt x="27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920406" y="4864957"/>
              <a:ext cx="336551" cy="201084"/>
            </a:xfrm>
            <a:custGeom>
              <a:avLst/>
              <a:gdLst>
                <a:gd name="T0" fmla="*/ 0 w 159"/>
                <a:gd name="T1" fmla="*/ 43 h 95"/>
                <a:gd name="T2" fmla="*/ 9 w 159"/>
                <a:gd name="T3" fmla="*/ 34 h 95"/>
                <a:gd name="T4" fmla="*/ 24 w 159"/>
                <a:gd name="T5" fmla="*/ 28 h 95"/>
                <a:gd name="T6" fmla="*/ 34 w 159"/>
                <a:gd name="T7" fmla="*/ 19 h 95"/>
                <a:gd name="T8" fmla="*/ 40 w 159"/>
                <a:gd name="T9" fmla="*/ 10 h 95"/>
                <a:gd name="T10" fmla="*/ 43 w 159"/>
                <a:gd name="T11" fmla="*/ 0 h 95"/>
                <a:gd name="T12" fmla="*/ 49 w 159"/>
                <a:gd name="T13" fmla="*/ 4 h 95"/>
                <a:gd name="T14" fmla="*/ 55 w 159"/>
                <a:gd name="T15" fmla="*/ 16 h 95"/>
                <a:gd name="T16" fmla="*/ 61 w 159"/>
                <a:gd name="T17" fmla="*/ 0 h 95"/>
                <a:gd name="T18" fmla="*/ 73 w 159"/>
                <a:gd name="T19" fmla="*/ 10 h 95"/>
                <a:gd name="T20" fmla="*/ 73 w 159"/>
                <a:gd name="T21" fmla="*/ 19 h 95"/>
                <a:gd name="T22" fmla="*/ 82 w 159"/>
                <a:gd name="T23" fmla="*/ 19 h 95"/>
                <a:gd name="T24" fmla="*/ 89 w 159"/>
                <a:gd name="T25" fmla="*/ 28 h 95"/>
                <a:gd name="T26" fmla="*/ 104 w 159"/>
                <a:gd name="T27" fmla="*/ 28 h 95"/>
                <a:gd name="T28" fmla="*/ 122 w 159"/>
                <a:gd name="T29" fmla="*/ 34 h 95"/>
                <a:gd name="T30" fmla="*/ 131 w 159"/>
                <a:gd name="T31" fmla="*/ 25 h 95"/>
                <a:gd name="T32" fmla="*/ 153 w 159"/>
                <a:gd name="T33" fmla="*/ 19 h 95"/>
                <a:gd name="T34" fmla="*/ 159 w 159"/>
                <a:gd name="T35" fmla="*/ 25 h 95"/>
                <a:gd name="T36" fmla="*/ 153 w 159"/>
                <a:gd name="T37" fmla="*/ 28 h 95"/>
                <a:gd name="T38" fmla="*/ 159 w 159"/>
                <a:gd name="T39" fmla="*/ 40 h 95"/>
                <a:gd name="T40" fmla="*/ 137 w 159"/>
                <a:gd name="T41" fmla="*/ 43 h 95"/>
                <a:gd name="T42" fmla="*/ 128 w 159"/>
                <a:gd name="T43" fmla="*/ 40 h 95"/>
                <a:gd name="T44" fmla="*/ 107 w 159"/>
                <a:gd name="T45" fmla="*/ 49 h 95"/>
                <a:gd name="T46" fmla="*/ 104 w 159"/>
                <a:gd name="T47" fmla="*/ 68 h 95"/>
                <a:gd name="T48" fmla="*/ 98 w 159"/>
                <a:gd name="T49" fmla="*/ 59 h 95"/>
                <a:gd name="T50" fmla="*/ 82 w 159"/>
                <a:gd name="T51" fmla="*/ 68 h 95"/>
                <a:gd name="T52" fmla="*/ 73 w 159"/>
                <a:gd name="T53" fmla="*/ 89 h 95"/>
                <a:gd name="T54" fmla="*/ 55 w 159"/>
                <a:gd name="T55" fmla="*/ 89 h 95"/>
                <a:gd name="T56" fmla="*/ 40 w 159"/>
                <a:gd name="T57" fmla="*/ 83 h 95"/>
                <a:gd name="T58" fmla="*/ 40 w 159"/>
                <a:gd name="T59" fmla="*/ 68 h 95"/>
                <a:gd name="T60" fmla="*/ 40 w 159"/>
                <a:gd name="T61" fmla="*/ 56 h 95"/>
                <a:gd name="T62" fmla="*/ 34 w 159"/>
                <a:gd name="T63" fmla="*/ 56 h 95"/>
                <a:gd name="T64" fmla="*/ 18 w 159"/>
                <a:gd name="T65" fmla="*/ 43 h 95"/>
                <a:gd name="T66" fmla="*/ 9 w 159"/>
                <a:gd name="T67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95">
                  <a:moveTo>
                    <a:pt x="0" y="49"/>
                  </a:moveTo>
                  <a:lnTo>
                    <a:pt x="0" y="43"/>
                  </a:lnTo>
                  <a:lnTo>
                    <a:pt x="9" y="40"/>
                  </a:lnTo>
                  <a:lnTo>
                    <a:pt x="9" y="34"/>
                  </a:lnTo>
                  <a:lnTo>
                    <a:pt x="12" y="28"/>
                  </a:lnTo>
                  <a:lnTo>
                    <a:pt x="24" y="28"/>
                  </a:lnTo>
                  <a:lnTo>
                    <a:pt x="24" y="25"/>
                  </a:lnTo>
                  <a:lnTo>
                    <a:pt x="34" y="19"/>
                  </a:lnTo>
                  <a:lnTo>
                    <a:pt x="40" y="16"/>
                  </a:lnTo>
                  <a:lnTo>
                    <a:pt x="40" y="1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9" y="4"/>
                  </a:lnTo>
                  <a:lnTo>
                    <a:pt x="55" y="10"/>
                  </a:lnTo>
                  <a:lnTo>
                    <a:pt x="55" y="16"/>
                  </a:lnTo>
                  <a:lnTo>
                    <a:pt x="58" y="10"/>
                  </a:lnTo>
                  <a:lnTo>
                    <a:pt x="61" y="0"/>
                  </a:lnTo>
                  <a:lnTo>
                    <a:pt x="67" y="4"/>
                  </a:lnTo>
                  <a:lnTo>
                    <a:pt x="73" y="10"/>
                  </a:lnTo>
                  <a:lnTo>
                    <a:pt x="73" y="16"/>
                  </a:lnTo>
                  <a:lnTo>
                    <a:pt x="73" y="19"/>
                  </a:lnTo>
                  <a:lnTo>
                    <a:pt x="79" y="19"/>
                  </a:lnTo>
                  <a:lnTo>
                    <a:pt x="82" y="19"/>
                  </a:lnTo>
                  <a:lnTo>
                    <a:pt x="82" y="25"/>
                  </a:lnTo>
                  <a:lnTo>
                    <a:pt x="89" y="28"/>
                  </a:lnTo>
                  <a:lnTo>
                    <a:pt x="98" y="25"/>
                  </a:lnTo>
                  <a:lnTo>
                    <a:pt x="104" y="28"/>
                  </a:lnTo>
                  <a:lnTo>
                    <a:pt x="104" y="34"/>
                  </a:lnTo>
                  <a:lnTo>
                    <a:pt x="122" y="34"/>
                  </a:lnTo>
                  <a:lnTo>
                    <a:pt x="128" y="28"/>
                  </a:lnTo>
                  <a:lnTo>
                    <a:pt x="131" y="25"/>
                  </a:lnTo>
                  <a:lnTo>
                    <a:pt x="143" y="19"/>
                  </a:lnTo>
                  <a:lnTo>
                    <a:pt x="153" y="19"/>
                  </a:lnTo>
                  <a:lnTo>
                    <a:pt x="159" y="19"/>
                  </a:lnTo>
                  <a:lnTo>
                    <a:pt x="159" y="25"/>
                  </a:lnTo>
                  <a:lnTo>
                    <a:pt x="153" y="25"/>
                  </a:lnTo>
                  <a:lnTo>
                    <a:pt x="153" y="28"/>
                  </a:lnTo>
                  <a:lnTo>
                    <a:pt x="159" y="34"/>
                  </a:lnTo>
                  <a:lnTo>
                    <a:pt x="159" y="40"/>
                  </a:lnTo>
                  <a:lnTo>
                    <a:pt x="147" y="43"/>
                  </a:lnTo>
                  <a:lnTo>
                    <a:pt x="137" y="43"/>
                  </a:lnTo>
                  <a:lnTo>
                    <a:pt x="128" y="43"/>
                  </a:lnTo>
                  <a:lnTo>
                    <a:pt x="128" y="40"/>
                  </a:lnTo>
                  <a:lnTo>
                    <a:pt x="119" y="40"/>
                  </a:lnTo>
                  <a:lnTo>
                    <a:pt x="107" y="49"/>
                  </a:lnTo>
                  <a:lnTo>
                    <a:pt x="107" y="56"/>
                  </a:lnTo>
                  <a:lnTo>
                    <a:pt x="104" y="68"/>
                  </a:lnTo>
                  <a:lnTo>
                    <a:pt x="98" y="65"/>
                  </a:lnTo>
                  <a:lnTo>
                    <a:pt x="98" y="59"/>
                  </a:lnTo>
                  <a:lnTo>
                    <a:pt x="89" y="65"/>
                  </a:lnTo>
                  <a:lnTo>
                    <a:pt x="82" y="68"/>
                  </a:lnTo>
                  <a:lnTo>
                    <a:pt x="79" y="74"/>
                  </a:lnTo>
                  <a:lnTo>
                    <a:pt x="73" y="89"/>
                  </a:lnTo>
                  <a:lnTo>
                    <a:pt x="58" y="95"/>
                  </a:lnTo>
                  <a:lnTo>
                    <a:pt x="55" y="89"/>
                  </a:lnTo>
                  <a:lnTo>
                    <a:pt x="40" y="89"/>
                  </a:lnTo>
                  <a:lnTo>
                    <a:pt x="40" y="83"/>
                  </a:lnTo>
                  <a:lnTo>
                    <a:pt x="43" y="80"/>
                  </a:lnTo>
                  <a:lnTo>
                    <a:pt x="40" y="68"/>
                  </a:lnTo>
                  <a:lnTo>
                    <a:pt x="43" y="65"/>
                  </a:lnTo>
                  <a:lnTo>
                    <a:pt x="40" y="56"/>
                  </a:lnTo>
                  <a:lnTo>
                    <a:pt x="40" y="49"/>
                  </a:lnTo>
                  <a:lnTo>
                    <a:pt x="34" y="56"/>
                  </a:lnTo>
                  <a:lnTo>
                    <a:pt x="24" y="49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9" y="43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920406" y="4864957"/>
              <a:ext cx="336551" cy="201084"/>
            </a:xfrm>
            <a:custGeom>
              <a:avLst/>
              <a:gdLst>
                <a:gd name="T0" fmla="*/ 0 w 159"/>
                <a:gd name="T1" fmla="*/ 43 h 95"/>
                <a:gd name="T2" fmla="*/ 9 w 159"/>
                <a:gd name="T3" fmla="*/ 34 h 95"/>
                <a:gd name="T4" fmla="*/ 24 w 159"/>
                <a:gd name="T5" fmla="*/ 28 h 95"/>
                <a:gd name="T6" fmla="*/ 34 w 159"/>
                <a:gd name="T7" fmla="*/ 19 h 95"/>
                <a:gd name="T8" fmla="*/ 40 w 159"/>
                <a:gd name="T9" fmla="*/ 10 h 95"/>
                <a:gd name="T10" fmla="*/ 43 w 159"/>
                <a:gd name="T11" fmla="*/ 0 h 95"/>
                <a:gd name="T12" fmla="*/ 49 w 159"/>
                <a:gd name="T13" fmla="*/ 4 h 95"/>
                <a:gd name="T14" fmla="*/ 55 w 159"/>
                <a:gd name="T15" fmla="*/ 16 h 95"/>
                <a:gd name="T16" fmla="*/ 61 w 159"/>
                <a:gd name="T17" fmla="*/ 0 h 95"/>
                <a:gd name="T18" fmla="*/ 73 w 159"/>
                <a:gd name="T19" fmla="*/ 10 h 95"/>
                <a:gd name="T20" fmla="*/ 73 w 159"/>
                <a:gd name="T21" fmla="*/ 19 h 95"/>
                <a:gd name="T22" fmla="*/ 82 w 159"/>
                <a:gd name="T23" fmla="*/ 19 h 95"/>
                <a:gd name="T24" fmla="*/ 89 w 159"/>
                <a:gd name="T25" fmla="*/ 28 h 95"/>
                <a:gd name="T26" fmla="*/ 104 w 159"/>
                <a:gd name="T27" fmla="*/ 28 h 95"/>
                <a:gd name="T28" fmla="*/ 122 w 159"/>
                <a:gd name="T29" fmla="*/ 34 h 95"/>
                <a:gd name="T30" fmla="*/ 131 w 159"/>
                <a:gd name="T31" fmla="*/ 25 h 95"/>
                <a:gd name="T32" fmla="*/ 153 w 159"/>
                <a:gd name="T33" fmla="*/ 19 h 95"/>
                <a:gd name="T34" fmla="*/ 159 w 159"/>
                <a:gd name="T35" fmla="*/ 25 h 95"/>
                <a:gd name="T36" fmla="*/ 153 w 159"/>
                <a:gd name="T37" fmla="*/ 28 h 95"/>
                <a:gd name="T38" fmla="*/ 159 w 159"/>
                <a:gd name="T39" fmla="*/ 40 h 95"/>
                <a:gd name="T40" fmla="*/ 137 w 159"/>
                <a:gd name="T41" fmla="*/ 43 h 95"/>
                <a:gd name="T42" fmla="*/ 128 w 159"/>
                <a:gd name="T43" fmla="*/ 40 h 95"/>
                <a:gd name="T44" fmla="*/ 107 w 159"/>
                <a:gd name="T45" fmla="*/ 49 h 95"/>
                <a:gd name="T46" fmla="*/ 104 w 159"/>
                <a:gd name="T47" fmla="*/ 68 h 95"/>
                <a:gd name="T48" fmla="*/ 98 w 159"/>
                <a:gd name="T49" fmla="*/ 59 h 95"/>
                <a:gd name="T50" fmla="*/ 82 w 159"/>
                <a:gd name="T51" fmla="*/ 68 h 95"/>
                <a:gd name="T52" fmla="*/ 73 w 159"/>
                <a:gd name="T53" fmla="*/ 89 h 95"/>
                <a:gd name="T54" fmla="*/ 55 w 159"/>
                <a:gd name="T55" fmla="*/ 89 h 95"/>
                <a:gd name="T56" fmla="*/ 40 w 159"/>
                <a:gd name="T57" fmla="*/ 83 h 95"/>
                <a:gd name="T58" fmla="*/ 40 w 159"/>
                <a:gd name="T59" fmla="*/ 68 h 95"/>
                <a:gd name="T60" fmla="*/ 40 w 159"/>
                <a:gd name="T61" fmla="*/ 56 h 95"/>
                <a:gd name="T62" fmla="*/ 34 w 159"/>
                <a:gd name="T63" fmla="*/ 56 h 95"/>
                <a:gd name="T64" fmla="*/ 18 w 159"/>
                <a:gd name="T65" fmla="*/ 43 h 95"/>
                <a:gd name="T66" fmla="*/ 9 w 159"/>
                <a:gd name="T67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95">
                  <a:moveTo>
                    <a:pt x="0" y="49"/>
                  </a:moveTo>
                  <a:lnTo>
                    <a:pt x="0" y="43"/>
                  </a:lnTo>
                  <a:lnTo>
                    <a:pt x="9" y="40"/>
                  </a:lnTo>
                  <a:lnTo>
                    <a:pt x="9" y="34"/>
                  </a:lnTo>
                  <a:lnTo>
                    <a:pt x="12" y="28"/>
                  </a:lnTo>
                  <a:lnTo>
                    <a:pt x="24" y="28"/>
                  </a:lnTo>
                  <a:lnTo>
                    <a:pt x="24" y="25"/>
                  </a:lnTo>
                  <a:lnTo>
                    <a:pt x="34" y="19"/>
                  </a:lnTo>
                  <a:lnTo>
                    <a:pt x="40" y="16"/>
                  </a:lnTo>
                  <a:lnTo>
                    <a:pt x="40" y="1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9" y="4"/>
                  </a:lnTo>
                  <a:lnTo>
                    <a:pt x="55" y="10"/>
                  </a:lnTo>
                  <a:lnTo>
                    <a:pt x="55" y="16"/>
                  </a:lnTo>
                  <a:lnTo>
                    <a:pt x="58" y="10"/>
                  </a:lnTo>
                  <a:lnTo>
                    <a:pt x="61" y="0"/>
                  </a:lnTo>
                  <a:lnTo>
                    <a:pt x="67" y="4"/>
                  </a:lnTo>
                  <a:lnTo>
                    <a:pt x="73" y="10"/>
                  </a:lnTo>
                  <a:lnTo>
                    <a:pt x="73" y="16"/>
                  </a:lnTo>
                  <a:lnTo>
                    <a:pt x="73" y="19"/>
                  </a:lnTo>
                  <a:lnTo>
                    <a:pt x="79" y="19"/>
                  </a:lnTo>
                  <a:lnTo>
                    <a:pt x="82" y="19"/>
                  </a:lnTo>
                  <a:lnTo>
                    <a:pt x="82" y="25"/>
                  </a:lnTo>
                  <a:lnTo>
                    <a:pt x="89" y="28"/>
                  </a:lnTo>
                  <a:lnTo>
                    <a:pt x="98" y="25"/>
                  </a:lnTo>
                  <a:lnTo>
                    <a:pt x="104" y="28"/>
                  </a:lnTo>
                  <a:lnTo>
                    <a:pt x="104" y="34"/>
                  </a:lnTo>
                  <a:lnTo>
                    <a:pt x="122" y="34"/>
                  </a:lnTo>
                  <a:lnTo>
                    <a:pt x="128" y="28"/>
                  </a:lnTo>
                  <a:lnTo>
                    <a:pt x="131" y="25"/>
                  </a:lnTo>
                  <a:lnTo>
                    <a:pt x="143" y="19"/>
                  </a:lnTo>
                  <a:lnTo>
                    <a:pt x="153" y="19"/>
                  </a:lnTo>
                  <a:lnTo>
                    <a:pt x="159" y="19"/>
                  </a:lnTo>
                  <a:lnTo>
                    <a:pt x="159" y="25"/>
                  </a:lnTo>
                  <a:lnTo>
                    <a:pt x="153" y="25"/>
                  </a:lnTo>
                  <a:lnTo>
                    <a:pt x="153" y="28"/>
                  </a:lnTo>
                  <a:lnTo>
                    <a:pt x="159" y="34"/>
                  </a:lnTo>
                  <a:lnTo>
                    <a:pt x="159" y="40"/>
                  </a:lnTo>
                  <a:lnTo>
                    <a:pt x="147" y="43"/>
                  </a:lnTo>
                  <a:lnTo>
                    <a:pt x="137" y="43"/>
                  </a:lnTo>
                  <a:lnTo>
                    <a:pt x="128" y="43"/>
                  </a:lnTo>
                  <a:lnTo>
                    <a:pt x="128" y="40"/>
                  </a:lnTo>
                  <a:lnTo>
                    <a:pt x="119" y="40"/>
                  </a:lnTo>
                  <a:lnTo>
                    <a:pt x="107" y="49"/>
                  </a:lnTo>
                  <a:lnTo>
                    <a:pt x="107" y="56"/>
                  </a:lnTo>
                  <a:lnTo>
                    <a:pt x="104" y="68"/>
                  </a:lnTo>
                  <a:lnTo>
                    <a:pt x="98" y="65"/>
                  </a:lnTo>
                  <a:lnTo>
                    <a:pt x="98" y="59"/>
                  </a:lnTo>
                  <a:lnTo>
                    <a:pt x="89" y="65"/>
                  </a:lnTo>
                  <a:lnTo>
                    <a:pt x="82" y="68"/>
                  </a:lnTo>
                  <a:lnTo>
                    <a:pt x="79" y="74"/>
                  </a:lnTo>
                  <a:lnTo>
                    <a:pt x="73" y="89"/>
                  </a:lnTo>
                  <a:lnTo>
                    <a:pt x="58" y="95"/>
                  </a:lnTo>
                  <a:lnTo>
                    <a:pt x="55" y="89"/>
                  </a:lnTo>
                  <a:lnTo>
                    <a:pt x="40" y="89"/>
                  </a:lnTo>
                  <a:lnTo>
                    <a:pt x="40" y="83"/>
                  </a:lnTo>
                  <a:lnTo>
                    <a:pt x="43" y="80"/>
                  </a:lnTo>
                  <a:lnTo>
                    <a:pt x="40" y="68"/>
                  </a:lnTo>
                  <a:lnTo>
                    <a:pt x="43" y="65"/>
                  </a:lnTo>
                  <a:lnTo>
                    <a:pt x="40" y="56"/>
                  </a:lnTo>
                  <a:lnTo>
                    <a:pt x="40" y="49"/>
                  </a:lnTo>
                  <a:lnTo>
                    <a:pt x="34" y="56"/>
                  </a:lnTo>
                  <a:lnTo>
                    <a:pt x="24" y="49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9" y="43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001773" y="3539924"/>
              <a:ext cx="97367" cy="63500"/>
            </a:xfrm>
            <a:custGeom>
              <a:avLst/>
              <a:gdLst>
                <a:gd name="T0" fmla="*/ 15 w 46"/>
                <a:gd name="T1" fmla="*/ 30 h 30"/>
                <a:gd name="T2" fmla="*/ 22 w 46"/>
                <a:gd name="T3" fmla="*/ 24 h 30"/>
                <a:gd name="T4" fmla="*/ 22 w 46"/>
                <a:gd name="T5" fmla="*/ 21 h 30"/>
                <a:gd name="T6" fmla="*/ 31 w 46"/>
                <a:gd name="T7" fmla="*/ 21 h 30"/>
                <a:gd name="T8" fmla="*/ 34 w 46"/>
                <a:gd name="T9" fmla="*/ 21 h 30"/>
                <a:gd name="T10" fmla="*/ 34 w 46"/>
                <a:gd name="T11" fmla="*/ 15 h 30"/>
                <a:gd name="T12" fmla="*/ 40 w 46"/>
                <a:gd name="T13" fmla="*/ 9 h 30"/>
                <a:gd name="T14" fmla="*/ 46 w 46"/>
                <a:gd name="T15" fmla="*/ 6 h 30"/>
                <a:gd name="T16" fmla="*/ 34 w 46"/>
                <a:gd name="T17" fmla="*/ 0 h 30"/>
                <a:gd name="T18" fmla="*/ 22 w 46"/>
                <a:gd name="T19" fmla="*/ 9 h 30"/>
                <a:gd name="T20" fmla="*/ 15 w 46"/>
                <a:gd name="T21" fmla="*/ 0 h 30"/>
                <a:gd name="T22" fmla="*/ 9 w 46"/>
                <a:gd name="T23" fmla="*/ 6 h 30"/>
                <a:gd name="T24" fmla="*/ 9 w 46"/>
                <a:gd name="T25" fmla="*/ 9 h 30"/>
                <a:gd name="T26" fmla="*/ 9 w 46"/>
                <a:gd name="T27" fmla="*/ 15 h 30"/>
                <a:gd name="T28" fmla="*/ 0 w 46"/>
                <a:gd name="T29" fmla="*/ 21 h 30"/>
                <a:gd name="T30" fmla="*/ 6 w 46"/>
                <a:gd name="T31" fmla="*/ 21 h 30"/>
                <a:gd name="T32" fmla="*/ 9 w 46"/>
                <a:gd name="T33" fmla="*/ 21 h 30"/>
                <a:gd name="T34" fmla="*/ 15 w 46"/>
                <a:gd name="T35" fmla="*/ 24 h 30"/>
                <a:gd name="T36" fmla="*/ 15 w 46"/>
                <a:gd name="T3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0">
                  <a:moveTo>
                    <a:pt x="15" y="30"/>
                  </a:moveTo>
                  <a:lnTo>
                    <a:pt x="22" y="24"/>
                  </a:lnTo>
                  <a:lnTo>
                    <a:pt x="22" y="21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4" y="15"/>
                  </a:lnTo>
                  <a:lnTo>
                    <a:pt x="40" y="9"/>
                  </a:lnTo>
                  <a:lnTo>
                    <a:pt x="46" y="6"/>
                  </a:lnTo>
                  <a:lnTo>
                    <a:pt x="34" y="0"/>
                  </a:lnTo>
                  <a:lnTo>
                    <a:pt x="22" y="9"/>
                  </a:lnTo>
                  <a:lnTo>
                    <a:pt x="15" y="0"/>
                  </a:lnTo>
                  <a:lnTo>
                    <a:pt x="9" y="6"/>
                  </a:lnTo>
                  <a:lnTo>
                    <a:pt x="9" y="9"/>
                  </a:lnTo>
                  <a:lnTo>
                    <a:pt x="9" y="15"/>
                  </a:lnTo>
                  <a:lnTo>
                    <a:pt x="0" y="21"/>
                  </a:lnTo>
                  <a:lnTo>
                    <a:pt x="6" y="21"/>
                  </a:lnTo>
                  <a:lnTo>
                    <a:pt x="9" y="21"/>
                  </a:lnTo>
                  <a:lnTo>
                    <a:pt x="15" y="24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001773" y="3539924"/>
              <a:ext cx="97367" cy="63500"/>
            </a:xfrm>
            <a:custGeom>
              <a:avLst/>
              <a:gdLst>
                <a:gd name="T0" fmla="*/ 15 w 46"/>
                <a:gd name="T1" fmla="*/ 30 h 30"/>
                <a:gd name="T2" fmla="*/ 22 w 46"/>
                <a:gd name="T3" fmla="*/ 24 h 30"/>
                <a:gd name="T4" fmla="*/ 22 w 46"/>
                <a:gd name="T5" fmla="*/ 21 h 30"/>
                <a:gd name="T6" fmla="*/ 31 w 46"/>
                <a:gd name="T7" fmla="*/ 21 h 30"/>
                <a:gd name="T8" fmla="*/ 34 w 46"/>
                <a:gd name="T9" fmla="*/ 21 h 30"/>
                <a:gd name="T10" fmla="*/ 34 w 46"/>
                <a:gd name="T11" fmla="*/ 15 h 30"/>
                <a:gd name="T12" fmla="*/ 40 w 46"/>
                <a:gd name="T13" fmla="*/ 9 h 30"/>
                <a:gd name="T14" fmla="*/ 46 w 46"/>
                <a:gd name="T15" fmla="*/ 6 h 30"/>
                <a:gd name="T16" fmla="*/ 34 w 46"/>
                <a:gd name="T17" fmla="*/ 0 h 30"/>
                <a:gd name="T18" fmla="*/ 22 w 46"/>
                <a:gd name="T19" fmla="*/ 9 h 30"/>
                <a:gd name="T20" fmla="*/ 15 w 46"/>
                <a:gd name="T21" fmla="*/ 0 h 30"/>
                <a:gd name="T22" fmla="*/ 9 w 46"/>
                <a:gd name="T23" fmla="*/ 6 h 30"/>
                <a:gd name="T24" fmla="*/ 9 w 46"/>
                <a:gd name="T25" fmla="*/ 9 h 30"/>
                <a:gd name="T26" fmla="*/ 9 w 46"/>
                <a:gd name="T27" fmla="*/ 15 h 30"/>
                <a:gd name="T28" fmla="*/ 0 w 46"/>
                <a:gd name="T29" fmla="*/ 21 h 30"/>
                <a:gd name="T30" fmla="*/ 6 w 46"/>
                <a:gd name="T31" fmla="*/ 21 h 30"/>
                <a:gd name="T32" fmla="*/ 9 w 46"/>
                <a:gd name="T33" fmla="*/ 21 h 30"/>
                <a:gd name="T34" fmla="*/ 15 w 46"/>
                <a:gd name="T35" fmla="*/ 24 h 30"/>
                <a:gd name="T36" fmla="*/ 15 w 46"/>
                <a:gd name="T3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30">
                  <a:moveTo>
                    <a:pt x="15" y="30"/>
                  </a:moveTo>
                  <a:lnTo>
                    <a:pt x="22" y="24"/>
                  </a:lnTo>
                  <a:lnTo>
                    <a:pt x="22" y="21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4" y="15"/>
                  </a:lnTo>
                  <a:lnTo>
                    <a:pt x="40" y="9"/>
                  </a:lnTo>
                  <a:lnTo>
                    <a:pt x="46" y="6"/>
                  </a:lnTo>
                  <a:lnTo>
                    <a:pt x="34" y="0"/>
                  </a:lnTo>
                  <a:lnTo>
                    <a:pt x="22" y="9"/>
                  </a:lnTo>
                  <a:lnTo>
                    <a:pt x="15" y="0"/>
                  </a:lnTo>
                  <a:lnTo>
                    <a:pt x="9" y="6"/>
                  </a:lnTo>
                  <a:lnTo>
                    <a:pt x="9" y="9"/>
                  </a:lnTo>
                  <a:lnTo>
                    <a:pt x="9" y="15"/>
                  </a:lnTo>
                  <a:lnTo>
                    <a:pt x="0" y="21"/>
                  </a:lnTo>
                  <a:lnTo>
                    <a:pt x="6" y="21"/>
                  </a:lnTo>
                  <a:lnTo>
                    <a:pt x="9" y="21"/>
                  </a:lnTo>
                  <a:lnTo>
                    <a:pt x="15" y="24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033522" y="3487008"/>
              <a:ext cx="40217" cy="40217"/>
            </a:xfrm>
            <a:custGeom>
              <a:avLst/>
              <a:gdLst>
                <a:gd name="T0" fmla="*/ 10 w 19"/>
                <a:gd name="T1" fmla="*/ 19 h 19"/>
                <a:gd name="T2" fmla="*/ 10 w 19"/>
                <a:gd name="T3" fmla="*/ 10 h 19"/>
                <a:gd name="T4" fmla="*/ 7 w 19"/>
                <a:gd name="T5" fmla="*/ 10 h 19"/>
                <a:gd name="T6" fmla="*/ 0 w 19"/>
                <a:gd name="T7" fmla="*/ 10 h 19"/>
                <a:gd name="T8" fmla="*/ 0 w 19"/>
                <a:gd name="T9" fmla="*/ 6 h 19"/>
                <a:gd name="T10" fmla="*/ 7 w 19"/>
                <a:gd name="T11" fmla="*/ 6 h 19"/>
                <a:gd name="T12" fmla="*/ 10 w 19"/>
                <a:gd name="T13" fmla="*/ 0 h 19"/>
                <a:gd name="T14" fmla="*/ 19 w 19"/>
                <a:gd name="T15" fmla="*/ 6 h 19"/>
                <a:gd name="T16" fmla="*/ 19 w 19"/>
                <a:gd name="T17" fmla="*/ 10 h 19"/>
                <a:gd name="T18" fmla="*/ 16 w 19"/>
                <a:gd name="T19" fmla="*/ 16 h 19"/>
                <a:gd name="T20" fmla="*/ 10 w 19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lnTo>
                    <a:pt x="10" y="10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7" y="6"/>
                  </a:lnTo>
                  <a:lnTo>
                    <a:pt x="10" y="0"/>
                  </a:lnTo>
                  <a:lnTo>
                    <a:pt x="19" y="6"/>
                  </a:lnTo>
                  <a:lnTo>
                    <a:pt x="19" y="10"/>
                  </a:lnTo>
                  <a:lnTo>
                    <a:pt x="16" y="16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033522" y="3487008"/>
              <a:ext cx="40217" cy="40217"/>
            </a:xfrm>
            <a:custGeom>
              <a:avLst/>
              <a:gdLst>
                <a:gd name="T0" fmla="*/ 10 w 19"/>
                <a:gd name="T1" fmla="*/ 19 h 19"/>
                <a:gd name="T2" fmla="*/ 10 w 19"/>
                <a:gd name="T3" fmla="*/ 10 h 19"/>
                <a:gd name="T4" fmla="*/ 7 w 19"/>
                <a:gd name="T5" fmla="*/ 10 h 19"/>
                <a:gd name="T6" fmla="*/ 0 w 19"/>
                <a:gd name="T7" fmla="*/ 10 h 19"/>
                <a:gd name="T8" fmla="*/ 0 w 19"/>
                <a:gd name="T9" fmla="*/ 6 h 19"/>
                <a:gd name="T10" fmla="*/ 7 w 19"/>
                <a:gd name="T11" fmla="*/ 6 h 19"/>
                <a:gd name="T12" fmla="*/ 10 w 19"/>
                <a:gd name="T13" fmla="*/ 0 h 19"/>
                <a:gd name="T14" fmla="*/ 19 w 19"/>
                <a:gd name="T15" fmla="*/ 6 h 19"/>
                <a:gd name="T16" fmla="*/ 19 w 19"/>
                <a:gd name="T17" fmla="*/ 10 h 19"/>
                <a:gd name="T18" fmla="*/ 16 w 19"/>
                <a:gd name="T19" fmla="*/ 16 h 19"/>
                <a:gd name="T20" fmla="*/ 10 w 19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lnTo>
                    <a:pt x="10" y="10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7" y="6"/>
                  </a:lnTo>
                  <a:lnTo>
                    <a:pt x="10" y="0"/>
                  </a:lnTo>
                  <a:lnTo>
                    <a:pt x="19" y="6"/>
                  </a:lnTo>
                  <a:lnTo>
                    <a:pt x="19" y="10"/>
                  </a:lnTo>
                  <a:lnTo>
                    <a:pt x="16" y="16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093972" y="2090008"/>
              <a:ext cx="78317" cy="91017"/>
            </a:xfrm>
            <a:custGeom>
              <a:avLst/>
              <a:gdLst>
                <a:gd name="T0" fmla="*/ 31 w 37"/>
                <a:gd name="T1" fmla="*/ 43 h 43"/>
                <a:gd name="T2" fmla="*/ 22 w 37"/>
                <a:gd name="T3" fmla="*/ 40 h 43"/>
                <a:gd name="T4" fmla="*/ 10 w 37"/>
                <a:gd name="T5" fmla="*/ 34 h 43"/>
                <a:gd name="T6" fmla="*/ 10 w 37"/>
                <a:gd name="T7" fmla="*/ 31 h 43"/>
                <a:gd name="T8" fmla="*/ 0 w 37"/>
                <a:gd name="T9" fmla="*/ 24 h 43"/>
                <a:gd name="T10" fmla="*/ 0 w 37"/>
                <a:gd name="T11" fmla="*/ 15 h 43"/>
                <a:gd name="T12" fmla="*/ 7 w 37"/>
                <a:gd name="T13" fmla="*/ 6 h 43"/>
                <a:gd name="T14" fmla="*/ 7 w 37"/>
                <a:gd name="T15" fmla="*/ 0 h 43"/>
                <a:gd name="T16" fmla="*/ 10 w 37"/>
                <a:gd name="T17" fmla="*/ 0 h 43"/>
                <a:gd name="T18" fmla="*/ 22 w 37"/>
                <a:gd name="T19" fmla="*/ 6 h 43"/>
                <a:gd name="T20" fmla="*/ 31 w 37"/>
                <a:gd name="T21" fmla="*/ 6 h 43"/>
                <a:gd name="T22" fmla="*/ 37 w 37"/>
                <a:gd name="T23" fmla="*/ 15 h 43"/>
                <a:gd name="T24" fmla="*/ 37 w 37"/>
                <a:gd name="T25" fmla="*/ 18 h 43"/>
                <a:gd name="T26" fmla="*/ 37 w 37"/>
                <a:gd name="T27" fmla="*/ 24 h 43"/>
                <a:gd name="T28" fmla="*/ 31 w 37"/>
                <a:gd name="T29" fmla="*/ 34 h 43"/>
                <a:gd name="T30" fmla="*/ 37 w 37"/>
                <a:gd name="T31" fmla="*/ 40 h 43"/>
                <a:gd name="T32" fmla="*/ 31 w 37"/>
                <a:gd name="T3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3">
                  <a:moveTo>
                    <a:pt x="31" y="43"/>
                  </a:moveTo>
                  <a:lnTo>
                    <a:pt x="22" y="40"/>
                  </a:lnTo>
                  <a:lnTo>
                    <a:pt x="10" y="34"/>
                  </a:lnTo>
                  <a:lnTo>
                    <a:pt x="10" y="31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7" y="6"/>
                  </a:lnTo>
                  <a:lnTo>
                    <a:pt x="7" y="0"/>
                  </a:lnTo>
                  <a:lnTo>
                    <a:pt x="10" y="0"/>
                  </a:lnTo>
                  <a:lnTo>
                    <a:pt x="22" y="6"/>
                  </a:lnTo>
                  <a:lnTo>
                    <a:pt x="31" y="6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7" y="24"/>
                  </a:lnTo>
                  <a:lnTo>
                    <a:pt x="31" y="34"/>
                  </a:lnTo>
                  <a:lnTo>
                    <a:pt x="37" y="40"/>
                  </a:lnTo>
                  <a:lnTo>
                    <a:pt x="31" y="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093972" y="2090008"/>
              <a:ext cx="78317" cy="91017"/>
            </a:xfrm>
            <a:custGeom>
              <a:avLst/>
              <a:gdLst>
                <a:gd name="T0" fmla="*/ 31 w 37"/>
                <a:gd name="T1" fmla="*/ 43 h 43"/>
                <a:gd name="T2" fmla="*/ 22 w 37"/>
                <a:gd name="T3" fmla="*/ 40 h 43"/>
                <a:gd name="T4" fmla="*/ 10 w 37"/>
                <a:gd name="T5" fmla="*/ 34 h 43"/>
                <a:gd name="T6" fmla="*/ 10 w 37"/>
                <a:gd name="T7" fmla="*/ 31 h 43"/>
                <a:gd name="T8" fmla="*/ 0 w 37"/>
                <a:gd name="T9" fmla="*/ 24 h 43"/>
                <a:gd name="T10" fmla="*/ 0 w 37"/>
                <a:gd name="T11" fmla="*/ 15 h 43"/>
                <a:gd name="T12" fmla="*/ 7 w 37"/>
                <a:gd name="T13" fmla="*/ 6 h 43"/>
                <a:gd name="T14" fmla="*/ 7 w 37"/>
                <a:gd name="T15" fmla="*/ 0 h 43"/>
                <a:gd name="T16" fmla="*/ 10 w 37"/>
                <a:gd name="T17" fmla="*/ 0 h 43"/>
                <a:gd name="T18" fmla="*/ 22 w 37"/>
                <a:gd name="T19" fmla="*/ 6 h 43"/>
                <a:gd name="T20" fmla="*/ 31 w 37"/>
                <a:gd name="T21" fmla="*/ 6 h 43"/>
                <a:gd name="T22" fmla="*/ 37 w 37"/>
                <a:gd name="T23" fmla="*/ 15 h 43"/>
                <a:gd name="T24" fmla="*/ 37 w 37"/>
                <a:gd name="T25" fmla="*/ 18 h 43"/>
                <a:gd name="T26" fmla="*/ 37 w 37"/>
                <a:gd name="T27" fmla="*/ 24 h 43"/>
                <a:gd name="T28" fmla="*/ 31 w 37"/>
                <a:gd name="T29" fmla="*/ 34 h 43"/>
                <a:gd name="T30" fmla="*/ 37 w 37"/>
                <a:gd name="T31" fmla="*/ 40 h 43"/>
                <a:gd name="T32" fmla="*/ 31 w 37"/>
                <a:gd name="T3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3">
                  <a:moveTo>
                    <a:pt x="31" y="43"/>
                  </a:moveTo>
                  <a:lnTo>
                    <a:pt x="22" y="40"/>
                  </a:lnTo>
                  <a:lnTo>
                    <a:pt x="10" y="34"/>
                  </a:lnTo>
                  <a:lnTo>
                    <a:pt x="10" y="31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7" y="6"/>
                  </a:lnTo>
                  <a:lnTo>
                    <a:pt x="7" y="0"/>
                  </a:lnTo>
                  <a:lnTo>
                    <a:pt x="10" y="0"/>
                  </a:lnTo>
                  <a:lnTo>
                    <a:pt x="22" y="6"/>
                  </a:lnTo>
                  <a:lnTo>
                    <a:pt x="31" y="6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7" y="24"/>
                  </a:lnTo>
                  <a:lnTo>
                    <a:pt x="31" y="34"/>
                  </a:lnTo>
                  <a:lnTo>
                    <a:pt x="37" y="40"/>
                  </a:lnTo>
                  <a:lnTo>
                    <a:pt x="31" y="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228255" y="1806375"/>
              <a:ext cx="2599267" cy="3299884"/>
            </a:xfrm>
            <a:custGeom>
              <a:avLst/>
              <a:gdLst>
                <a:gd name="T0" fmla="*/ 98 w 1228"/>
                <a:gd name="T1" fmla="*/ 929 h 1559"/>
                <a:gd name="T2" fmla="*/ 183 w 1228"/>
                <a:gd name="T3" fmla="*/ 959 h 1559"/>
                <a:gd name="T4" fmla="*/ 235 w 1228"/>
                <a:gd name="T5" fmla="*/ 1042 h 1559"/>
                <a:gd name="T6" fmla="*/ 232 w 1228"/>
                <a:gd name="T7" fmla="*/ 1097 h 1559"/>
                <a:gd name="T8" fmla="*/ 315 w 1228"/>
                <a:gd name="T9" fmla="*/ 1121 h 1559"/>
                <a:gd name="T10" fmla="*/ 385 w 1228"/>
                <a:gd name="T11" fmla="*/ 1183 h 1559"/>
                <a:gd name="T12" fmla="*/ 474 w 1228"/>
                <a:gd name="T13" fmla="*/ 1210 h 1559"/>
                <a:gd name="T14" fmla="*/ 553 w 1228"/>
                <a:gd name="T15" fmla="*/ 1216 h 1559"/>
                <a:gd name="T16" fmla="*/ 574 w 1228"/>
                <a:gd name="T17" fmla="*/ 1280 h 1559"/>
                <a:gd name="T18" fmla="*/ 553 w 1228"/>
                <a:gd name="T19" fmla="*/ 1348 h 1559"/>
                <a:gd name="T20" fmla="*/ 519 w 1228"/>
                <a:gd name="T21" fmla="*/ 1400 h 1559"/>
                <a:gd name="T22" fmla="*/ 519 w 1228"/>
                <a:gd name="T23" fmla="*/ 1445 h 1559"/>
                <a:gd name="T24" fmla="*/ 577 w 1228"/>
                <a:gd name="T25" fmla="*/ 1501 h 1559"/>
                <a:gd name="T26" fmla="*/ 687 w 1228"/>
                <a:gd name="T27" fmla="*/ 1525 h 1559"/>
                <a:gd name="T28" fmla="*/ 813 w 1228"/>
                <a:gd name="T29" fmla="*/ 1540 h 1559"/>
                <a:gd name="T30" fmla="*/ 886 w 1228"/>
                <a:gd name="T31" fmla="*/ 1540 h 1559"/>
                <a:gd name="T32" fmla="*/ 1002 w 1228"/>
                <a:gd name="T33" fmla="*/ 1540 h 1559"/>
                <a:gd name="T34" fmla="*/ 923 w 1228"/>
                <a:gd name="T35" fmla="*/ 1430 h 1559"/>
                <a:gd name="T36" fmla="*/ 892 w 1228"/>
                <a:gd name="T37" fmla="*/ 1335 h 1559"/>
                <a:gd name="T38" fmla="*/ 916 w 1228"/>
                <a:gd name="T39" fmla="*/ 1262 h 1559"/>
                <a:gd name="T40" fmla="*/ 819 w 1228"/>
                <a:gd name="T41" fmla="*/ 1207 h 1559"/>
                <a:gd name="T42" fmla="*/ 813 w 1228"/>
                <a:gd name="T43" fmla="*/ 1088 h 1559"/>
                <a:gd name="T44" fmla="*/ 861 w 1228"/>
                <a:gd name="T45" fmla="*/ 1033 h 1559"/>
                <a:gd name="T46" fmla="*/ 947 w 1228"/>
                <a:gd name="T47" fmla="*/ 978 h 1559"/>
                <a:gd name="T48" fmla="*/ 1020 w 1228"/>
                <a:gd name="T49" fmla="*/ 962 h 1559"/>
                <a:gd name="T50" fmla="*/ 1112 w 1228"/>
                <a:gd name="T51" fmla="*/ 932 h 1559"/>
                <a:gd name="T52" fmla="*/ 1194 w 1228"/>
                <a:gd name="T53" fmla="*/ 889 h 1559"/>
                <a:gd name="T54" fmla="*/ 1146 w 1228"/>
                <a:gd name="T55" fmla="*/ 825 h 1559"/>
                <a:gd name="T56" fmla="*/ 1075 w 1228"/>
                <a:gd name="T57" fmla="*/ 739 h 1559"/>
                <a:gd name="T58" fmla="*/ 1005 w 1228"/>
                <a:gd name="T59" fmla="*/ 721 h 1559"/>
                <a:gd name="T60" fmla="*/ 987 w 1228"/>
                <a:gd name="T61" fmla="*/ 681 h 1559"/>
                <a:gd name="T62" fmla="*/ 941 w 1228"/>
                <a:gd name="T63" fmla="*/ 577 h 1559"/>
                <a:gd name="T64" fmla="*/ 883 w 1228"/>
                <a:gd name="T65" fmla="*/ 458 h 1559"/>
                <a:gd name="T66" fmla="*/ 797 w 1228"/>
                <a:gd name="T67" fmla="*/ 333 h 1559"/>
                <a:gd name="T68" fmla="*/ 767 w 1228"/>
                <a:gd name="T69" fmla="*/ 235 h 1559"/>
                <a:gd name="T70" fmla="*/ 773 w 1228"/>
                <a:gd name="T71" fmla="*/ 45 h 1559"/>
                <a:gd name="T72" fmla="*/ 700 w 1228"/>
                <a:gd name="T73" fmla="*/ 24 h 1559"/>
                <a:gd name="T74" fmla="*/ 623 w 1228"/>
                <a:gd name="T75" fmla="*/ 48 h 1559"/>
                <a:gd name="T76" fmla="*/ 593 w 1228"/>
                <a:gd name="T77" fmla="*/ 88 h 1559"/>
                <a:gd name="T78" fmla="*/ 529 w 1228"/>
                <a:gd name="T79" fmla="*/ 174 h 1559"/>
                <a:gd name="T80" fmla="*/ 504 w 1228"/>
                <a:gd name="T81" fmla="*/ 152 h 1559"/>
                <a:gd name="T82" fmla="*/ 458 w 1228"/>
                <a:gd name="T83" fmla="*/ 235 h 1559"/>
                <a:gd name="T84" fmla="*/ 385 w 1228"/>
                <a:gd name="T85" fmla="*/ 253 h 1559"/>
                <a:gd name="T86" fmla="*/ 339 w 1228"/>
                <a:gd name="T87" fmla="*/ 220 h 1559"/>
                <a:gd name="T88" fmla="*/ 388 w 1228"/>
                <a:gd name="T89" fmla="*/ 299 h 1559"/>
                <a:gd name="T90" fmla="*/ 367 w 1228"/>
                <a:gd name="T91" fmla="*/ 333 h 1559"/>
                <a:gd name="T92" fmla="*/ 336 w 1228"/>
                <a:gd name="T93" fmla="*/ 421 h 1559"/>
                <a:gd name="T94" fmla="*/ 321 w 1228"/>
                <a:gd name="T95" fmla="*/ 452 h 1559"/>
                <a:gd name="T96" fmla="*/ 281 w 1228"/>
                <a:gd name="T97" fmla="*/ 461 h 1559"/>
                <a:gd name="T98" fmla="*/ 208 w 1228"/>
                <a:gd name="T99" fmla="*/ 467 h 1559"/>
                <a:gd name="T100" fmla="*/ 162 w 1228"/>
                <a:gd name="T101" fmla="*/ 391 h 1559"/>
                <a:gd name="T102" fmla="*/ 131 w 1228"/>
                <a:gd name="T103" fmla="*/ 348 h 1559"/>
                <a:gd name="T104" fmla="*/ 235 w 1228"/>
                <a:gd name="T105" fmla="*/ 366 h 1559"/>
                <a:gd name="T106" fmla="*/ 315 w 1228"/>
                <a:gd name="T107" fmla="*/ 339 h 1559"/>
                <a:gd name="T108" fmla="*/ 251 w 1228"/>
                <a:gd name="T109" fmla="*/ 262 h 1559"/>
                <a:gd name="T110" fmla="*/ 107 w 1228"/>
                <a:gd name="T111" fmla="*/ 235 h 1559"/>
                <a:gd name="T112" fmla="*/ 9 w 1228"/>
                <a:gd name="T113" fmla="*/ 265 h 1559"/>
                <a:gd name="T114" fmla="*/ 61 w 1228"/>
                <a:gd name="T115" fmla="*/ 446 h 1559"/>
                <a:gd name="T116" fmla="*/ 131 w 1228"/>
                <a:gd name="T117" fmla="*/ 574 h 1559"/>
                <a:gd name="T118" fmla="*/ 98 w 1228"/>
                <a:gd name="T119" fmla="*/ 715 h 1559"/>
                <a:gd name="T120" fmla="*/ 98 w 1228"/>
                <a:gd name="T121" fmla="*/ 736 h 1559"/>
                <a:gd name="T122" fmla="*/ 76 w 1228"/>
                <a:gd name="T123" fmla="*/ 804 h 1559"/>
                <a:gd name="T124" fmla="*/ 73 w 1228"/>
                <a:gd name="T125" fmla="*/ 868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8" h="1559">
                  <a:moveTo>
                    <a:pt x="73" y="868"/>
                  </a:moveTo>
                  <a:lnTo>
                    <a:pt x="73" y="874"/>
                  </a:lnTo>
                  <a:lnTo>
                    <a:pt x="76" y="874"/>
                  </a:lnTo>
                  <a:lnTo>
                    <a:pt x="76" y="877"/>
                  </a:lnTo>
                  <a:lnTo>
                    <a:pt x="83" y="874"/>
                  </a:lnTo>
                  <a:lnTo>
                    <a:pt x="89" y="874"/>
                  </a:lnTo>
                  <a:lnTo>
                    <a:pt x="89" y="883"/>
                  </a:lnTo>
                  <a:lnTo>
                    <a:pt x="89" y="895"/>
                  </a:lnTo>
                  <a:lnTo>
                    <a:pt x="76" y="895"/>
                  </a:lnTo>
                  <a:lnTo>
                    <a:pt x="83" y="904"/>
                  </a:lnTo>
                  <a:lnTo>
                    <a:pt x="89" y="904"/>
                  </a:lnTo>
                  <a:lnTo>
                    <a:pt x="92" y="904"/>
                  </a:lnTo>
                  <a:lnTo>
                    <a:pt x="92" y="907"/>
                  </a:lnTo>
                  <a:lnTo>
                    <a:pt x="98" y="917"/>
                  </a:lnTo>
                  <a:lnTo>
                    <a:pt x="98" y="929"/>
                  </a:lnTo>
                  <a:lnTo>
                    <a:pt x="101" y="938"/>
                  </a:lnTo>
                  <a:lnTo>
                    <a:pt x="107" y="938"/>
                  </a:lnTo>
                  <a:lnTo>
                    <a:pt x="113" y="938"/>
                  </a:lnTo>
                  <a:lnTo>
                    <a:pt x="113" y="944"/>
                  </a:lnTo>
                  <a:lnTo>
                    <a:pt x="122" y="944"/>
                  </a:lnTo>
                  <a:lnTo>
                    <a:pt x="131" y="944"/>
                  </a:lnTo>
                  <a:lnTo>
                    <a:pt x="141" y="944"/>
                  </a:lnTo>
                  <a:lnTo>
                    <a:pt x="147" y="947"/>
                  </a:lnTo>
                  <a:lnTo>
                    <a:pt x="147" y="953"/>
                  </a:lnTo>
                  <a:lnTo>
                    <a:pt x="153" y="953"/>
                  </a:lnTo>
                  <a:lnTo>
                    <a:pt x="162" y="947"/>
                  </a:lnTo>
                  <a:lnTo>
                    <a:pt x="162" y="944"/>
                  </a:lnTo>
                  <a:lnTo>
                    <a:pt x="168" y="944"/>
                  </a:lnTo>
                  <a:lnTo>
                    <a:pt x="177" y="947"/>
                  </a:lnTo>
                  <a:lnTo>
                    <a:pt x="183" y="959"/>
                  </a:lnTo>
                  <a:lnTo>
                    <a:pt x="193" y="959"/>
                  </a:lnTo>
                  <a:lnTo>
                    <a:pt x="193" y="962"/>
                  </a:lnTo>
                  <a:lnTo>
                    <a:pt x="186" y="969"/>
                  </a:lnTo>
                  <a:lnTo>
                    <a:pt x="186" y="975"/>
                  </a:lnTo>
                  <a:lnTo>
                    <a:pt x="196" y="987"/>
                  </a:lnTo>
                  <a:lnTo>
                    <a:pt x="202" y="1002"/>
                  </a:lnTo>
                  <a:lnTo>
                    <a:pt x="193" y="1008"/>
                  </a:lnTo>
                  <a:lnTo>
                    <a:pt x="208" y="1008"/>
                  </a:lnTo>
                  <a:lnTo>
                    <a:pt x="208" y="1014"/>
                  </a:lnTo>
                  <a:lnTo>
                    <a:pt x="208" y="1018"/>
                  </a:lnTo>
                  <a:lnTo>
                    <a:pt x="220" y="1024"/>
                  </a:lnTo>
                  <a:lnTo>
                    <a:pt x="226" y="1024"/>
                  </a:lnTo>
                  <a:lnTo>
                    <a:pt x="235" y="1027"/>
                  </a:lnTo>
                  <a:lnTo>
                    <a:pt x="235" y="1039"/>
                  </a:lnTo>
                  <a:lnTo>
                    <a:pt x="235" y="1042"/>
                  </a:lnTo>
                  <a:lnTo>
                    <a:pt x="244" y="1042"/>
                  </a:lnTo>
                  <a:lnTo>
                    <a:pt x="251" y="1042"/>
                  </a:lnTo>
                  <a:lnTo>
                    <a:pt x="260" y="1042"/>
                  </a:lnTo>
                  <a:lnTo>
                    <a:pt x="260" y="1054"/>
                  </a:lnTo>
                  <a:lnTo>
                    <a:pt x="272" y="1054"/>
                  </a:lnTo>
                  <a:lnTo>
                    <a:pt x="275" y="1063"/>
                  </a:lnTo>
                  <a:lnTo>
                    <a:pt x="272" y="1066"/>
                  </a:lnTo>
                  <a:lnTo>
                    <a:pt x="266" y="1073"/>
                  </a:lnTo>
                  <a:lnTo>
                    <a:pt x="260" y="1079"/>
                  </a:lnTo>
                  <a:lnTo>
                    <a:pt x="251" y="1082"/>
                  </a:lnTo>
                  <a:lnTo>
                    <a:pt x="244" y="1088"/>
                  </a:lnTo>
                  <a:lnTo>
                    <a:pt x="235" y="1082"/>
                  </a:lnTo>
                  <a:lnTo>
                    <a:pt x="232" y="1082"/>
                  </a:lnTo>
                  <a:lnTo>
                    <a:pt x="232" y="1088"/>
                  </a:lnTo>
                  <a:lnTo>
                    <a:pt x="232" y="1097"/>
                  </a:lnTo>
                  <a:lnTo>
                    <a:pt x="232" y="1103"/>
                  </a:lnTo>
                  <a:lnTo>
                    <a:pt x="235" y="1112"/>
                  </a:lnTo>
                  <a:lnTo>
                    <a:pt x="241" y="1121"/>
                  </a:lnTo>
                  <a:lnTo>
                    <a:pt x="241" y="1128"/>
                  </a:lnTo>
                  <a:lnTo>
                    <a:pt x="244" y="1131"/>
                  </a:lnTo>
                  <a:lnTo>
                    <a:pt x="257" y="1137"/>
                  </a:lnTo>
                  <a:lnTo>
                    <a:pt x="257" y="1131"/>
                  </a:lnTo>
                  <a:lnTo>
                    <a:pt x="266" y="1128"/>
                  </a:lnTo>
                  <a:lnTo>
                    <a:pt x="272" y="1131"/>
                  </a:lnTo>
                  <a:lnTo>
                    <a:pt x="281" y="1128"/>
                  </a:lnTo>
                  <a:lnTo>
                    <a:pt x="287" y="1128"/>
                  </a:lnTo>
                  <a:lnTo>
                    <a:pt x="290" y="1121"/>
                  </a:lnTo>
                  <a:lnTo>
                    <a:pt x="296" y="1121"/>
                  </a:lnTo>
                  <a:lnTo>
                    <a:pt x="306" y="1128"/>
                  </a:lnTo>
                  <a:lnTo>
                    <a:pt x="315" y="1121"/>
                  </a:lnTo>
                  <a:lnTo>
                    <a:pt x="321" y="1121"/>
                  </a:lnTo>
                  <a:lnTo>
                    <a:pt x="327" y="1128"/>
                  </a:lnTo>
                  <a:lnTo>
                    <a:pt x="330" y="1137"/>
                  </a:lnTo>
                  <a:lnTo>
                    <a:pt x="336" y="1143"/>
                  </a:lnTo>
                  <a:lnTo>
                    <a:pt x="336" y="1152"/>
                  </a:lnTo>
                  <a:lnTo>
                    <a:pt x="336" y="1161"/>
                  </a:lnTo>
                  <a:lnTo>
                    <a:pt x="336" y="1167"/>
                  </a:lnTo>
                  <a:lnTo>
                    <a:pt x="345" y="1167"/>
                  </a:lnTo>
                  <a:lnTo>
                    <a:pt x="361" y="1167"/>
                  </a:lnTo>
                  <a:lnTo>
                    <a:pt x="367" y="1161"/>
                  </a:lnTo>
                  <a:lnTo>
                    <a:pt x="370" y="1161"/>
                  </a:lnTo>
                  <a:lnTo>
                    <a:pt x="370" y="1167"/>
                  </a:lnTo>
                  <a:lnTo>
                    <a:pt x="376" y="1176"/>
                  </a:lnTo>
                  <a:lnTo>
                    <a:pt x="385" y="1176"/>
                  </a:lnTo>
                  <a:lnTo>
                    <a:pt x="385" y="1183"/>
                  </a:lnTo>
                  <a:lnTo>
                    <a:pt x="388" y="1198"/>
                  </a:lnTo>
                  <a:lnTo>
                    <a:pt x="388" y="1201"/>
                  </a:lnTo>
                  <a:lnTo>
                    <a:pt x="394" y="1201"/>
                  </a:lnTo>
                  <a:lnTo>
                    <a:pt x="406" y="1201"/>
                  </a:lnTo>
                  <a:lnTo>
                    <a:pt x="409" y="1201"/>
                  </a:lnTo>
                  <a:lnTo>
                    <a:pt x="416" y="1207"/>
                  </a:lnTo>
                  <a:lnTo>
                    <a:pt x="419" y="1201"/>
                  </a:lnTo>
                  <a:lnTo>
                    <a:pt x="425" y="1207"/>
                  </a:lnTo>
                  <a:lnTo>
                    <a:pt x="431" y="1207"/>
                  </a:lnTo>
                  <a:lnTo>
                    <a:pt x="434" y="1201"/>
                  </a:lnTo>
                  <a:lnTo>
                    <a:pt x="446" y="1192"/>
                  </a:lnTo>
                  <a:lnTo>
                    <a:pt x="455" y="1192"/>
                  </a:lnTo>
                  <a:lnTo>
                    <a:pt x="455" y="1198"/>
                  </a:lnTo>
                  <a:lnTo>
                    <a:pt x="458" y="1201"/>
                  </a:lnTo>
                  <a:lnTo>
                    <a:pt x="474" y="1210"/>
                  </a:lnTo>
                  <a:lnTo>
                    <a:pt x="486" y="1207"/>
                  </a:lnTo>
                  <a:lnTo>
                    <a:pt x="486" y="1201"/>
                  </a:lnTo>
                  <a:lnTo>
                    <a:pt x="489" y="1207"/>
                  </a:lnTo>
                  <a:lnTo>
                    <a:pt x="495" y="1210"/>
                  </a:lnTo>
                  <a:lnTo>
                    <a:pt x="504" y="1207"/>
                  </a:lnTo>
                  <a:lnTo>
                    <a:pt x="504" y="1210"/>
                  </a:lnTo>
                  <a:lnTo>
                    <a:pt x="513" y="1210"/>
                  </a:lnTo>
                  <a:lnTo>
                    <a:pt x="513" y="1207"/>
                  </a:lnTo>
                  <a:lnTo>
                    <a:pt x="525" y="1207"/>
                  </a:lnTo>
                  <a:lnTo>
                    <a:pt x="529" y="1207"/>
                  </a:lnTo>
                  <a:lnTo>
                    <a:pt x="529" y="1210"/>
                  </a:lnTo>
                  <a:lnTo>
                    <a:pt x="535" y="1216"/>
                  </a:lnTo>
                  <a:lnTo>
                    <a:pt x="535" y="1210"/>
                  </a:lnTo>
                  <a:lnTo>
                    <a:pt x="544" y="1210"/>
                  </a:lnTo>
                  <a:lnTo>
                    <a:pt x="553" y="1216"/>
                  </a:lnTo>
                  <a:lnTo>
                    <a:pt x="565" y="1216"/>
                  </a:lnTo>
                  <a:lnTo>
                    <a:pt x="568" y="1210"/>
                  </a:lnTo>
                  <a:lnTo>
                    <a:pt x="574" y="1210"/>
                  </a:lnTo>
                  <a:lnTo>
                    <a:pt x="574" y="1225"/>
                  </a:lnTo>
                  <a:lnTo>
                    <a:pt x="568" y="1232"/>
                  </a:lnTo>
                  <a:lnTo>
                    <a:pt x="559" y="1238"/>
                  </a:lnTo>
                  <a:lnTo>
                    <a:pt x="553" y="1241"/>
                  </a:lnTo>
                  <a:lnTo>
                    <a:pt x="559" y="1247"/>
                  </a:lnTo>
                  <a:lnTo>
                    <a:pt x="568" y="1247"/>
                  </a:lnTo>
                  <a:lnTo>
                    <a:pt x="568" y="1250"/>
                  </a:lnTo>
                  <a:lnTo>
                    <a:pt x="565" y="1256"/>
                  </a:lnTo>
                  <a:lnTo>
                    <a:pt x="559" y="1262"/>
                  </a:lnTo>
                  <a:lnTo>
                    <a:pt x="559" y="1265"/>
                  </a:lnTo>
                  <a:lnTo>
                    <a:pt x="565" y="1265"/>
                  </a:lnTo>
                  <a:lnTo>
                    <a:pt x="574" y="1280"/>
                  </a:lnTo>
                  <a:lnTo>
                    <a:pt x="574" y="1296"/>
                  </a:lnTo>
                  <a:lnTo>
                    <a:pt x="568" y="1311"/>
                  </a:lnTo>
                  <a:lnTo>
                    <a:pt x="559" y="1311"/>
                  </a:lnTo>
                  <a:lnTo>
                    <a:pt x="544" y="1311"/>
                  </a:lnTo>
                  <a:lnTo>
                    <a:pt x="541" y="1314"/>
                  </a:lnTo>
                  <a:lnTo>
                    <a:pt x="535" y="1329"/>
                  </a:lnTo>
                  <a:lnTo>
                    <a:pt x="519" y="1335"/>
                  </a:lnTo>
                  <a:lnTo>
                    <a:pt x="519" y="1360"/>
                  </a:lnTo>
                  <a:lnTo>
                    <a:pt x="525" y="1354"/>
                  </a:lnTo>
                  <a:lnTo>
                    <a:pt x="529" y="1354"/>
                  </a:lnTo>
                  <a:lnTo>
                    <a:pt x="535" y="1351"/>
                  </a:lnTo>
                  <a:lnTo>
                    <a:pt x="535" y="1360"/>
                  </a:lnTo>
                  <a:lnTo>
                    <a:pt x="541" y="1360"/>
                  </a:lnTo>
                  <a:lnTo>
                    <a:pt x="550" y="1351"/>
                  </a:lnTo>
                  <a:lnTo>
                    <a:pt x="553" y="1348"/>
                  </a:lnTo>
                  <a:lnTo>
                    <a:pt x="565" y="1348"/>
                  </a:lnTo>
                  <a:lnTo>
                    <a:pt x="565" y="1354"/>
                  </a:lnTo>
                  <a:lnTo>
                    <a:pt x="565" y="1360"/>
                  </a:lnTo>
                  <a:lnTo>
                    <a:pt x="553" y="1366"/>
                  </a:lnTo>
                  <a:lnTo>
                    <a:pt x="544" y="1369"/>
                  </a:lnTo>
                  <a:lnTo>
                    <a:pt x="541" y="1375"/>
                  </a:lnTo>
                  <a:lnTo>
                    <a:pt x="544" y="1381"/>
                  </a:lnTo>
                  <a:lnTo>
                    <a:pt x="550" y="1384"/>
                  </a:lnTo>
                  <a:lnTo>
                    <a:pt x="541" y="1390"/>
                  </a:lnTo>
                  <a:lnTo>
                    <a:pt x="529" y="1384"/>
                  </a:lnTo>
                  <a:lnTo>
                    <a:pt x="525" y="1384"/>
                  </a:lnTo>
                  <a:lnTo>
                    <a:pt x="519" y="1390"/>
                  </a:lnTo>
                  <a:lnTo>
                    <a:pt x="513" y="1390"/>
                  </a:lnTo>
                  <a:lnTo>
                    <a:pt x="513" y="1394"/>
                  </a:lnTo>
                  <a:lnTo>
                    <a:pt x="519" y="1400"/>
                  </a:lnTo>
                  <a:lnTo>
                    <a:pt x="535" y="1400"/>
                  </a:lnTo>
                  <a:lnTo>
                    <a:pt x="541" y="1406"/>
                  </a:lnTo>
                  <a:lnTo>
                    <a:pt x="541" y="1409"/>
                  </a:lnTo>
                  <a:lnTo>
                    <a:pt x="553" y="1415"/>
                  </a:lnTo>
                  <a:lnTo>
                    <a:pt x="550" y="1415"/>
                  </a:lnTo>
                  <a:lnTo>
                    <a:pt x="544" y="1421"/>
                  </a:lnTo>
                  <a:lnTo>
                    <a:pt x="541" y="1415"/>
                  </a:lnTo>
                  <a:lnTo>
                    <a:pt x="541" y="1424"/>
                  </a:lnTo>
                  <a:lnTo>
                    <a:pt x="544" y="1430"/>
                  </a:lnTo>
                  <a:lnTo>
                    <a:pt x="541" y="1436"/>
                  </a:lnTo>
                  <a:lnTo>
                    <a:pt x="535" y="1430"/>
                  </a:lnTo>
                  <a:lnTo>
                    <a:pt x="529" y="1424"/>
                  </a:lnTo>
                  <a:lnTo>
                    <a:pt x="525" y="1430"/>
                  </a:lnTo>
                  <a:lnTo>
                    <a:pt x="525" y="1439"/>
                  </a:lnTo>
                  <a:lnTo>
                    <a:pt x="519" y="1445"/>
                  </a:lnTo>
                  <a:lnTo>
                    <a:pt x="525" y="1449"/>
                  </a:lnTo>
                  <a:lnTo>
                    <a:pt x="525" y="1461"/>
                  </a:lnTo>
                  <a:lnTo>
                    <a:pt x="513" y="1461"/>
                  </a:lnTo>
                  <a:lnTo>
                    <a:pt x="510" y="1473"/>
                  </a:lnTo>
                  <a:lnTo>
                    <a:pt x="510" y="1479"/>
                  </a:lnTo>
                  <a:lnTo>
                    <a:pt x="519" y="1485"/>
                  </a:lnTo>
                  <a:lnTo>
                    <a:pt x="529" y="1488"/>
                  </a:lnTo>
                  <a:lnTo>
                    <a:pt x="535" y="1488"/>
                  </a:lnTo>
                  <a:lnTo>
                    <a:pt x="544" y="1488"/>
                  </a:lnTo>
                  <a:lnTo>
                    <a:pt x="550" y="1494"/>
                  </a:lnTo>
                  <a:lnTo>
                    <a:pt x="550" y="1501"/>
                  </a:lnTo>
                  <a:lnTo>
                    <a:pt x="559" y="1501"/>
                  </a:lnTo>
                  <a:lnTo>
                    <a:pt x="565" y="1494"/>
                  </a:lnTo>
                  <a:lnTo>
                    <a:pt x="568" y="1501"/>
                  </a:lnTo>
                  <a:lnTo>
                    <a:pt x="577" y="1501"/>
                  </a:lnTo>
                  <a:lnTo>
                    <a:pt x="577" y="1504"/>
                  </a:lnTo>
                  <a:lnTo>
                    <a:pt x="590" y="1510"/>
                  </a:lnTo>
                  <a:lnTo>
                    <a:pt x="599" y="1510"/>
                  </a:lnTo>
                  <a:lnTo>
                    <a:pt x="605" y="1513"/>
                  </a:lnTo>
                  <a:lnTo>
                    <a:pt x="608" y="1519"/>
                  </a:lnTo>
                  <a:lnTo>
                    <a:pt x="617" y="1519"/>
                  </a:lnTo>
                  <a:lnTo>
                    <a:pt x="632" y="1540"/>
                  </a:lnTo>
                  <a:lnTo>
                    <a:pt x="638" y="1528"/>
                  </a:lnTo>
                  <a:lnTo>
                    <a:pt x="645" y="1528"/>
                  </a:lnTo>
                  <a:lnTo>
                    <a:pt x="654" y="1528"/>
                  </a:lnTo>
                  <a:lnTo>
                    <a:pt x="660" y="1525"/>
                  </a:lnTo>
                  <a:lnTo>
                    <a:pt x="663" y="1513"/>
                  </a:lnTo>
                  <a:lnTo>
                    <a:pt x="672" y="1519"/>
                  </a:lnTo>
                  <a:lnTo>
                    <a:pt x="684" y="1525"/>
                  </a:lnTo>
                  <a:lnTo>
                    <a:pt x="687" y="1525"/>
                  </a:lnTo>
                  <a:lnTo>
                    <a:pt x="709" y="1525"/>
                  </a:lnTo>
                  <a:lnTo>
                    <a:pt x="712" y="1528"/>
                  </a:lnTo>
                  <a:lnTo>
                    <a:pt x="718" y="1528"/>
                  </a:lnTo>
                  <a:lnTo>
                    <a:pt x="727" y="1528"/>
                  </a:lnTo>
                  <a:lnTo>
                    <a:pt x="736" y="1528"/>
                  </a:lnTo>
                  <a:lnTo>
                    <a:pt x="752" y="1525"/>
                  </a:lnTo>
                  <a:lnTo>
                    <a:pt x="758" y="1525"/>
                  </a:lnTo>
                  <a:lnTo>
                    <a:pt x="764" y="1528"/>
                  </a:lnTo>
                  <a:lnTo>
                    <a:pt x="776" y="1528"/>
                  </a:lnTo>
                  <a:lnTo>
                    <a:pt x="788" y="1528"/>
                  </a:lnTo>
                  <a:lnTo>
                    <a:pt x="791" y="1528"/>
                  </a:lnTo>
                  <a:lnTo>
                    <a:pt x="797" y="1534"/>
                  </a:lnTo>
                  <a:lnTo>
                    <a:pt x="791" y="1540"/>
                  </a:lnTo>
                  <a:lnTo>
                    <a:pt x="803" y="1540"/>
                  </a:lnTo>
                  <a:lnTo>
                    <a:pt x="813" y="1540"/>
                  </a:lnTo>
                  <a:lnTo>
                    <a:pt x="819" y="1534"/>
                  </a:lnTo>
                  <a:lnTo>
                    <a:pt x="828" y="1528"/>
                  </a:lnTo>
                  <a:lnTo>
                    <a:pt x="837" y="1534"/>
                  </a:lnTo>
                  <a:lnTo>
                    <a:pt x="843" y="1534"/>
                  </a:lnTo>
                  <a:lnTo>
                    <a:pt x="846" y="1528"/>
                  </a:lnTo>
                  <a:lnTo>
                    <a:pt x="846" y="1525"/>
                  </a:lnTo>
                  <a:lnTo>
                    <a:pt x="852" y="1525"/>
                  </a:lnTo>
                  <a:lnTo>
                    <a:pt x="855" y="1525"/>
                  </a:lnTo>
                  <a:lnTo>
                    <a:pt x="855" y="1534"/>
                  </a:lnTo>
                  <a:lnTo>
                    <a:pt x="868" y="1528"/>
                  </a:lnTo>
                  <a:lnTo>
                    <a:pt x="868" y="1525"/>
                  </a:lnTo>
                  <a:lnTo>
                    <a:pt x="877" y="1525"/>
                  </a:lnTo>
                  <a:lnTo>
                    <a:pt x="886" y="1528"/>
                  </a:lnTo>
                  <a:lnTo>
                    <a:pt x="886" y="1534"/>
                  </a:lnTo>
                  <a:lnTo>
                    <a:pt x="886" y="1540"/>
                  </a:lnTo>
                  <a:lnTo>
                    <a:pt x="892" y="1543"/>
                  </a:lnTo>
                  <a:lnTo>
                    <a:pt x="901" y="1540"/>
                  </a:lnTo>
                  <a:lnTo>
                    <a:pt x="907" y="1540"/>
                  </a:lnTo>
                  <a:lnTo>
                    <a:pt x="923" y="1543"/>
                  </a:lnTo>
                  <a:lnTo>
                    <a:pt x="938" y="1543"/>
                  </a:lnTo>
                  <a:lnTo>
                    <a:pt x="941" y="1543"/>
                  </a:lnTo>
                  <a:lnTo>
                    <a:pt x="950" y="1556"/>
                  </a:lnTo>
                  <a:lnTo>
                    <a:pt x="962" y="1559"/>
                  </a:lnTo>
                  <a:lnTo>
                    <a:pt x="971" y="1559"/>
                  </a:lnTo>
                  <a:lnTo>
                    <a:pt x="975" y="1559"/>
                  </a:lnTo>
                  <a:lnTo>
                    <a:pt x="987" y="1556"/>
                  </a:lnTo>
                  <a:lnTo>
                    <a:pt x="993" y="1543"/>
                  </a:lnTo>
                  <a:lnTo>
                    <a:pt x="987" y="1540"/>
                  </a:lnTo>
                  <a:lnTo>
                    <a:pt x="996" y="1540"/>
                  </a:lnTo>
                  <a:lnTo>
                    <a:pt x="1002" y="1540"/>
                  </a:lnTo>
                  <a:lnTo>
                    <a:pt x="1002" y="1528"/>
                  </a:lnTo>
                  <a:lnTo>
                    <a:pt x="1005" y="1519"/>
                  </a:lnTo>
                  <a:lnTo>
                    <a:pt x="1002" y="1519"/>
                  </a:lnTo>
                  <a:lnTo>
                    <a:pt x="993" y="1513"/>
                  </a:lnTo>
                  <a:lnTo>
                    <a:pt x="981" y="1510"/>
                  </a:lnTo>
                  <a:lnTo>
                    <a:pt x="975" y="1504"/>
                  </a:lnTo>
                  <a:lnTo>
                    <a:pt x="962" y="1494"/>
                  </a:lnTo>
                  <a:lnTo>
                    <a:pt x="950" y="1488"/>
                  </a:lnTo>
                  <a:lnTo>
                    <a:pt x="941" y="1479"/>
                  </a:lnTo>
                  <a:lnTo>
                    <a:pt x="941" y="1461"/>
                  </a:lnTo>
                  <a:lnTo>
                    <a:pt x="938" y="1455"/>
                  </a:lnTo>
                  <a:lnTo>
                    <a:pt x="932" y="1449"/>
                  </a:lnTo>
                  <a:lnTo>
                    <a:pt x="932" y="1439"/>
                  </a:lnTo>
                  <a:lnTo>
                    <a:pt x="926" y="1430"/>
                  </a:lnTo>
                  <a:lnTo>
                    <a:pt x="923" y="1430"/>
                  </a:lnTo>
                  <a:lnTo>
                    <a:pt x="923" y="1424"/>
                  </a:lnTo>
                  <a:lnTo>
                    <a:pt x="910" y="1421"/>
                  </a:lnTo>
                  <a:lnTo>
                    <a:pt x="898" y="1409"/>
                  </a:lnTo>
                  <a:lnTo>
                    <a:pt x="898" y="1415"/>
                  </a:lnTo>
                  <a:lnTo>
                    <a:pt x="892" y="1421"/>
                  </a:lnTo>
                  <a:lnTo>
                    <a:pt x="886" y="1415"/>
                  </a:lnTo>
                  <a:lnTo>
                    <a:pt x="877" y="1409"/>
                  </a:lnTo>
                  <a:lnTo>
                    <a:pt x="883" y="1390"/>
                  </a:lnTo>
                  <a:lnTo>
                    <a:pt x="883" y="1384"/>
                  </a:lnTo>
                  <a:lnTo>
                    <a:pt x="886" y="1381"/>
                  </a:lnTo>
                  <a:lnTo>
                    <a:pt x="886" y="1369"/>
                  </a:lnTo>
                  <a:lnTo>
                    <a:pt x="892" y="1366"/>
                  </a:lnTo>
                  <a:lnTo>
                    <a:pt x="886" y="1360"/>
                  </a:lnTo>
                  <a:lnTo>
                    <a:pt x="886" y="1348"/>
                  </a:lnTo>
                  <a:lnTo>
                    <a:pt x="892" y="1335"/>
                  </a:lnTo>
                  <a:lnTo>
                    <a:pt x="892" y="1326"/>
                  </a:lnTo>
                  <a:lnTo>
                    <a:pt x="898" y="1326"/>
                  </a:lnTo>
                  <a:lnTo>
                    <a:pt x="901" y="1329"/>
                  </a:lnTo>
                  <a:lnTo>
                    <a:pt x="910" y="1320"/>
                  </a:lnTo>
                  <a:lnTo>
                    <a:pt x="916" y="1314"/>
                  </a:lnTo>
                  <a:lnTo>
                    <a:pt x="923" y="1311"/>
                  </a:lnTo>
                  <a:lnTo>
                    <a:pt x="926" y="1302"/>
                  </a:lnTo>
                  <a:lnTo>
                    <a:pt x="932" y="1305"/>
                  </a:lnTo>
                  <a:lnTo>
                    <a:pt x="938" y="1296"/>
                  </a:lnTo>
                  <a:lnTo>
                    <a:pt x="932" y="1280"/>
                  </a:lnTo>
                  <a:lnTo>
                    <a:pt x="923" y="1280"/>
                  </a:lnTo>
                  <a:lnTo>
                    <a:pt x="916" y="1280"/>
                  </a:lnTo>
                  <a:lnTo>
                    <a:pt x="907" y="1277"/>
                  </a:lnTo>
                  <a:lnTo>
                    <a:pt x="910" y="1265"/>
                  </a:lnTo>
                  <a:lnTo>
                    <a:pt x="916" y="1262"/>
                  </a:lnTo>
                  <a:lnTo>
                    <a:pt x="923" y="1262"/>
                  </a:lnTo>
                  <a:lnTo>
                    <a:pt x="916" y="1256"/>
                  </a:lnTo>
                  <a:lnTo>
                    <a:pt x="901" y="1247"/>
                  </a:lnTo>
                  <a:lnTo>
                    <a:pt x="883" y="1232"/>
                  </a:lnTo>
                  <a:lnTo>
                    <a:pt x="874" y="1222"/>
                  </a:lnTo>
                  <a:lnTo>
                    <a:pt x="868" y="1225"/>
                  </a:lnTo>
                  <a:lnTo>
                    <a:pt x="855" y="1225"/>
                  </a:lnTo>
                  <a:lnTo>
                    <a:pt x="855" y="1232"/>
                  </a:lnTo>
                  <a:lnTo>
                    <a:pt x="852" y="1238"/>
                  </a:lnTo>
                  <a:lnTo>
                    <a:pt x="843" y="1232"/>
                  </a:lnTo>
                  <a:lnTo>
                    <a:pt x="837" y="1225"/>
                  </a:lnTo>
                  <a:lnTo>
                    <a:pt x="837" y="1216"/>
                  </a:lnTo>
                  <a:lnTo>
                    <a:pt x="837" y="1210"/>
                  </a:lnTo>
                  <a:lnTo>
                    <a:pt x="828" y="1207"/>
                  </a:lnTo>
                  <a:lnTo>
                    <a:pt x="819" y="1207"/>
                  </a:lnTo>
                  <a:lnTo>
                    <a:pt x="813" y="1210"/>
                  </a:lnTo>
                  <a:lnTo>
                    <a:pt x="813" y="1198"/>
                  </a:lnTo>
                  <a:lnTo>
                    <a:pt x="813" y="1186"/>
                  </a:lnTo>
                  <a:lnTo>
                    <a:pt x="822" y="1170"/>
                  </a:lnTo>
                  <a:lnTo>
                    <a:pt x="807" y="1167"/>
                  </a:lnTo>
                  <a:lnTo>
                    <a:pt x="803" y="1161"/>
                  </a:lnTo>
                  <a:lnTo>
                    <a:pt x="807" y="1155"/>
                  </a:lnTo>
                  <a:lnTo>
                    <a:pt x="807" y="1143"/>
                  </a:lnTo>
                  <a:lnTo>
                    <a:pt x="803" y="1137"/>
                  </a:lnTo>
                  <a:lnTo>
                    <a:pt x="797" y="1128"/>
                  </a:lnTo>
                  <a:lnTo>
                    <a:pt x="803" y="1118"/>
                  </a:lnTo>
                  <a:lnTo>
                    <a:pt x="807" y="1118"/>
                  </a:lnTo>
                  <a:lnTo>
                    <a:pt x="807" y="1103"/>
                  </a:lnTo>
                  <a:lnTo>
                    <a:pt x="803" y="1103"/>
                  </a:lnTo>
                  <a:lnTo>
                    <a:pt x="813" y="1088"/>
                  </a:lnTo>
                  <a:lnTo>
                    <a:pt x="822" y="1094"/>
                  </a:lnTo>
                  <a:lnTo>
                    <a:pt x="828" y="1103"/>
                  </a:lnTo>
                  <a:lnTo>
                    <a:pt x="837" y="1106"/>
                  </a:lnTo>
                  <a:lnTo>
                    <a:pt x="843" y="1112"/>
                  </a:lnTo>
                  <a:lnTo>
                    <a:pt x="852" y="1103"/>
                  </a:lnTo>
                  <a:lnTo>
                    <a:pt x="852" y="1097"/>
                  </a:lnTo>
                  <a:lnTo>
                    <a:pt x="846" y="1088"/>
                  </a:lnTo>
                  <a:lnTo>
                    <a:pt x="843" y="1073"/>
                  </a:lnTo>
                  <a:lnTo>
                    <a:pt x="831" y="1066"/>
                  </a:lnTo>
                  <a:lnTo>
                    <a:pt x="843" y="1063"/>
                  </a:lnTo>
                  <a:lnTo>
                    <a:pt x="852" y="1063"/>
                  </a:lnTo>
                  <a:lnTo>
                    <a:pt x="852" y="1057"/>
                  </a:lnTo>
                  <a:lnTo>
                    <a:pt x="852" y="1054"/>
                  </a:lnTo>
                  <a:lnTo>
                    <a:pt x="852" y="1033"/>
                  </a:lnTo>
                  <a:lnTo>
                    <a:pt x="861" y="1033"/>
                  </a:lnTo>
                  <a:lnTo>
                    <a:pt x="868" y="1027"/>
                  </a:lnTo>
                  <a:lnTo>
                    <a:pt x="874" y="1018"/>
                  </a:lnTo>
                  <a:lnTo>
                    <a:pt x="883" y="1008"/>
                  </a:lnTo>
                  <a:lnTo>
                    <a:pt x="886" y="999"/>
                  </a:lnTo>
                  <a:lnTo>
                    <a:pt x="886" y="993"/>
                  </a:lnTo>
                  <a:lnTo>
                    <a:pt x="886" y="987"/>
                  </a:lnTo>
                  <a:lnTo>
                    <a:pt x="892" y="987"/>
                  </a:lnTo>
                  <a:lnTo>
                    <a:pt x="898" y="993"/>
                  </a:lnTo>
                  <a:lnTo>
                    <a:pt x="901" y="999"/>
                  </a:lnTo>
                  <a:lnTo>
                    <a:pt x="910" y="993"/>
                  </a:lnTo>
                  <a:lnTo>
                    <a:pt x="916" y="984"/>
                  </a:lnTo>
                  <a:lnTo>
                    <a:pt x="923" y="975"/>
                  </a:lnTo>
                  <a:lnTo>
                    <a:pt x="932" y="969"/>
                  </a:lnTo>
                  <a:lnTo>
                    <a:pt x="938" y="969"/>
                  </a:lnTo>
                  <a:lnTo>
                    <a:pt x="947" y="978"/>
                  </a:lnTo>
                  <a:lnTo>
                    <a:pt x="947" y="975"/>
                  </a:lnTo>
                  <a:lnTo>
                    <a:pt x="950" y="962"/>
                  </a:lnTo>
                  <a:lnTo>
                    <a:pt x="956" y="962"/>
                  </a:lnTo>
                  <a:lnTo>
                    <a:pt x="965" y="962"/>
                  </a:lnTo>
                  <a:lnTo>
                    <a:pt x="971" y="969"/>
                  </a:lnTo>
                  <a:lnTo>
                    <a:pt x="981" y="975"/>
                  </a:lnTo>
                  <a:lnTo>
                    <a:pt x="996" y="975"/>
                  </a:lnTo>
                  <a:lnTo>
                    <a:pt x="1002" y="978"/>
                  </a:lnTo>
                  <a:lnTo>
                    <a:pt x="1011" y="978"/>
                  </a:lnTo>
                  <a:lnTo>
                    <a:pt x="1017" y="978"/>
                  </a:lnTo>
                  <a:lnTo>
                    <a:pt x="1020" y="984"/>
                  </a:lnTo>
                  <a:lnTo>
                    <a:pt x="1020" y="975"/>
                  </a:lnTo>
                  <a:lnTo>
                    <a:pt x="1017" y="969"/>
                  </a:lnTo>
                  <a:lnTo>
                    <a:pt x="1017" y="962"/>
                  </a:lnTo>
                  <a:lnTo>
                    <a:pt x="1020" y="962"/>
                  </a:lnTo>
                  <a:lnTo>
                    <a:pt x="1045" y="969"/>
                  </a:lnTo>
                  <a:lnTo>
                    <a:pt x="1060" y="975"/>
                  </a:lnTo>
                  <a:lnTo>
                    <a:pt x="1066" y="962"/>
                  </a:lnTo>
                  <a:lnTo>
                    <a:pt x="1066" y="959"/>
                  </a:lnTo>
                  <a:lnTo>
                    <a:pt x="1066" y="953"/>
                  </a:lnTo>
                  <a:lnTo>
                    <a:pt x="1069" y="953"/>
                  </a:lnTo>
                  <a:lnTo>
                    <a:pt x="1069" y="947"/>
                  </a:lnTo>
                  <a:lnTo>
                    <a:pt x="1066" y="944"/>
                  </a:lnTo>
                  <a:lnTo>
                    <a:pt x="1075" y="944"/>
                  </a:lnTo>
                  <a:lnTo>
                    <a:pt x="1084" y="944"/>
                  </a:lnTo>
                  <a:lnTo>
                    <a:pt x="1081" y="932"/>
                  </a:lnTo>
                  <a:lnTo>
                    <a:pt x="1084" y="932"/>
                  </a:lnTo>
                  <a:lnTo>
                    <a:pt x="1091" y="929"/>
                  </a:lnTo>
                  <a:lnTo>
                    <a:pt x="1100" y="932"/>
                  </a:lnTo>
                  <a:lnTo>
                    <a:pt x="1112" y="932"/>
                  </a:lnTo>
                  <a:lnTo>
                    <a:pt x="1112" y="923"/>
                  </a:lnTo>
                  <a:lnTo>
                    <a:pt x="1121" y="923"/>
                  </a:lnTo>
                  <a:lnTo>
                    <a:pt x="1115" y="914"/>
                  </a:lnTo>
                  <a:lnTo>
                    <a:pt x="1121" y="907"/>
                  </a:lnTo>
                  <a:lnTo>
                    <a:pt x="1124" y="904"/>
                  </a:lnTo>
                  <a:lnTo>
                    <a:pt x="1136" y="898"/>
                  </a:lnTo>
                  <a:lnTo>
                    <a:pt x="1139" y="904"/>
                  </a:lnTo>
                  <a:lnTo>
                    <a:pt x="1146" y="914"/>
                  </a:lnTo>
                  <a:lnTo>
                    <a:pt x="1155" y="914"/>
                  </a:lnTo>
                  <a:lnTo>
                    <a:pt x="1176" y="907"/>
                  </a:lnTo>
                  <a:lnTo>
                    <a:pt x="1179" y="907"/>
                  </a:lnTo>
                  <a:lnTo>
                    <a:pt x="1185" y="907"/>
                  </a:lnTo>
                  <a:lnTo>
                    <a:pt x="1185" y="904"/>
                  </a:lnTo>
                  <a:lnTo>
                    <a:pt x="1185" y="895"/>
                  </a:lnTo>
                  <a:lnTo>
                    <a:pt x="1194" y="889"/>
                  </a:lnTo>
                  <a:lnTo>
                    <a:pt x="1210" y="883"/>
                  </a:lnTo>
                  <a:lnTo>
                    <a:pt x="1225" y="868"/>
                  </a:lnTo>
                  <a:lnTo>
                    <a:pt x="1228" y="865"/>
                  </a:lnTo>
                  <a:lnTo>
                    <a:pt x="1228" y="855"/>
                  </a:lnTo>
                  <a:lnTo>
                    <a:pt x="1225" y="843"/>
                  </a:lnTo>
                  <a:lnTo>
                    <a:pt x="1216" y="834"/>
                  </a:lnTo>
                  <a:lnTo>
                    <a:pt x="1210" y="834"/>
                  </a:lnTo>
                  <a:lnTo>
                    <a:pt x="1204" y="840"/>
                  </a:lnTo>
                  <a:lnTo>
                    <a:pt x="1194" y="843"/>
                  </a:lnTo>
                  <a:lnTo>
                    <a:pt x="1179" y="843"/>
                  </a:lnTo>
                  <a:lnTo>
                    <a:pt x="1170" y="843"/>
                  </a:lnTo>
                  <a:lnTo>
                    <a:pt x="1164" y="843"/>
                  </a:lnTo>
                  <a:lnTo>
                    <a:pt x="1149" y="840"/>
                  </a:lnTo>
                  <a:lnTo>
                    <a:pt x="1149" y="834"/>
                  </a:lnTo>
                  <a:lnTo>
                    <a:pt x="1146" y="825"/>
                  </a:lnTo>
                  <a:lnTo>
                    <a:pt x="1139" y="825"/>
                  </a:lnTo>
                  <a:lnTo>
                    <a:pt x="1136" y="825"/>
                  </a:lnTo>
                  <a:lnTo>
                    <a:pt x="1124" y="834"/>
                  </a:lnTo>
                  <a:lnTo>
                    <a:pt x="1121" y="840"/>
                  </a:lnTo>
                  <a:lnTo>
                    <a:pt x="1112" y="840"/>
                  </a:lnTo>
                  <a:lnTo>
                    <a:pt x="1100" y="828"/>
                  </a:lnTo>
                  <a:lnTo>
                    <a:pt x="1091" y="813"/>
                  </a:lnTo>
                  <a:lnTo>
                    <a:pt x="1091" y="804"/>
                  </a:lnTo>
                  <a:lnTo>
                    <a:pt x="1091" y="800"/>
                  </a:lnTo>
                  <a:lnTo>
                    <a:pt x="1084" y="794"/>
                  </a:lnTo>
                  <a:lnTo>
                    <a:pt x="1081" y="788"/>
                  </a:lnTo>
                  <a:lnTo>
                    <a:pt x="1081" y="785"/>
                  </a:lnTo>
                  <a:lnTo>
                    <a:pt x="1069" y="773"/>
                  </a:lnTo>
                  <a:lnTo>
                    <a:pt x="1069" y="755"/>
                  </a:lnTo>
                  <a:lnTo>
                    <a:pt x="1075" y="739"/>
                  </a:lnTo>
                  <a:lnTo>
                    <a:pt x="1069" y="736"/>
                  </a:lnTo>
                  <a:lnTo>
                    <a:pt x="1060" y="730"/>
                  </a:lnTo>
                  <a:lnTo>
                    <a:pt x="1060" y="715"/>
                  </a:lnTo>
                  <a:lnTo>
                    <a:pt x="1060" y="706"/>
                  </a:lnTo>
                  <a:lnTo>
                    <a:pt x="1057" y="709"/>
                  </a:lnTo>
                  <a:lnTo>
                    <a:pt x="1057" y="715"/>
                  </a:lnTo>
                  <a:lnTo>
                    <a:pt x="1045" y="736"/>
                  </a:lnTo>
                  <a:lnTo>
                    <a:pt x="1036" y="748"/>
                  </a:lnTo>
                  <a:lnTo>
                    <a:pt x="1020" y="755"/>
                  </a:lnTo>
                  <a:lnTo>
                    <a:pt x="1005" y="761"/>
                  </a:lnTo>
                  <a:lnTo>
                    <a:pt x="996" y="764"/>
                  </a:lnTo>
                  <a:lnTo>
                    <a:pt x="981" y="745"/>
                  </a:lnTo>
                  <a:lnTo>
                    <a:pt x="981" y="730"/>
                  </a:lnTo>
                  <a:lnTo>
                    <a:pt x="993" y="724"/>
                  </a:lnTo>
                  <a:lnTo>
                    <a:pt x="1005" y="721"/>
                  </a:lnTo>
                  <a:lnTo>
                    <a:pt x="1011" y="724"/>
                  </a:lnTo>
                  <a:lnTo>
                    <a:pt x="1017" y="730"/>
                  </a:lnTo>
                  <a:lnTo>
                    <a:pt x="1020" y="724"/>
                  </a:lnTo>
                  <a:lnTo>
                    <a:pt x="1020" y="715"/>
                  </a:lnTo>
                  <a:lnTo>
                    <a:pt x="1020" y="709"/>
                  </a:lnTo>
                  <a:lnTo>
                    <a:pt x="1026" y="700"/>
                  </a:lnTo>
                  <a:lnTo>
                    <a:pt x="1030" y="690"/>
                  </a:lnTo>
                  <a:lnTo>
                    <a:pt x="1026" y="681"/>
                  </a:lnTo>
                  <a:lnTo>
                    <a:pt x="1017" y="675"/>
                  </a:lnTo>
                  <a:lnTo>
                    <a:pt x="1017" y="672"/>
                  </a:lnTo>
                  <a:lnTo>
                    <a:pt x="1011" y="672"/>
                  </a:lnTo>
                  <a:lnTo>
                    <a:pt x="1005" y="675"/>
                  </a:lnTo>
                  <a:lnTo>
                    <a:pt x="996" y="675"/>
                  </a:lnTo>
                  <a:lnTo>
                    <a:pt x="993" y="675"/>
                  </a:lnTo>
                  <a:lnTo>
                    <a:pt x="987" y="681"/>
                  </a:lnTo>
                  <a:lnTo>
                    <a:pt x="965" y="690"/>
                  </a:lnTo>
                  <a:lnTo>
                    <a:pt x="956" y="690"/>
                  </a:lnTo>
                  <a:lnTo>
                    <a:pt x="950" y="675"/>
                  </a:lnTo>
                  <a:lnTo>
                    <a:pt x="941" y="660"/>
                  </a:lnTo>
                  <a:lnTo>
                    <a:pt x="938" y="657"/>
                  </a:lnTo>
                  <a:lnTo>
                    <a:pt x="941" y="651"/>
                  </a:lnTo>
                  <a:lnTo>
                    <a:pt x="947" y="651"/>
                  </a:lnTo>
                  <a:lnTo>
                    <a:pt x="947" y="635"/>
                  </a:lnTo>
                  <a:lnTo>
                    <a:pt x="941" y="620"/>
                  </a:lnTo>
                  <a:lnTo>
                    <a:pt x="932" y="605"/>
                  </a:lnTo>
                  <a:lnTo>
                    <a:pt x="938" y="596"/>
                  </a:lnTo>
                  <a:lnTo>
                    <a:pt x="941" y="590"/>
                  </a:lnTo>
                  <a:lnTo>
                    <a:pt x="947" y="590"/>
                  </a:lnTo>
                  <a:lnTo>
                    <a:pt x="947" y="586"/>
                  </a:lnTo>
                  <a:lnTo>
                    <a:pt x="941" y="577"/>
                  </a:lnTo>
                  <a:lnTo>
                    <a:pt x="941" y="571"/>
                  </a:lnTo>
                  <a:lnTo>
                    <a:pt x="941" y="556"/>
                  </a:lnTo>
                  <a:lnTo>
                    <a:pt x="941" y="550"/>
                  </a:lnTo>
                  <a:lnTo>
                    <a:pt x="932" y="550"/>
                  </a:lnTo>
                  <a:lnTo>
                    <a:pt x="932" y="541"/>
                  </a:lnTo>
                  <a:lnTo>
                    <a:pt x="926" y="531"/>
                  </a:lnTo>
                  <a:lnTo>
                    <a:pt x="923" y="525"/>
                  </a:lnTo>
                  <a:lnTo>
                    <a:pt x="916" y="516"/>
                  </a:lnTo>
                  <a:lnTo>
                    <a:pt x="910" y="516"/>
                  </a:lnTo>
                  <a:lnTo>
                    <a:pt x="910" y="510"/>
                  </a:lnTo>
                  <a:lnTo>
                    <a:pt x="907" y="507"/>
                  </a:lnTo>
                  <a:lnTo>
                    <a:pt x="901" y="510"/>
                  </a:lnTo>
                  <a:lnTo>
                    <a:pt x="898" y="498"/>
                  </a:lnTo>
                  <a:lnTo>
                    <a:pt x="886" y="476"/>
                  </a:lnTo>
                  <a:lnTo>
                    <a:pt x="883" y="458"/>
                  </a:lnTo>
                  <a:lnTo>
                    <a:pt x="877" y="446"/>
                  </a:lnTo>
                  <a:lnTo>
                    <a:pt x="861" y="437"/>
                  </a:lnTo>
                  <a:lnTo>
                    <a:pt x="861" y="421"/>
                  </a:lnTo>
                  <a:lnTo>
                    <a:pt x="855" y="418"/>
                  </a:lnTo>
                  <a:lnTo>
                    <a:pt x="846" y="406"/>
                  </a:lnTo>
                  <a:lnTo>
                    <a:pt x="846" y="397"/>
                  </a:lnTo>
                  <a:lnTo>
                    <a:pt x="843" y="388"/>
                  </a:lnTo>
                  <a:lnTo>
                    <a:pt x="837" y="382"/>
                  </a:lnTo>
                  <a:lnTo>
                    <a:pt x="831" y="379"/>
                  </a:lnTo>
                  <a:lnTo>
                    <a:pt x="828" y="357"/>
                  </a:lnTo>
                  <a:lnTo>
                    <a:pt x="822" y="354"/>
                  </a:lnTo>
                  <a:lnTo>
                    <a:pt x="813" y="348"/>
                  </a:lnTo>
                  <a:lnTo>
                    <a:pt x="813" y="342"/>
                  </a:lnTo>
                  <a:lnTo>
                    <a:pt x="803" y="339"/>
                  </a:lnTo>
                  <a:lnTo>
                    <a:pt x="797" y="333"/>
                  </a:lnTo>
                  <a:lnTo>
                    <a:pt x="791" y="308"/>
                  </a:lnTo>
                  <a:lnTo>
                    <a:pt x="788" y="308"/>
                  </a:lnTo>
                  <a:lnTo>
                    <a:pt x="788" y="299"/>
                  </a:lnTo>
                  <a:lnTo>
                    <a:pt x="782" y="287"/>
                  </a:lnTo>
                  <a:lnTo>
                    <a:pt x="782" y="293"/>
                  </a:lnTo>
                  <a:lnTo>
                    <a:pt x="776" y="284"/>
                  </a:lnTo>
                  <a:lnTo>
                    <a:pt x="776" y="272"/>
                  </a:lnTo>
                  <a:lnTo>
                    <a:pt x="773" y="269"/>
                  </a:lnTo>
                  <a:lnTo>
                    <a:pt x="767" y="256"/>
                  </a:lnTo>
                  <a:lnTo>
                    <a:pt x="764" y="250"/>
                  </a:lnTo>
                  <a:lnTo>
                    <a:pt x="752" y="250"/>
                  </a:lnTo>
                  <a:lnTo>
                    <a:pt x="752" y="244"/>
                  </a:lnTo>
                  <a:lnTo>
                    <a:pt x="752" y="238"/>
                  </a:lnTo>
                  <a:lnTo>
                    <a:pt x="764" y="238"/>
                  </a:lnTo>
                  <a:lnTo>
                    <a:pt x="767" y="235"/>
                  </a:lnTo>
                  <a:lnTo>
                    <a:pt x="767" y="214"/>
                  </a:lnTo>
                  <a:lnTo>
                    <a:pt x="767" y="198"/>
                  </a:lnTo>
                  <a:lnTo>
                    <a:pt x="767" y="189"/>
                  </a:lnTo>
                  <a:lnTo>
                    <a:pt x="773" y="189"/>
                  </a:lnTo>
                  <a:lnTo>
                    <a:pt x="776" y="174"/>
                  </a:lnTo>
                  <a:lnTo>
                    <a:pt x="776" y="152"/>
                  </a:lnTo>
                  <a:lnTo>
                    <a:pt x="767" y="128"/>
                  </a:lnTo>
                  <a:lnTo>
                    <a:pt x="773" y="119"/>
                  </a:lnTo>
                  <a:lnTo>
                    <a:pt x="782" y="110"/>
                  </a:lnTo>
                  <a:lnTo>
                    <a:pt x="788" y="100"/>
                  </a:lnTo>
                  <a:lnTo>
                    <a:pt x="782" y="85"/>
                  </a:lnTo>
                  <a:lnTo>
                    <a:pt x="782" y="70"/>
                  </a:lnTo>
                  <a:lnTo>
                    <a:pt x="776" y="61"/>
                  </a:lnTo>
                  <a:lnTo>
                    <a:pt x="767" y="55"/>
                  </a:lnTo>
                  <a:lnTo>
                    <a:pt x="773" y="45"/>
                  </a:lnTo>
                  <a:lnTo>
                    <a:pt x="767" y="45"/>
                  </a:lnTo>
                  <a:lnTo>
                    <a:pt x="764" y="39"/>
                  </a:lnTo>
                  <a:lnTo>
                    <a:pt x="758" y="39"/>
                  </a:lnTo>
                  <a:lnTo>
                    <a:pt x="752" y="48"/>
                  </a:lnTo>
                  <a:lnTo>
                    <a:pt x="748" y="48"/>
                  </a:lnTo>
                  <a:lnTo>
                    <a:pt x="742" y="39"/>
                  </a:lnTo>
                  <a:lnTo>
                    <a:pt x="736" y="33"/>
                  </a:lnTo>
                  <a:lnTo>
                    <a:pt x="733" y="33"/>
                  </a:lnTo>
                  <a:lnTo>
                    <a:pt x="727" y="30"/>
                  </a:lnTo>
                  <a:lnTo>
                    <a:pt x="727" y="21"/>
                  </a:lnTo>
                  <a:lnTo>
                    <a:pt x="724" y="21"/>
                  </a:lnTo>
                  <a:lnTo>
                    <a:pt x="712" y="21"/>
                  </a:lnTo>
                  <a:lnTo>
                    <a:pt x="709" y="24"/>
                  </a:lnTo>
                  <a:lnTo>
                    <a:pt x="703" y="24"/>
                  </a:lnTo>
                  <a:lnTo>
                    <a:pt x="700" y="24"/>
                  </a:lnTo>
                  <a:lnTo>
                    <a:pt x="693" y="15"/>
                  </a:lnTo>
                  <a:lnTo>
                    <a:pt x="687" y="12"/>
                  </a:lnTo>
                  <a:lnTo>
                    <a:pt x="693" y="6"/>
                  </a:lnTo>
                  <a:lnTo>
                    <a:pt x="693" y="0"/>
                  </a:lnTo>
                  <a:lnTo>
                    <a:pt x="687" y="0"/>
                  </a:lnTo>
                  <a:lnTo>
                    <a:pt x="669" y="0"/>
                  </a:lnTo>
                  <a:lnTo>
                    <a:pt x="648" y="12"/>
                  </a:lnTo>
                  <a:lnTo>
                    <a:pt x="638" y="15"/>
                  </a:lnTo>
                  <a:lnTo>
                    <a:pt x="623" y="15"/>
                  </a:lnTo>
                  <a:lnTo>
                    <a:pt x="614" y="15"/>
                  </a:lnTo>
                  <a:lnTo>
                    <a:pt x="617" y="21"/>
                  </a:lnTo>
                  <a:lnTo>
                    <a:pt x="617" y="33"/>
                  </a:lnTo>
                  <a:lnTo>
                    <a:pt x="614" y="39"/>
                  </a:lnTo>
                  <a:lnTo>
                    <a:pt x="617" y="45"/>
                  </a:lnTo>
                  <a:lnTo>
                    <a:pt x="623" y="48"/>
                  </a:lnTo>
                  <a:lnTo>
                    <a:pt x="629" y="61"/>
                  </a:lnTo>
                  <a:lnTo>
                    <a:pt x="638" y="61"/>
                  </a:lnTo>
                  <a:lnTo>
                    <a:pt x="645" y="64"/>
                  </a:lnTo>
                  <a:lnTo>
                    <a:pt x="632" y="73"/>
                  </a:lnTo>
                  <a:lnTo>
                    <a:pt x="629" y="88"/>
                  </a:lnTo>
                  <a:lnTo>
                    <a:pt x="632" y="88"/>
                  </a:lnTo>
                  <a:lnTo>
                    <a:pt x="638" y="94"/>
                  </a:lnTo>
                  <a:lnTo>
                    <a:pt x="629" y="103"/>
                  </a:lnTo>
                  <a:lnTo>
                    <a:pt x="617" y="103"/>
                  </a:lnTo>
                  <a:lnTo>
                    <a:pt x="608" y="94"/>
                  </a:lnTo>
                  <a:lnTo>
                    <a:pt x="614" y="88"/>
                  </a:lnTo>
                  <a:lnTo>
                    <a:pt x="608" y="79"/>
                  </a:lnTo>
                  <a:lnTo>
                    <a:pt x="605" y="73"/>
                  </a:lnTo>
                  <a:lnTo>
                    <a:pt x="599" y="79"/>
                  </a:lnTo>
                  <a:lnTo>
                    <a:pt x="593" y="88"/>
                  </a:lnTo>
                  <a:lnTo>
                    <a:pt x="593" y="94"/>
                  </a:lnTo>
                  <a:lnTo>
                    <a:pt x="593" y="103"/>
                  </a:lnTo>
                  <a:lnTo>
                    <a:pt x="593" y="110"/>
                  </a:lnTo>
                  <a:lnTo>
                    <a:pt x="590" y="119"/>
                  </a:lnTo>
                  <a:lnTo>
                    <a:pt x="574" y="119"/>
                  </a:lnTo>
                  <a:lnTo>
                    <a:pt x="565" y="119"/>
                  </a:lnTo>
                  <a:lnTo>
                    <a:pt x="565" y="125"/>
                  </a:lnTo>
                  <a:lnTo>
                    <a:pt x="559" y="143"/>
                  </a:lnTo>
                  <a:lnTo>
                    <a:pt x="559" y="149"/>
                  </a:lnTo>
                  <a:lnTo>
                    <a:pt x="550" y="158"/>
                  </a:lnTo>
                  <a:lnTo>
                    <a:pt x="550" y="165"/>
                  </a:lnTo>
                  <a:lnTo>
                    <a:pt x="550" y="168"/>
                  </a:lnTo>
                  <a:lnTo>
                    <a:pt x="544" y="165"/>
                  </a:lnTo>
                  <a:lnTo>
                    <a:pt x="541" y="158"/>
                  </a:lnTo>
                  <a:lnTo>
                    <a:pt x="529" y="174"/>
                  </a:lnTo>
                  <a:lnTo>
                    <a:pt x="529" y="165"/>
                  </a:lnTo>
                  <a:lnTo>
                    <a:pt x="529" y="152"/>
                  </a:lnTo>
                  <a:lnTo>
                    <a:pt x="535" y="149"/>
                  </a:lnTo>
                  <a:lnTo>
                    <a:pt x="529" y="143"/>
                  </a:lnTo>
                  <a:lnTo>
                    <a:pt x="529" y="134"/>
                  </a:lnTo>
                  <a:lnTo>
                    <a:pt x="525" y="134"/>
                  </a:lnTo>
                  <a:lnTo>
                    <a:pt x="519" y="134"/>
                  </a:lnTo>
                  <a:lnTo>
                    <a:pt x="513" y="128"/>
                  </a:lnTo>
                  <a:lnTo>
                    <a:pt x="510" y="143"/>
                  </a:lnTo>
                  <a:lnTo>
                    <a:pt x="513" y="143"/>
                  </a:lnTo>
                  <a:lnTo>
                    <a:pt x="513" y="152"/>
                  </a:lnTo>
                  <a:lnTo>
                    <a:pt x="510" y="152"/>
                  </a:lnTo>
                  <a:lnTo>
                    <a:pt x="510" y="149"/>
                  </a:lnTo>
                  <a:lnTo>
                    <a:pt x="504" y="149"/>
                  </a:lnTo>
                  <a:lnTo>
                    <a:pt x="504" y="152"/>
                  </a:lnTo>
                  <a:lnTo>
                    <a:pt x="504" y="158"/>
                  </a:lnTo>
                  <a:lnTo>
                    <a:pt x="513" y="174"/>
                  </a:lnTo>
                  <a:lnTo>
                    <a:pt x="504" y="174"/>
                  </a:lnTo>
                  <a:lnTo>
                    <a:pt x="501" y="168"/>
                  </a:lnTo>
                  <a:lnTo>
                    <a:pt x="501" y="165"/>
                  </a:lnTo>
                  <a:lnTo>
                    <a:pt x="495" y="168"/>
                  </a:lnTo>
                  <a:lnTo>
                    <a:pt x="489" y="177"/>
                  </a:lnTo>
                  <a:lnTo>
                    <a:pt x="486" y="177"/>
                  </a:lnTo>
                  <a:lnTo>
                    <a:pt x="474" y="198"/>
                  </a:lnTo>
                  <a:lnTo>
                    <a:pt x="470" y="204"/>
                  </a:lnTo>
                  <a:lnTo>
                    <a:pt x="464" y="207"/>
                  </a:lnTo>
                  <a:lnTo>
                    <a:pt x="470" y="214"/>
                  </a:lnTo>
                  <a:lnTo>
                    <a:pt x="474" y="220"/>
                  </a:lnTo>
                  <a:lnTo>
                    <a:pt x="464" y="229"/>
                  </a:lnTo>
                  <a:lnTo>
                    <a:pt x="458" y="235"/>
                  </a:lnTo>
                  <a:lnTo>
                    <a:pt x="455" y="235"/>
                  </a:lnTo>
                  <a:lnTo>
                    <a:pt x="464" y="244"/>
                  </a:lnTo>
                  <a:lnTo>
                    <a:pt x="464" y="253"/>
                  </a:lnTo>
                  <a:lnTo>
                    <a:pt x="464" y="262"/>
                  </a:lnTo>
                  <a:lnTo>
                    <a:pt x="464" y="269"/>
                  </a:lnTo>
                  <a:lnTo>
                    <a:pt x="458" y="272"/>
                  </a:lnTo>
                  <a:lnTo>
                    <a:pt x="449" y="278"/>
                  </a:lnTo>
                  <a:lnTo>
                    <a:pt x="434" y="284"/>
                  </a:lnTo>
                  <a:lnTo>
                    <a:pt x="431" y="287"/>
                  </a:lnTo>
                  <a:lnTo>
                    <a:pt x="416" y="278"/>
                  </a:lnTo>
                  <a:lnTo>
                    <a:pt x="406" y="272"/>
                  </a:lnTo>
                  <a:lnTo>
                    <a:pt x="394" y="272"/>
                  </a:lnTo>
                  <a:lnTo>
                    <a:pt x="385" y="269"/>
                  </a:lnTo>
                  <a:lnTo>
                    <a:pt x="385" y="262"/>
                  </a:lnTo>
                  <a:lnTo>
                    <a:pt x="385" y="253"/>
                  </a:lnTo>
                  <a:lnTo>
                    <a:pt x="385" y="250"/>
                  </a:lnTo>
                  <a:lnTo>
                    <a:pt x="400" y="244"/>
                  </a:lnTo>
                  <a:lnTo>
                    <a:pt x="400" y="238"/>
                  </a:lnTo>
                  <a:lnTo>
                    <a:pt x="409" y="238"/>
                  </a:lnTo>
                  <a:lnTo>
                    <a:pt x="416" y="235"/>
                  </a:lnTo>
                  <a:lnTo>
                    <a:pt x="406" y="229"/>
                  </a:lnTo>
                  <a:lnTo>
                    <a:pt x="400" y="223"/>
                  </a:lnTo>
                  <a:lnTo>
                    <a:pt x="394" y="220"/>
                  </a:lnTo>
                  <a:lnTo>
                    <a:pt x="385" y="220"/>
                  </a:lnTo>
                  <a:lnTo>
                    <a:pt x="382" y="207"/>
                  </a:lnTo>
                  <a:lnTo>
                    <a:pt x="376" y="207"/>
                  </a:lnTo>
                  <a:lnTo>
                    <a:pt x="361" y="214"/>
                  </a:lnTo>
                  <a:lnTo>
                    <a:pt x="351" y="214"/>
                  </a:lnTo>
                  <a:lnTo>
                    <a:pt x="351" y="220"/>
                  </a:lnTo>
                  <a:lnTo>
                    <a:pt x="339" y="220"/>
                  </a:lnTo>
                  <a:lnTo>
                    <a:pt x="351" y="223"/>
                  </a:lnTo>
                  <a:lnTo>
                    <a:pt x="354" y="229"/>
                  </a:lnTo>
                  <a:lnTo>
                    <a:pt x="361" y="235"/>
                  </a:lnTo>
                  <a:lnTo>
                    <a:pt x="361" y="238"/>
                  </a:lnTo>
                  <a:lnTo>
                    <a:pt x="361" y="250"/>
                  </a:lnTo>
                  <a:lnTo>
                    <a:pt x="367" y="253"/>
                  </a:lnTo>
                  <a:lnTo>
                    <a:pt x="367" y="256"/>
                  </a:lnTo>
                  <a:lnTo>
                    <a:pt x="370" y="256"/>
                  </a:lnTo>
                  <a:lnTo>
                    <a:pt x="367" y="269"/>
                  </a:lnTo>
                  <a:lnTo>
                    <a:pt x="367" y="272"/>
                  </a:lnTo>
                  <a:lnTo>
                    <a:pt x="367" y="287"/>
                  </a:lnTo>
                  <a:lnTo>
                    <a:pt x="376" y="287"/>
                  </a:lnTo>
                  <a:lnTo>
                    <a:pt x="385" y="287"/>
                  </a:lnTo>
                  <a:lnTo>
                    <a:pt x="388" y="293"/>
                  </a:lnTo>
                  <a:lnTo>
                    <a:pt x="388" y="299"/>
                  </a:lnTo>
                  <a:lnTo>
                    <a:pt x="394" y="302"/>
                  </a:lnTo>
                  <a:lnTo>
                    <a:pt x="394" y="308"/>
                  </a:lnTo>
                  <a:lnTo>
                    <a:pt x="400" y="314"/>
                  </a:lnTo>
                  <a:lnTo>
                    <a:pt x="394" y="317"/>
                  </a:lnTo>
                  <a:lnTo>
                    <a:pt x="388" y="327"/>
                  </a:lnTo>
                  <a:lnTo>
                    <a:pt x="400" y="339"/>
                  </a:lnTo>
                  <a:lnTo>
                    <a:pt x="406" y="342"/>
                  </a:lnTo>
                  <a:lnTo>
                    <a:pt x="394" y="348"/>
                  </a:lnTo>
                  <a:lnTo>
                    <a:pt x="388" y="342"/>
                  </a:lnTo>
                  <a:lnTo>
                    <a:pt x="382" y="348"/>
                  </a:lnTo>
                  <a:lnTo>
                    <a:pt x="370" y="348"/>
                  </a:lnTo>
                  <a:lnTo>
                    <a:pt x="376" y="339"/>
                  </a:lnTo>
                  <a:lnTo>
                    <a:pt x="382" y="339"/>
                  </a:lnTo>
                  <a:lnTo>
                    <a:pt x="370" y="327"/>
                  </a:lnTo>
                  <a:lnTo>
                    <a:pt x="367" y="333"/>
                  </a:lnTo>
                  <a:lnTo>
                    <a:pt x="354" y="333"/>
                  </a:lnTo>
                  <a:lnTo>
                    <a:pt x="345" y="327"/>
                  </a:lnTo>
                  <a:lnTo>
                    <a:pt x="345" y="333"/>
                  </a:lnTo>
                  <a:lnTo>
                    <a:pt x="339" y="342"/>
                  </a:lnTo>
                  <a:lnTo>
                    <a:pt x="336" y="357"/>
                  </a:lnTo>
                  <a:lnTo>
                    <a:pt x="327" y="363"/>
                  </a:lnTo>
                  <a:lnTo>
                    <a:pt x="321" y="366"/>
                  </a:lnTo>
                  <a:lnTo>
                    <a:pt x="321" y="379"/>
                  </a:lnTo>
                  <a:lnTo>
                    <a:pt x="315" y="388"/>
                  </a:lnTo>
                  <a:lnTo>
                    <a:pt x="312" y="391"/>
                  </a:lnTo>
                  <a:lnTo>
                    <a:pt x="306" y="397"/>
                  </a:lnTo>
                  <a:lnTo>
                    <a:pt x="312" y="403"/>
                  </a:lnTo>
                  <a:lnTo>
                    <a:pt x="327" y="412"/>
                  </a:lnTo>
                  <a:lnTo>
                    <a:pt x="336" y="418"/>
                  </a:lnTo>
                  <a:lnTo>
                    <a:pt x="336" y="421"/>
                  </a:lnTo>
                  <a:lnTo>
                    <a:pt x="345" y="434"/>
                  </a:lnTo>
                  <a:lnTo>
                    <a:pt x="351" y="446"/>
                  </a:lnTo>
                  <a:lnTo>
                    <a:pt x="351" y="452"/>
                  </a:lnTo>
                  <a:lnTo>
                    <a:pt x="376" y="446"/>
                  </a:lnTo>
                  <a:lnTo>
                    <a:pt x="382" y="452"/>
                  </a:lnTo>
                  <a:lnTo>
                    <a:pt x="385" y="461"/>
                  </a:lnTo>
                  <a:lnTo>
                    <a:pt x="376" y="458"/>
                  </a:lnTo>
                  <a:lnTo>
                    <a:pt x="370" y="458"/>
                  </a:lnTo>
                  <a:lnTo>
                    <a:pt x="361" y="458"/>
                  </a:lnTo>
                  <a:lnTo>
                    <a:pt x="351" y="452"/>
                  </a:lnTo>
                  <a:lnTo>
                    <a:pt x="345" y="446"/>
                  </a:lnTo>
                  <a:lnTo>
                    <a:pt x="339" y="446"/>
                  </a:lnTo>
                  <a:lnTo>
                    <a:pt x="336" y="452"/>
                  </a:lnTo>
                  <a:lnTo>
                    <a:pt x="330" y="446"/>
                  </a:lnTo>
                  <a:lnTo>
                    <a:pt x="321" y="452"/>
                  </a:lnTo>
                  <a:lnTo>
                    <a:pt x="306" y="446"/>
                  </a:lnTo>
                  <a:lnTo>
                    <a:pt x="296" y="443"/>
                  </a:lnTo>
                  <a:lnTo>
                    <a:pt x="287" y="443"/>
                  </a:lnTo>
                  <a:lnTo>
                    <a:pt x="287" y="437"/>
                  </a:lnTo>
                  <a:lnTo>
                    <a:pt x="281" y="437"/>
                  </a:lnTo>
                  <a:lnTo>
                    <a:pt x="266" y="437"/>
                  </a:lnTo>
                  <a:lnTo>
                    <a:pt x="251" y="434"/>
                  </a:lnTo>
                  <a:lnTo>
                    <a:pt x="251" y="443"/>
                  </a:lnTo>
                  <a:lnTo>
                    <a:pt x="244" y="446"/>
                  </a:lnTo>
                  <a:lnTo>
                    <a:pt x="244" y="452"/>
                  </a:lnTo>
                  <a:lnTo>
                    <a:pt x="257" y="458"/>
                  </a:lnTo>
                  <a:lnTo>
                    <a:pt x="260" y="461"/>
                  </a:lnTo>
                  <a:lnTo>
                    <a:pt x="275" y="467"/>
                  </a:lnTo>
                  <a:lnTo>
                    <a:pt x="275" y="461"/>
                  </a:lnTo>
                  <a:lnTo>
                    <a:pt x="281" y="461"/>
                  </a:lnTo>
                  <a:lnTo>
                    <a:pt x="290" y="470"/>
                  </a:lnTo>
                  <a:lnTo>
                    <a:pt x="296" y="492"/>
                  </a:lnTo>
                  <a:lnTo>
                    <a:pt x="287" y="498"/>
                  </a:lnTo>
                  <a:lnTo>
                    <a:pt x="281" y="501"/>
                  </a:lnTo>
                  <a:lnTo>
                    <a:pt x="272" y="498"/>
                  </a:lnTo>
                  <a:lnTo>
                    <a:pt x="260" y="498"/>
                  </a:lnTo>
                  <a:lnTo>
                    <a:pt x="257" y="498"/>
                  </a:lnTo>
                  <a:lnTo>
                    <a:pt x="244" y="486"/>
                  </a:lnTo>
                  <a:lnTo>
                    <a:pt x="241" y="483"/>
                  </a:lnTo>
                  <a:lnTo>
                    <a:pt x="235" y="476"/>
                  </a:lnTo>
                  <a:lnTo>
                    <a:pt x="232" y="486"/>
                  </a:lnTo>
                  <a:lnTo>
                    <a:pt x="226" y="483"/>
                  </a:lnTo>
                  <a:lnTo>
                    <a:pt x="211" y="476"/>
                  </a:lnTo>
                  <a:lnTo>
                    <a:pt x="211" y="467"/>
                  </a:lnTo>
                  <a:lnTo>
                    <a:pt x="208" y="467"/>
                  </a:lnTo>
                  <a:lnTo>
                    <a:pt x="208" y="461"/>
                  </a:lnTo>
                  <a:lnTo>
                    <a:pt x="208" y="458"/>
                  </a:lnTo>
                  <a:lnTo>
                    <a:pt x="202" y="452"/>
                  </a:lnTo>
                  <a:lnTo>
                    <a:pt x="202" y="446"/>
                  </a:lnTo>
                  <a:lnTo>
                    <a:pt x="196" y="437"/>
                  </a:lnTo>
                  <a:lnTo>
                    <a:pt x="193" y="434"/>
                  </a:lnTo>
                  <a:lnTo>
                    <a:pt x="193" y="428"/>
                  </a:lnTo>
                  <a:lnTo>
                    <a:pt x="196" y="421"/>
                  </a:lnTo>
                  <a:lnTo>
                    <a:pt x="196" y="412"/>
                  </a:lnTo>
                  <a:lnTo>
                    <a:pt x="193" y="406"/>
                  </a:lnTo>
                  <a:lnTo>
                    <a:pt x="193" y="403"/>
                  </a:lnTo>
                  <a:lnTo>
                    <a:pt x="186" y="397"/>
                  </a:lnTo>
                  <a:lnTo>
                    <a:pt x="183" y="391"/>
                  </a:lnTo>
                  <a:lnTo>
                    <a:pt x="168" y="391"/>
                  </a:lnTo>
                  <a:lnTo>
                    <a:pt x="162" y="391"/>
                  </a:lnTo>
                  <a:lnTo>
                    <a:pt x="156" y="391"/>
                  </a:lnTo>
                  <a:lnTo>
                    <a:pt x="153" y="388"/>
                  </a:lnTo>
                  <a:lnTo>
                    <a:pt x="156" y="388"/>
                  </a:lnTo>
                  <a:lnTo>
                    <a:pt x="156" y="382"/>
                  </a:lnTo>
                  <a:lnTo>
                    <a:pt x="153" y="382"/>
                  </a:lnTo>
                  <a:lnTo>
                    <a:pt x="147" y="382"/>
                  </a:lnTo>
                  <a:lnTo>
                    <a:pt x="147" y="379"/>
                  </a:lnTo>
                  <a:lnTo>
                    <a:pt x="138" y="379"/>
                  </a:lnTo>
                  <a:lnTo>
                    <a:pt x="131" y="372"/>
                  </a:lnTo>
                  <a:lnTo>
                    <a:pt x="125" y="363"/>
                  </a:lnTo>
                  <a:lnTo>
                    <a:pt x="131" y="354"/>
                  </a:lnTo>
                  <a:lnTo>
                    <a:pt x="125" y="354"/>
                  </a:lnTo>
                  <a:lnTo>
                    <a:pt x="122" y="348"/>
                  </a:lnTo>
                  <a:lnTo>
                    <a:pt x="125" y="348"/>
                  </a:lnTo>
                  <a:lnTo>
                    <a:pt x="131" y="348"/>
                  </a:lnTo>
                  <a:lnTo>
                    <a:pt x="138" y="348"/>
                  </a:lnTo>
                  <a:lnTo>
                    <a:pt x="147" y="357"/>
                  </a:lnTo>
                  <a:lnTo>
                    <a:pt x="153" y="363"/>
                  </a:lnTo>
                  <a:lnTo>
                    <a:pt x="156" y="363"/>
                  </a:lnTo>
                  <a:lnTo>
                    <a:pt x="156" y="357"/>
                  </a:lnTo>
                  <a:lnTo>
                    <a:pt x="168" y="363"/>
                  </a:lnTo>
                  <a:lnTo>
                    <a:pt x="177" y="366"/>
                  </a:lnTo>
                  <a:lnTo>
                    <a:pt x="183" y="366"/>
                  </a:lnTo>
                  <a:lnTo>
                    <a:pt x="186" y="366"/>
                  </a:lnTo>
                  <a:lnTo>
                    <a:pt x="193" y="372"/>
                  </a:lnTo>
                  <a:lnTo>
                    <a:pt x="202" y="372"/>
                  </a:lnTo>
                  <a:lnTo>
                    <a:pt x="211" y="372"/>
                  </a:lnTo>
                  <a:lnTo>
                    <a:pt x="226" y="379"/>
                  </a:lnTo>
                  <a:lnTo>
                    <a:pt x="232" y="372"/>
                  </a:lnTo>
                  <a:lnTo>
                    <a:pt x="235" y="366"/>
                  </a:lnTo>
                  <a:lnTo>
                    <a:pt x="241" y="372"/>
                  </a:lnTo>
                  <a:lnTo>
                    <a:pt x="241" y="379"/>
                  </a:lnTo>
                  <a:lnTo>
                    <a:pt x="251" y="379"/>
                  </a:lnTo>
                  <a:lnTo>
                    <a:pt x="260" y="379"/>
                  </a:lnTo>
                  <a:lnTo>
                    <a:pt x="272" y="379"/>
                  </a:lnTo>
                  <a:lnTo>
                    <a:pt x="281" y="366"/>
                  </a:lnTo>
                  <a:lnTo>
                    <a:pt x="287" y="366"/>
                  </a:lnTo>
                  <a:lnTo>
                    <a:pt x="296" y="363"/>
                  </a:lnTo>
                  <a:lnTo>
                    <a:pt x="299" y="357"/>
                  </a:lnTo>
                  <a:lnTo>
                    <a:pt x="299" y="354"/>
                  </a:lnTo>
                  <a:lnTo>
                    <a:pt x="306" y="348"/>
                  </a:lnTo>
                  <a:lnTo>
                    <a:pt x="312" y="348"/>
                  </a:lnTo>
                  <a:lnTo>
                    <a:pt x="312" y="342"/>
                  </a:lnTo>
                  <a:lnTo>
                    <a:pt x="312" y="339"/>
                  </a:lnTo>
                  <a:lnTo>
                    <a:pt x="315" y="339"/>
                  </a:lnTo>
                  <a:lnTo>
                    <a:pt x="321" y="317"/>
                  </a:lnTo>
                  <a:lnTo>
                    <a:pt x="315" y="308"/>
                  </a:lnTo>
                  <a:lnTo>
                    <a:pt x="315" y="299"/>
                  </a:lnTo>
                  <a:lnTo>
                    <a:pt x="312" y="299"/>
                  </a:lnTo>
                  <a:lnTo>
                    <a:pt x="312" y="287"/>
                  </a:lnTo>
                  <a:lnTo>
                    <a:pt x="306" y="293"/>
                  </a:lnTo>
                  <a:lnTo>
                    <a:pt x="299" y="287"/>
                  </a:lnTo>
                  <a:lnTo>
                    <a:pt x="299" y="278"/>
                  </a:lnTo>
                  <a:lnTo>
                    <a:pt x="290" y="278"/>
                  </a:lnTo>
                  <a:lnTo>
                    <a:pt x="287" y="278"/>
                  </a:lnTo>
                  <a:lnTo>
                    <a:pt x="287" y="272"/>
                  </a:lnTo>
                  <a:lnTo>
                    <a:pt x="272" y="269"/>
                  </a:lnTo>
                  <a:lnTo>
                    <a:pt x="260" y="272"/>
                  </a:lnTo>
                  <a:lnTo>
                    <a:pt x="257" y="269"/>
                  </a:lnTo>
                  <a:lnTo>
                    <a:pt x="251" y="262"/>
                  </a:lnTo>
                  <a:lnTo>
                    <a:pt x="241" y="256"/>
                  </a:lnTo>
                  <a:lnTo>
                    <a:pt x="241" y="262"/>
                  </a:lnTo>
                  <a:lnTo>
                    <a:pt x="235" y="256"/>
                  </a:lnTo>
                  <a:lnTo>
                    <a:pt x="226" y="250"/>
                  </a:lnTo>
                  <a:lnTo>
                    <a:pt x="211" y="250"/>
                  </a:lnTo>
                  <a:lnTo>
                    <a:pt x="196" y="238"/>
                  </a:lnTo>
                  <a:lnTo>
                    <a:pt x="183" y="235"/>
                  </a:lnTo>
                  <a:lnTo>
                    <a:pt x="171" y="238"/>
                  </a:lnTo>
                  <a:lnTo>
                    <a:pt x="138" y="238"/>
                  </a:lnTo>
                  <a:lnTo>
                    <a:pt x="131" y="238"/>
                  </a:lnTo>
                  <a:lnTo>
                    <a:pt x="125" y="235"/>
                  </a:lnTo>
                  <a:lnTo>
                    <a:pt x="116" y="238"/>
                  </a:lnTo>
                  <a:lnTo>
                    <a:pt x="116" y="235"/>
                  </a:lnTo>
                  <a:lnTo>
                    <a:pt x="113" y="229"/>
                  </a:lnTo>
                  <a:lnTo>
                    <a:pt x="107" y="235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2" y="214"/>
                  </a:lnTo>
                  <a:lnTo>
                    <a:pt x="89" y="214"/>
                  </a:lnTo>
                  <a:lnTo>
                    <a:pt x="83" y="223"/>
                  </a:lnTo>
                  <a:lnTo>
                    <a:pt x="76" y="223"/>
                  </a:lnTo>
                  <a:lnTo>
                    <a:pt x="73" y="214"/>
                  </a:lnTo>
                  <a:lnTo>
                    <a:pt x="67" y="214"/>
                  </a:lnTo>
                  <a:lnTo>
                    <a:pt x="67" y="229"/>
                  </a:lnTo>
                  <a:lnTo>
                    <a:pt x="58" y="229"/>
                  </a:lnTo>
                  <a:lnTo>
                    <a:pt x="52" y="223"/>
                  </a:lnTo>
                  <a:lnTo>
                    <a:pt x="43" y="223"/>
                  </a:lnTo>
                  <a:lnTo>
                    <a:pt x="18" y="232"/>
                  </a:lnTo>
                  <a:lnTo>
                    <a:pt x="12" y="250"/>
                  </a:lnTo>
                  <a:lnTo>
                    <a:pt x="9" y="265"/>
                  </a:lnTo>
                  <a:lnTo>
                    <a:pt x="3" y="265"/>
                  </a:lnTo>
                  <a:lnTo>
                    <a:pt x="3" y="272"/>
                  </a:lnTo>
                  <a:lnTo>
                    <a:pt x="0" y="278"/>
                  </a:lnTo>
                  <a:lnTo>
                    <a:pt x="0" y="287"/>
                  </a:lnTo>
                  <a:lnTo>
                    <a:pt x="12" y="299"/>
                  </a:lnTo>
                  <a:lnTo>
                    <a:pt x="21" y="308"/>
                  </a:lnTo>
                  <a:lnTo>
                    <a:pt x="34" y="327"/>
                  </a:lnTo>
                  <a:lnTo>
                    <a:pt x="28" y="339"/>
                  </a:lnTo>
                  <a:lnTo>
                    <a:pt x="31" y="360"/>
                  </a:lnTo>
                  <a:lnTo>
                    <a:pt x="34" y="382"/>
                  </a:lnTo>
                  <a:lnTo>
                    <a:pt x="52" y="397"/>
                  </a:lnTo>
                  <a:lnTo>
                    <a:pt x="67" y="421"/>
                  </a:lnTo>
                  <a:lnTo>
                    <a:pt x="61" y="431"/>
                  </a:lnTo>
                  <a:lnTo>
                    <a:pt x="64" y="437"/>
                  </a:lnTo>
                  <a:lnTo>
                    <a:pt x="61" y="446"/>
                  </a:lnTo>
                  <a:lnTo>
                    <a:pt x="64" y="455"/>
                  </a:lnTo>
                  <a:lnTo>
                    <a:pt x="64" y="470"/>
                  </a:lnTo>
                  <a:lnTo>
                    <a:pt x="70" y="486"/>
                  </a:lnTo>
                  <a:lnTo>
                    <a:pt x="73" y="486"/>
                  </a:lnTo>
                  <a:lnTo>
                    <a:pt x="83" y="507"/>
                  </a:lnTo>
                  <a:lnTo>
                    <a:pt x="89" y="507"/>
                  </a:lnTo>
                  <a:lnTo>
                    <a:pt x="95" y="510"/>
                  </a:lnTo>
                  <a:lnTo>
                    <a:pt x="95" y="519"/>
                  </a:lnTo>
                  <a:lnTo>
                    <a:pt x="89" y="522"/>
                  </a:lnTo>
                  <a:lnTo>
                    <a:pt x="83" y="525"/>
                  </a:lnTo>
                  <a:lnTo>
                    <a:pt x="89" y="547"/>
                  </a:lnTo>
                  <a:lnTo>
                    <a:pt x="95" y="550"/>
                  </a:lnTo>
                  <a:lnTo>
                    <a:pt x="107" y="559"/>
                  </a:lnTo>
                  <a:lnTo>
                    <a:pt x="125" y="562"/>
                  </a:lnTo>
                  <a:lnTo>
                    <a:pt x="131" y="574"/>
                  </a:lnTo>
                  <a:lnTo>
                    <a:pt x="122" y="580"/>
                  </a:lnTo>
                  <a:lnTo>
                    <a:pt x="119" y="596"/>
                  </a:lnTo>
                  <a:lnTo>
                    <a:pt x="113" y="611"/>
                  </a:lnTo>
                  <a:lnTo>
                    <a:pt x="104" y="623"/>
                  </a:lnTo>
                  <a:lnTo>
                    <a:pt x="107" y="632"/>
                  </a:lnTo>
                  <a:lnTo>
                    <a:pt x="98" y="635"/>
                  </a:lnTo>
                  <a:lnTo>
                    <a:pt x="67" y="687"/>
                  </a:lnTo>
                  <a:lnTo>
                    <a:pt x="67" y="700"/>
                  </a:lnTo>
                  <a:lnTo>
                    <a:pt x="76" y="700"/>
                  </a:lnTo>
                  <a:lnTo>
                    <a:pt x="89" y="693"/>
                  </a:lnTo>
                  <a:lnTo>
                    <a:pt x="92" y="693"/>
                  </a:lnTo>
                  <a:lnTo>
                    <a:pt x="92" y="700"/>
                  </a:lnTo>
                  <a:lnTo>
                    <a:pt x="89" y="709"/>
                  </a:lnTo>
                  <a:lnTo>
                    <a:pt x="89" y="715"/>
                  </a:lnTo>
                  <a:lnTo>
                    <a:pt x="98" y="715"/>
                  </a:lnTo>
                  <a:lnTo>
                    <a:pt x="101" y="721"/>
                  </a:lnTo>
                  <a:lnTo>
                    <a:pt x="113" y="724"/>
                  </a:lnTo>
                  <a:lnTo>
                    <a:pt x="116" y="721"/>
                  </a:lnTo>
                  <a:lnTo>
                    <a:pt x="125" y="721"/>
                  </a:lnTo>
                  <a:lnTo>
                    <a:pt x="131" y="721"/>
                  </a:lnTo>
                  <a:lnTo>
                    <a:pt x="138" y="724"/>
                  </a:lnTo>
                  <a:lnTo>
                    <a:pt x="141" y="724"/>
                  </a:lnTo>
                  <a:lnTo>
                    <a:pt x="141" y="736"/>
                  </a:lnTo>
                  <a:lnTo>
                    <a:pt x="138" y="736"/>
                  </a:lnTo>
                  <a:lnTo>
                    <a:pt x="125" y="736"/>
                  </a:lnTo>
                  <a:lnTo>
                    <a:pt x="116" y="736"/>
                  </a:lnTo>
                  <a:lnTo>
                    <a:pt x="101" y="736"/>
                  </a:lnTo>
                  <a:lnTo>
                    <a:pt x="101" y="739"/>
                  </a:lnTo>
                  <a:lnTo>
                    <a:pt x="98" y="739"/>
                  </a:lnTo>
                  <a:lnTo>
                    <a:pt x="98" y="736"/>
                  </a:lnTo>
                  <a:lnTo>
                    <a:pt x="92" y="739"/>
                  </a:lnTo>
                  <a:lnTo>
                    <a:pt x="92" y="745"/>
                  </a:lnTo>
                  <a:lnTo>
                    <a:pt x="92" y="748"/>
                  </a:lnTo>
                  <a:lnTo>
                    <a:pt x="92" y="755"/>
                  </a:lnTo>
                  <a:lnTo>
                    <a:pt x="89" y="755"/>
                  </a:lnTo>
                  <a:lnTo>
                    <a:pt x="83" y="745"/>
                  </a:lnTo>
                  <a:lnTo>
                    <a:pt x="76" y="748"/>
                  </a:lnTo>
                  <a:lnTo>
                    <a:pt x="76" y="755"/>
                  </a:lnTo>
                  <a:lnTo>
                    <a:pt x="76" y="761"/>
                  </a:lnTo>
                  <a:lnTo>
                    <a:pt x="76" y="770"/>
                  </a:lnTo>
                  <a:lnTo>
                    <a:pt x="83" y="773"/>
                  </a:lnTo>
                  <a:lnTo>
                    <a:pt x="83" y="785"/>
                  </a:lnTo>
                  <a:lnTo>
                    <a:pt x="73" y="794"/>
                  </a:lnTo>
                  <a:lnTo>
                    <a:pt x="73" y="800"/>
                  </a:lnTo>
                  <a:lnTo>
                    <a:pt x="76" y="804"/>
                  </a:lnTo>
                  <a:lnTo>
                    <a:pt x="73" y="813"/>
                  </a:lnTo>
                  <a:lnTo>
                    <a:pt x="76" y="825"/>
                  </a:lnTo>
                  <a:lnTo>
                    <a:pt x="76" y="834"/>
                  </a:lnTo>
                  <a:lnTo>
                    <a:pt x="89" y="840"/>
                  </a:lnTo>
                  <a:lnTo>
                    <a:pt x="92" y="843"/>
                  </a:lnTo>
                  <a:lnTo>
                    <a:pt x="92" y="849"/>
                  </a:lnTo>
                  <a:lnTo>
                    <a:pt x="89" y="855"/>
                  </a:lnTo>
                  <a:lnTo>
                    <a:pt x="83" y="849"/>
                  </a:lnTo>
                  <a:lnTo>
                    <a:pt x="76" y="843"/>
                  </a:lnTo>
                  <a:lnTo>
                    <a:pt x="73" y="849"/>
                  </a:lnTo>
                  <a:lnTo>
                    <a:pt x="73" y="855"/>
                  </a:lnTo>
                  <a:lnTo>
                    <a:pt x="76" y="859"/>
                  </a:lnTo>
                  <a:lnTo>
                    <a:pt x="83" y="859"/>
                  </a:lnTo>
                  <a:lnTo>
                    <a:pt x="76" y="868"/>
                  </a:lnTo>
                  <a:lnTo>
                    <a:pt x="73" y="8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228255" y="1806375"/>
              <a:ext cx="2599267" cy="3299884"/>
            </a:xfrm>
            <a:custGeom>
              <a:avLst/>
              <a:gdLst>
                <a:gd name="T0" fmla="*/ 98 w 1228"/>
                <a:gd name="T1" fmla="*/ 929 h 1559"/>
                <a:gd name="T2" fmla="*/ 183 w 1228"/>
                <a:gd name="T3" fmla="*/ 959 h 1559"/>
                <a:gd name="T4" fmla="*/ 235 w 1228"/>
                <a:gd name="T5" fmla="*/ 1042 h 1559"/>
                <a:gd name="T6" fmla="*/ 232 w 1228"/>
                <a:gd name="T7" fmla="*/ 1097 h 1559"/>
                <a:gd name="T8" fmla="*/ 315 w 1228"/>
                <a:gd name="T9" fmla="*/ 1121 h 1559"/>
                <a:gd name="T10" fmla="*/ 385 w 1228"/>
                <a:gd name="T11" fmla="*/ 1183 h 1559"/>
                <a:gd name="T12" fmla="*/ 474 w 1228"/>
                <a:gd name="T13" fmla="*/ 1210 h 1559"/>
                <a:gd name="T14" fmla="*/ 553 w 1228"/>
                <a:gd name="T15" fmla="*/ 1216 h 1559"/>
                <a:gd name="T16" fmla="*/ 574 w 1228"/>
                <a:gd name="T17" fmla="*/ 1280 h 1559"/>
                <a:gd name="T18" fmla="*/ 553 w 1228"/>
                <a:gd name="T19" fmla="*/ 1348 h 1559"/>
                <a:gd name="T20" fmla="*/ 519 w 1228"/>
                <a:gd name="T21" fmla="*/ 1400 h 1559"/>
                <a:gd name="T22" fmla="*/ 519 w 1228"/>
                <a:gd name="T23" fmla="*/ 1445 h 1559"/>
                <a:gd name="T24" fmla="*/ 577 w 1228"/>
                <a:gd name="T25" fmla="*/ 1501 h 1559"/>
                <a:gd name="T26" fmla="*/ 687 w 1228"/>
                <a:gd name="T27" fmla="*/ 1525 h 1559"/>
                <a:gd name="T28" fmla="*/ 813 w 1228"/>
                <a:gd name="T29" fmla="*/ 1540 h 1559"/>
                <a:gd name="T30" fmla="*/ 886 w 1228"/>
                <a:gd name="T31" fmla="*/ 1540 h 1559"/>
                <a:gd name="T32" fmla="*/ 1002 w 1228"/>
                <a:gd name="T33" fmla="*/ 1540 h 1559"/>
                <a:gd name="T34" fmla="*/ 923 w 1228"/>
                <a:gd name="T35" fmla="*/ 1430 h 1559"/>
                <a:gd name="T36" fmla="*/ 892 w 1228"/>
                <a:gd name="T37" fmla="*/ 1335 h 1559"/>
                <a:gd name="T38" fmla="*/ 916 w 1228"/>
                <a:gd name="T39" fmla="*/ 1262 h 1559"/>
                <a:gd name="T40" fmla="*/ 819 w 1228"/>
                <a:gd name="T41" fmla="*/ 1207 h 1559"/>
                <a:gd name="T42" fmla="*/ 813 w 1228"/>
                <a:gd name="T43" fmla="*/ 1088 h 1559"/>
                <a:gd name="T44" fmla="*/ 861 w 1228"/>
                <a:gd name="T45" fmla="*/ 1033 h 1559"/>
                <a:gd name="T46" fmla="*/ 947 w 1228"/>
                <a:gd name="T47" fmla="*/ 978 h 1559"/>
                <a:gd name="T48" fmla="*/ 1020 w 1228"/>
                <a:gd name="T49" fmla="*/ 962 h 1559"/>
                <a:gd name="T50" fmla="*/ 1112 w 1228"/>
                <a:gd name="T51" fmla="*/ 932 h 1559"/>
                <a:gd name="T52" fmla="*/ 1194 w 1228"/>
                <a:gd name="T53" fmla="*/ 889 h 1559"/>
                <a:gd name="T54" fmla="*/ 1146 w 1228"/>
                <a:gd name="T55" fmla="*/ 825 h 1559"/>
                <a:gd name="T56" fmla="*/ 1075 w 1228"/>
                <a:gd name="T57" fmla="*/ 739 h 1559"/>
                <a:gd name="T58" fmla="*/ 1005 w 1228"/>
                <a:gd name="T59" fmla="*/ 721 h 1559"/>
                <a:gd name="T60" fmla="*/ 987 w 1228"/>
                <a:gd name="T61" fmla="*/ 681 h 1559"/>
                <a:gd name="T62" fmla="*/ 941 w 1228"/>
                <a:gd name="T63" fmla="*/ 577 h 1559"/>
                <a:gd name="T64" fmla="*/ 883 w 1228"/>
                <a:gd name="T65" fmla="*/ 458 h 1559"/>
                <a:gd name="T66" fmla="*/ 797 w 1228"/>
                <a:gd name="T67" fmla="*/ 333 h 1559"/>
                <a:gd name="T68" fmla="*/ 767 w 1228"/>
                <a:gd name="T69" fmla="*/ 235 h 1559"/>
                <a:gd name="T70" fmla="*/ 773 w 1228"/>
                <a:gd name="T71" fmla="*/ 45 h 1559"/>
                <a:gd name="T72" fmla="*/ 700 w 1228"/>
                <a:gd name="T73" fmla="*/ 24 h 1559"/>
                <a:gd name="T74" fmla="*/ 623 w 1228"/>
                <a:gd name="T75" fmla="*/ 48 h 1559"/>
                <a:gd name="T76" fmla="*/ 593 w 1228"/>
                <a:gd name="T77" fmla="*/ 88 h 1559"/>
                <a:gd name="T78" fmla="*/ 529 w 1228"/>
                <a:gd name="T79" fmla="*/ 174 h 1559"/>
                <a:gd name="T80" fmla="*/ 504 w 1228"/>
                <a:gd name="T81" fmla="*/ 152 h 1559"/>
                <a:gd name="T82" fmla="*/ 458 w 1228"/>
                <a:gd name="T83" fmla="*/ 235 h 1559"/>
                <a:gd name="T84" fmla="*/ 385 w 1228"/>
                <a:gd name="T85" fmla="*/ 253 h 1559"/>
                <a:gd name="T86" fmla="*/ 339 w 1228"/>
                <a:gd name="T87" fmla="*/ 220 h 1559"/>
                <a:gd name="T88" fmla="*/ 388 w 1228"/>
                <a:gd name="T89" fmla="*/ 299 h 1559"/>
                <a:gd name="T90" fmla="*/ 367 w 1228"/>
                <a:gd name="T91" fmla="*/ 333 h 1559"/>
                <a:gd name="T92" fmla="*/ 336 w 1228"/>
                <a:gd name="T93" fmla="*/ 421 h 1559"/>
                <a:gd name="T94" fmla="*/ 321 w 1228"/>
                <a:gd name="T95" fmla="*/ 452 h 1559"/>
                <a:gd name="T96" fmla="*/ 281 w 1228"/>
                <a:gd name="T97" fmla="*/ 461 h 1559"/>
                <a:gd name="T98" fmla="*/ 208 w 1228"/>
                <a:gd name="T99" fmla="*/ 467 h 1559"/>
                <a:gd name="T100" fmla="*/ 162 w 1228"/>
                <a:gd name="T101" fmla="*/ 391 h 1559"/>
                <a:gd name="T102" fmla="*/ 131 w 1228"/>
                <a:gd name="T103" fmla="*/ 348 h 1559"/>
                <a:gd name="T104" fmla="*/ 235 w 1228"/>
                <a:gd name="T105" fmla="*/ 366 h 1559"/>
                <a:gd name="T106" fmla="*/ 315 w 1228"/>
                <a:gd name="T107" fmla="*/ 339 h 1559"/>
                <a:gd name="T108" fmla="*/ 251 w 1228"/>
                <a:gd name="T109" fmla="*/ 262 h 1559"/>
                <a:gd name="T110" fmla="*/ 107 w 1228"/>
                <a:gd name="T111" fmla="*/ 235 h 1559"/>
                <a:gd name="T112" fmla="*/ 9 w 1228"/>
                <a:gd name="T113" fmla="*/ 265 h 1559"/>
                <a:gd name="T114" fmla="*/ 61 w 1228"/>
                <a:gd name="T115" fmla="*/ 446 h 1559"/>
                <a:gd name="T116" fmla="*/ 131 w 1228"/>
                <a:gd name="T117" fmla="*/ 574 h 1559"/>
                <a:gd name="T118" fmla="*/ 98 w 1228"/>
                <a:gd name="T119" fmla="*/ 715 h 1559"/>
                <a:gd name="T120" fmla="*/ 98 w 1228"/>
                <a:gd name="T121" fmla="*/ 736 h 1559"/>
                <a:gd name="T122" fmla="*/ 76 w 1228"/>
                <a:gd name="T123" fmla="*/ 804 h 1559"/>
                <a:gd name="T124" fmla="*/ 73 w 1228"/>
                <a:gd name="T125" fmla="*/ 868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8" h="1559">
                  <a:moveTo>
                    <a:pt x="73" y="868"/>
                  </a:moveTo>
                  <a:lnTo>
                    <a:pt x="73" y="874"/>
                  </a:lnTo>
                  <a:lnTo>
                    <a:pt x="76" y="874"/>
                  </a:lnTo>
                  <a:lnTo>
                    <a:pt x="76" y="877"/>
                  </a:lnTo>
                  <a:lnTo>
                    <a:pt x="83" y="874"/>
                  </a:lnTo>
                  <a:lnTo>
                    <a:pt x="89" y="874"/>
                  </a:lnTo>
                  <a:lnTo>
                    <a:pt x="89" y="883"/>
                  </a:lnTo>
                  <a:lnTo>
                    <a:pt x="89" y="895"/>
                  </a:lnTo>
                  <a:lnTo>
                    <a:pt x="76" y="895"/>
                  </a:lnTo>
                  <a:lnTo>
                    <a:pt x="83" y="904"/>
                  </a:lnTo>
                  <a:lnTo>
                    <a:pt x="89" y="904"/>
                  </a:lnTo>
                  <a:lnTo>
                    <a:pt x="92" y="904"/>
                  </a:lnTo>
                  <a:lnTo>
                    <a:pt x="92" y="907"/>
                  </a:lnTo>
                  <a:lnTo>
                    <a:pt x="98" y="917"/>
                  </a:lnTo>
                  <a:lnTo>
                    <a:pt x="98" y="929"/>
                  </a:lnTo>
                  <a:lnTo>
                    <a:pt x="101" y="938"/>
                  </a:lnTo>
                  <a:lnTo>
                    <a:pt x="107" y="938"/>
                  </a:lnTo>
                  <a:lnTo>
                    <a:pt x="113" y="938"/>
                  </a:lnTo>
                  <a:lnTo>
                    <a:pt x="113" y="944"/>
                  </a:lnTo>
                  <a:lnTo>
                    <a:pt x="122" y="944"/>
                  </a:lnTo>
                  <a:lnTo>
                    <a:pt x="131" y="944"/>
                  </a:lnTo>
                  <a:lnTo>
                    <a:pt x="141" y="944"/>
                  </a:lnTo>
                  <a:lnTo>
                    <a:pt x="147" y="947"/>
                  </a:lnTo>
                  <a:lnTo>
                    <a:pt x="147" y="953"/>
                  </a:lnTo>
                  <a:lnTo>
                    <a:pt x="153" y="953"/>
                  </a:lnTo>
                  <a:lnTo>
                    <a:pt x="162" y="947"/>
                  </a:lnTo>
                  <a:lnTo>
                    <a:pt x="162" y="944"/>
                  </a:lnTo>
                  <a:lnTo>
                    <a:pt x="168" y="944"/>
                  </a:lnTo>
                  <a:lnTo>
                    <a:pt x="177" y="947"/>
                  </a:lnTo>
                  <a:lnTo>
                    <a:pt x="183" y="959"/>
                  </a:lnTo>
                  <a:lnTo>
                    <a:pt x="193" y="959"/>
                  </a:lnTo>
                  <a:lnTo>
                    <a:pt x="193" y="962"/>
                  </a:lnTo>
                  <a:lnTo>
                    <a:pt x="186" y="969"/>
                  </a:lnTo>
                  <a:lnTo>
                    <a:pt x="186" y="975"/>
                  </a:lnTo>
                  <a:lnTo>
                    <a:pt x="196" y="987"/>
                  </a:lnTo>
                  <a:lnTo>
                    <a:pt x="202" y="1002"/>
                  </a:lnTo>
                  <a:lnTo>
                    <a:pt x="193" y="1008"/>
                  </a:lnTo>
                  <a:lnTo>
                    <a:pt x="208" y="1008"/>
                  </a:lnTo>
                  <a:lnTo>
                    <a:pt x="208" y="1014"/>
                  </a:lnTo>
                  <a:lnTo>
                    <a:pt x="208" y="1018"/>
                  </a:lnTo>
                  <a:lnTo>
                    <a:pt x="220" y="1024"/>
                  </a:lnTo>
                  <a:lnTo>
                    <a:pt x="226" y="1024"/>
                  </a:lnTo>
                  <a:lnTo>
                    <a:pt x="235" y="1027"/>
                  </a:lnTo>
                  <a:lnTo>
                    <a:pt x="235" y="1039"/>
                  </a:lnTo>
                  <a:lnTo>
                    <a:pt x="235" y="1042"/>
                  </a:lnTo>
                  <a:lnTo>
                    <a:pt x="244" y="1042"/>
                  </a:lnTo>
                  <a:lnTo>
                    <a:pt x="251" y="1042"/>
                  </a:lnTo>
                  <a:lnTo>
                    <a:pt x="260" y="1042"/>
                  </a:lnTo>
                  <a:lnTo>
                    <a:pt x="260" y="1054"/>
                  </a:lnTo>
                  <a:lnTo>
                    <a:pt x="272" y="1054"/>
                  </a:lnTo>
                  <a:lnTo>
                    <a:pt x="275" y="1063"/>
                  </a:lnTo>
                  <a:lnTo>
                    <a:pt x="272" y="1066"/>
                  </a:lnTo>
                  <a:lnTo>
                    <a:pt x="266" y="1073"/>
                  </a:lnTo>
                  <a:lnTo>
                    <a:pt x="260" y="1079"/>
                  </a:lnTo>
                  <a:lnTo>
                    <a:pt x="251" y="1082"/>
                  </a:lnTo>
                  <a:lnTo>
                    <a:pt x="244" y="1088"/>
                  </a:lnTo>
                  <a:lnTo>
                    <a:pt x="235" y="1082"/>
                  </a:lnTo>
                  <a:lnTo>
                    <a:pt x="232" y="1082"/>
                  </a:lnTo>
                  <a:lnTo>
                    <a:pt x="232" y="1088"/>
                  </a:lnTo>
                  <a:lnTo>
                    <a:pt x="232" y="1097"/>
                  </a:lnTo>
                  <a:lnTo>
                    <a:pt x="232" y="1103"/>
                  </a:lnTo>
                  <a:lnTo>
                    <a:pt x="235" y="1112"/>
                  </a:lnTo>
                  <a:lnTo>
                    <a:pt x="241" y="1121"/>
                  </a:lnTo>
                  <a:lnTo>
                    <a:pt x="241" y="1128"/>
                  </a:lnTo>
                  <a:lnTo>
                    <a:pt x="244" y="1131"/>
                  </a:lnTo>
                  <a:lnTo>
                    <a:pt x="257" y="1137"/>
                  </a:lnTo>
                  <a:lnTo>
                    <a:pt x="257" y="1131"/>
                  </a:lnTo>
                  <a:lnTo>
                    <a:pt x="266" y="1128"/>
                  </a:lnTo>
                  <a:lnTo>
                    <a:pt x="272" y="1131"/>
                  </a:lnTo>
                  <a:lnTo>
                    <a:pt x="281" y="1128"/>
                  </a:lnTo>
                  <a:lnTo>
                    <a:pt x="287" y="1128"/>
                  </a:lnTo>
                  <a:lnTo>
                    <a:pt x="290" y="1121"/>
                  </a:lnTo>
                  <a:lnTo>
                    <a:pt x="296" y="1121"/>
                  </a:lnTo>
                  <a:lnTo>
                    <a:pt x="306" y="1128"/>
                  </a:lnTo>
                  <a:lnTo>
                    <a:pt x="315" y="1121"/>
                  </a:lnTo>
                  <a:lnTo>
                    <a:pt x="321" y="1121"/>
                  </a:lnTo>
                  <a:lnTo>
                    <a:pt x="327" y="1128"/>
                  </a:lnTo>
                  <a:lnTo>
                    <a:pt x="330" y="1137"/>
                  </a:lnTo>
                  <a:lnTo>
                    <a:pt x="336" y="1143"/>
                  </a:lnTo>
                  <a:lnTo>
                    <a:pt x="336" y="1152"/>
                  </a:lnTo>
                  <a:lnTo>
                    <a:pt x="336" y="1161"/>
                  </a:lnTo>
                  <a:lnTo>
                    <a:pt x="336" y="1167"/>
                  </a:lnTo>
                  <a:lnTo>
                    <a:pt x="345" y="1167"/>
                  </a:lnTo>
                  <a:lnTo>
                    <a:pt x="361" y="1167"/>
                  </a:lnTo>
                  <a:lnTo>
                    <a:pt x="367" y="1161"/>
                  </a:lnTo>
                  <a:lnTo>
                    <a:pt x="370" y="1161"/>
                  </a:lnTo>
                  <a:lnTo>
                    <a:pt x="370" y="1167"/>
                  </a:lnTo>
                  <a:lnTo>
                    <a:pt x="376" y="1176"/>
                  </a:lnTo>
                  <a:lnTo>
                    <a:pt x="385" y="1176"/>
                  </a:lnTo>
                  <a:lnTo>
                    <a:pt x="385" y="1183"/>
                  </a:lnTo>
                  <a:lnTo>
                    <a:pt x="388" y="1198"/>
                  </a:lnTo>
                  <a:lnTo>
                    <a:pt x="388" y="1201"/>
                  </a:lnTo>
                  <a:lnTo>
                    <a:pt x="394" y="1201"/>
                  </a:lnTo>
                  <a:lnTo>
                    <a:pt x="406" y="1201"/>
                  </a:lnTo>
                  <a:lnTo>
                    <a:pt x="409" y="1201"/>
                  </a:lnTo>
                  <a:lnTo>
                    <a:pt x="416" y="1207"/>
                  </a:lnTo>
                  <a:lnTo>
                    <a:pt x="419" y="1201"/>
                  </a:lnTo>
                  <a:lnTo>
                    <a:pt x="425" y="1207"/>
                  </a:lnTo>
                  <a:lnTo>
                    <a:pt x="431" y="1207"/>
                  </a:lnTo>
                  <a:lnTo>
                    <a:pt x="434" y="1201"/>
                  </a:lnTo>
                  <a:lnTo>
                    <a:pt x="446" y="1192"/>
                  </a:lnTo>
                  <a:lnTo>
                    <a:pt x="455" y="1192"/>
                  </a:lnTo>
                  <a:lnTo>
                    <a:pt x="455" y="1198"/>
                  </a:lnTo>
                  <a:lnTo>
                    <a:pt x="458" y="1201"/>
                  </a:lnTo>
                  <a:lnTo>
                    <a:pt x="474" y="1210"/>
                  </a:lnTo>
                  <a:lnTo>
                    <a:pt x="486" y="1207"/>
                  </a:lnTo>
                  <a:lnTo>
                    <a:pt x="486" y="1201"/>
                  </a:lnTo>
                  <a:lnTo>
                    <a:pt x="489" y="1207"/>
                  </a:lnTo>
                  <a:lnTo>
                    <a:pt x="495" y="1210"/>
                  </a:lnTo>
                  <a:lnTo>
                    <a:pt x="504" y="1207"/>
                  </a:lnTo>
                  <a:lnTo>
                    <a:pt x="504" y="1210"/>
                  </a:lnTo>
                  <a:lnTo>
                    <a:pt x="513" y="1210"/>
                  </a:lnTo>
                  <a:lnTo>
                    <a:pt x="513" y="1207"/>
                  </a:lnTo>
                  <a:lnTo>
                    <a:pt x="525" y="1207"/>
                  </a:lnTo>
                  <a:lnTo>
                    <a:pt x="529" y="1207"/>
                  </a:lnTo>
                  <a:lnTo>
                    <a:pt x="529" y="1210"/>
                  </a:lnTo>
                  <a:lnTo>
                    <a:pt x="535" y="1216"/>
                  </a:lnTo>
                  <a:lnTo>
                    <a:pt x="535" y="1210"/>
                  </a:lnTo>
                  <a:lnTo>
                    <a:pt x="544" y="1210"/>
                  </a:lnTo>
                  <a:lnTo>
                    <a:pt x="553" y="1216"/>
                  </a:lnTo>
                  <a:lnTo>
                    <a:pt x="565" y="1216"/>
                  </a:lnTo>
                  <a:lnTo>
                    <a:pt x="568" y="1210"/>
                  </a:lnTo>
                  <a:lnTo>
                    <a:pt x="574" y="1210"/>
                  </a:lnTo>
                  <a:lnTo>
                    <a:pt x="574" y="1225"/>
                  </a:lnTo>
                  <a:lnTo>
                    <a:pt x="568" y="1232"/>
                  </a:lnTo>
                  <a:lnTo>
                    <a:pt x="559" y="1238"/>
                  </a:lnTo>
                  <a:lnTo>
                    <a:pt x="553" y="1241"/>
                  </a:lnTo>
                  <a:lnTo>
                    <a:pt x="559" y="1247"/>
                  </a:lnTo>
                  <a:lnTo>
                    <a:pt x="568" y="1247"/>
                  </a:lnTo>
                  <a:lnTo>
                    <a:pt x="568" y="1250"/>
                  </a:lnTo>
                  <a:lnTo>
                    <a:pt x="565" y="1256"/>
                  </a:lnTo>
                  <a:lnTo>
                    <a:pt x="559" y="1262"/>
                  </a:lnTo>
                  <a:lnTo>
                    <a:pt x="559" y="1265"/>
                  </a:lnTo>
                  <a:lnTo>
                    <a:pt x="565" y="1265"/>
                  </a:lnTo>
                  <a:lnTo>
                    <a:pt x="574" y="1280"/>
                  </a:lnTo>
                  <a:lnTo>
                    <a:pt x="574" y="1296"/>
                  </a:lnTo>
                  <a:lnTo>
                    <a:pt x="568" y="1311"/>
                  </a:lnTo>
                  <a:lnTo>
                    <a:pt x="559" y="1311"/>
                  </a:lnTo>
                  <a:lnTo>
                    <a:pt x="544" y="1311"/>
                  </a:lnTo>
                  <a:lnTo>
                    <a:pt x="541" y="1314"/>
                  </a:lnTo>
                  <a:lnTo>
                    <a:pt x="535" y="1329"/>
                  </a:lnTo>
                  <a:lnTo>
                    <a:pt x="519" y="1335"/>
                  </a:lnTo>
                  <a:lnTo>
                    <a:pt x="519" y="1360"/>
                  </a:lnTo>
                  <a:lnTo>
                    <a:pt x="525" y="1354"/>
                  </a:lnTo>
                  <a:lnTo>
                    <a:pt x="529" y="1354"/>
                  </a:lnTo>
                  <a:lnTo>
                    <a:pt x="535" y="1351"/>
                  </a:lnTo>
                  <a:lnTo>
                    <a:pt x="535" y="1360"/>
                  </a:lnTo>
                  <a:lnTo>
                    <a:pt x="541" y="1360"/>
                  </a:lnTo>
                  <a:lnTo>
                    <a:pt x="550" y="1351"/>
                  </a:lnTo>
                  <a:lnTo>
                    <a:pt x="553" y="1348"/>
                  </a:lnTo>
                  <a:lnTo>
                    <a:pt x="565" y="1348"/>
                  </a:lnTo>
                  <a:lnTo>
                    <a:pt x="565" y="1354"/>
                  </a:lnTo>
                  <a:lnTo>
                    <a:pt x="565" y="1360"/>
                  </a:lnTo>
                  <a:lnTo>
                    <a:pt x="553" y="1366"/>
                  </a:lnTo>
                  <a:lnTo>
                    <a:pt x="544" y="1369"/>
                  </a:lnTo>
                  <a:lnTo>
                    <a:pt x="541" y="1375"/>
                  </a:lnTo>
                  <a:lnTo>
                    <a:pt x="544" y="1381"/>
                  </a:lnTo>
                  <a:lnTo>
                    <a:pt x="550" y="1384"/>
                  </a:lnTo>
                  <a:lnTo>
                    <a:pt x="541" y="1390"/>
                  </a:lnTo>
                  <a:lnTo>
                    <a:pt x="529" y="1384"/>
                  </a:lnTo>
                  <a:lnTo>
                    <a:pt x="525" y="1384"/>
                  </a:lnTo>
                  <a:lnTo>
                    <a:pt x="519" y="1390"/>
                  </a:lnTo>
                  <a:lnTo>
                    <a:pt x="513" y="1390"/>
                  </a:lnTo>
                  <a:lnTo>
                    <a:pt x="513" y="1394"/>
                  </a:lnTo>
                  <a:lnTo>
                    <a:pt x="519" y="1400"/>
                  </a:lnTo>
                  <a:lnTo>
                    <a:pt x="535" y="1400"/>
                  </a:lnTo>
                  <a:lnTo>
                    <a:pt x="541" y="1406"/>
                  </a:lnTo>
                  <a:lnTo>
                    <a:pt x="541" y="1409"/>
                  </a:lnTo>
                  <a:lnTo>
                    <a:pt x="553" y="1415"/>
                  </a:lnTo>
                  <a:lnTo>
                    <a:pt x="550" y="1415"/>
                  </a:lnTo>
                  <a:lnTo>
                    <a:pt x="544" y="1421"/>
                  </a:lnTo>
                  <a:lnTo>
                    <a:pt x="541" y="1415"/>
                  </a:lnTo>
                  <a:lnTo>
                    <a:pt x="541" y="1424"/>
                  </a:lnTo>
                  <a:lnTo>
                    <a:pt x="544" y="1430"/>
                  </a:lnTo>
                  <a:lnTo>
                    <a:pt x="541" y="1436"/>
                  </a:lnTo>
                  <a:lnTo>
                    <a:pt x="535" y="1430"/>
                  </a:lnTo>
                  <a:lnTo>
                    <a:pt x="529" y="1424"/>
                  </a:lnTo>
                  <a:lnTo>
                    <a:pt x="525" y="1430"/>
                  </a:lnTo>
                  <a:lnTo>
                    <a:pt x="525" y="1439"/>
                  </a:lnTo>
                  <a:lnTo>
                    <a:pt x="519" y="1445"/>
                  </a:lnTo>
                  <a:lnTo>
                    <a:pt x="525" y="1449"/>
                  </a:lnTo>
                  <a:lnTo>
                    <a:pt x="525" y="1461"/>
                  </a:lnTo>
                  <a:lnTo>
                    <a:pt x="513" y="1461"/>
                  </a:lnTo>
                  <a:lnTo>
                    <a:pt x="510" y="1473"/>
                  </a:lnTo>
                  <a:lnTo>
                    <a:pt x="510" y="1479"/>
                  </a:lnTo>
                  <a:lnTo>
                    <a:pt x="519" y="1485"/>
                  </a:lnTo>
                  <a:lnTo>
                    <a:pt x="529" y="1488"/>
                  </a:lnTo>
                  <a:lnTo>
                    <a:pt x="535" y="1488"/>
                  </a:lnTo>
                  <a:lnTo>
                    <a:pt x="544" y="1488"/>
                  </a:lnTo>
                  <a:lnTo>
                    <a:pt x="550" y="1494"/>
                  </a:lnTo>
                  <a:lnTo>
                    <a:pt x="550" y="1501"/>
                  </a:lnTo>
                  <a:lnTo>
                    <a:pt x="559" y="1501"/>
                  </a:lnTo>
                  <a:lnTo>
                    <a:pt x="565" y="1494"/>
                  </a:lnTo>
                  <a:lnTo>
                    <a:pt x="568" y="1501"/>
                  </a:lnTo>
                  <a:lnTo>
                    <a:pt x="577" y="1501"/>
                  </a:lnTo>
                  <a:lnTo>
                    <a:pt x="577" y="1504"/>
                  </a:lnTo>
                  <a:lnTo>
                    <a:pt x="590" y="1510"/>
                  </a:lnTo>
                  <a:lnTo>
                    <a:pt x="599" y="1510"/>
                  </a:lnTo>
                  <a:lnTo>
                    <a:pt x="605" y="1513"/>
                  </a:lnTo>
                  <a:lnTo>
                    <a:pt x="608" y="1519"/>
                  </a:lnTo>
                  <a:lnTo>
                    <a:pt x="617" y="1519"/>
                  </a:lnTo>
                  <a:lnTo>
                    <a:pt x="632" y="1540"/>
                  </a:lnTo>
                  <a:lnTo>
                    <a:pt x="638" y="1528"/>
                  </a:lnTo>
                  <a:lnTo>
                    <a:pt x="645" y="1528"/>
                  </a:lnTo>
                  <a:lnTo>
                    <a:pt x="654" y="1528"/>
                  </a:lnTo>
                  <a:lnTo>
                    <a:pt x="660" y="1525"/>
                  </a:lnTo>
                  <a:lnTo>
                    <a:pt x="663" y="1513"/>
                  </a:lnTo>
                  <a:lnTo>
                    <a:pt x="672" y="1519"/>
                  </a:lnTo>
                  <a:lnTo>
                    <a:pt x="684" y="1525"/>
                  </a:lnTo>
                  <a:lnTo>
                    <a:pt x="687" y="1525"/>
                  </a:lnTo>
                  <a:lnTo>
                    <a:pt x="709" y="1525"/>
                  </a:lnTo>
                  <a:lnTo>
                    <a:pt x="712" y="1528"/>
                  </a:lnTo>
                  <a:lnTo>
                    <a:pt x="718" y="1528"/>
                  </a:lnTo>
                  <a:lnTo>
                    <a:pt x="727" y="1528"/>
                  </a:lnTo>
                  <a:lnTo>
                    <a:pt x="736" y="1528"/>
                  </a:lnTo>
                  <a:lnTo>
                    <a:pt x="752" y="1525"/>
                  </a:lnTo>
                  <a:lnTo>
                    <a:pt x="758" y="1525"/>
                  </a:lnTo>
                  <a:lnTo>
                    <a:pt x="764" y="1528"/>
                  </a:lnTo>
                  <a:lnTo>
                    <a:pt x="776" y="1528"/>
                  </a:lnTo>
                  <a:lnTo>
                    <a:pt x="788" y="1528"/>
                  </a:lnTo>
                  <a:lnTo>
                    <a:pt x="791" y="1528"/>
                  </a:lnTo>
                  <a:lnTo>
                    <a:pt x="797" y="1534"/>
                  </a:lnTo>
                  <a:lnTo>
                    <a:pt x="791" y="1540"/>
                  </a:lnTo>
                  <a:lnTo>
                    <a:pt x="803" y="1540"/>
                  </a:lnTo>
                  <a:lnTo>
                    <a:pt x="813" y="1540"/>
                  </a:lnTo>
                  <a:lnTo>
                    <a:pt x="819" y="1534"/>
                  </a:lnTo>
                  <a:lnTo>
                    <a:pt x="828" y="1528"/>
                  </a:lnTo>
                  <a:lnTo>
                    <a:pt x="837" y="1534"/>
                  </a:lnTo>
                  <a:lnTo>
                    <a:pt x="843" y="1534"/>
                  </a:lnTo>
                  <a:lnTo>
                    <a:pt x="846" y="1528"/>
                  </a:lnTo>
                  <a:lnTo>
                    <a:pt x="846" y="1525"/>
                  </a:lnTo>
                  <a:lnTo>
                    <a:pt x="852" y="1525"/>
                  </a:lnTo>
                  <a:lnTo>
                    <a:pt x="855" y="1525"/>
                  </a:lnTo>
                  <a:lnTo>
                    <a:pt x="855" y="1534"/>
                  </a:lnTo>
                  <a:lnTo>
                    <a:pt x="868" y="1528"/>
                  </a:lnTo>
                  <a:lnTo>
                    <a:pt x="868" y="1525"/>
                  </a:lnTo>
                  <a:lnTo>
                    <a:pt x="877" y="1525"/>
                  </a:lnTo>
                  <a:lnTo>
                    <a:pt x="886" y="1528"/>
                  </a:lnTo>
                  <a:lnTo>
                    <a:pt x="886" y="1534"/>
                  </a:lnTo>
                  <a:lnTo>
                    <a:pt x="886" y="1540"/>
                  </a:lnTo>
                  <a:lnTo>
                    <a:pt x="892" y="1543"/>
                  </a:lnTo>
                  <a:lnTo>
                    <a:pt x="901" y="1540"/>
                  </a:lnTo>
                  <a:lnTo>
                    <a:pt x="907" y="1540"/>
                  </a:lnTo>
                  <a:lnTo>
                    <a:pt x="923" y="1543"/>
                  </a:lnTo>
                  <a:lnTo>
                    <a:pt x="938" y="1543"/>
                  </a:lnTo>
                  <a:lnTo>
                    <a:pt x="941" y="1543"/>
                  </a:lnTo>
                  <a:lnTo>
                    <a:pt x="950" y="1556"/>
                  </a:lnTo>
                  <a:lnTo>
                    <a:pt x="962" y="1559"/>
                  </a:lnTo>
                  <a:lnTo>
                    <a:pt x="971" y="1559"/>
                  </a:lnTo>
                  <a:lnTo>
                    <a:pt x="975" y="1559"/>
                  </a:lnTo>
                  <a:lnTo>
                    <a:pt x="987" y="1556"/>
                  </a:lnTo>
                  <a:lnTo>
                    <a:pt x="993" y="1543"/>
                  </a:lnTo>
                  <a:lnTo>
                    <a:pt x="987" y="1540"/>
                  </a:lnTo>
                  <a:lnTo>
                    <a:pt x="996" y="1540"/>
                  </a:lnTo>
                  <a:lnTo>
                    <a:pt x="1002" y="1540"/>
                  </a:lnTo>
                  <a:lnTo>
                    <a:pt x="1002" y="1528"/>
                  </a:lnTo>
                  <a:lnTo>
                    <a:pt x="1005" y="1519"/>
                  </a:lnTo>
                  <a:lnTo>
                    <a:pt x="1002" y="1519"/>
                  </a:lnTo>
                  <a:lnTo>
                    <a:pt x="993" y="1513"/>
                  </a:lnTo>
                  <a:lnTo>
                    <a:pt x="981" y="1510"/>
                  </a:lnTo>
                  <a:lnTo>
                    <a:pt x="975" y="1504"/>
                  </a:lnTo>
                  <a:lnTo>
                    <a:pt x="962" y="1494"/>
                  </a:lnTo>
                  <a:lnTo>
                    <a:pt x="950" y="1488"/>
                  </a:lnTo>
                  <a:lnTo>
                    <a:pt x="941" y="1479"/>
                  </a:lnTo>
                  <a:lnTo>
                    <a:pt x="941" y="1461"/>
                  </a:lnTo>
                  <a:lnTo>
                    <a:pt x="938" y="1455"/>
                  </a:lnTo>
                  <a:lnTo>
                    <a:pt x="932" y="1449"/>
                  </a:lnTo>
                  <a:lnTo>
                    <a:pt x="932" y="1439"/>
                  </a:lnTo>
                  <a:lnTo>
                    <a:pt x="926" y="1430"/>
                  </a:lnTo>
                  <a:lnTo>
                    <a:pt x="923" y="1430"/>
                  </a:lnTo>
                  <a:lnTo>
                    <a:pt x="923" y="1424"/>
                  </a:lnTo>
                  <a:lnTo>
                    <a:pt x="910" y="1421"/>
                  </a:lnTo>
                  <a:lnTo>
                    <a:pt x="898" y="1409"/>
                  </a:lnTo>
                  <a:lnTo>
                    <a:pt x="898" y="1415"/>
                  </a:lnTo>
                  <a:lnTo>
                    <a:pt x="892" y="1421"/>
                  </a:lnTo>
                  <a:lnTo>
                    <a:pt x="886" y="1415"/>
                  </a:lnTo>
                  <a:lnTo>
                    <a:pt x="877" y="1409"/>
                  </a:lnTo>
                  <a:lnTo>
                    <a:pt x="883" y="1390"/>
                  </a:lnTo>
                  <a:lnTo>
                    <a:pt x="883" y="1384"/>
                  </a:lnTo>
                  <a:lnTo>
                    <a:pt x="886" y="1381"/>
                  </a:lnTo>
                  <a:lnTo>
                    <a:pt x="886" y="1369"/>
                  </a:lnTo>
                  <a:lnTo>
                    <a:pt x="892" y="1366"/>
                  </a:lnTo>
                  <a:lnTo>
                    <a:pt x="886" y="1360"/>
                  </a:lnTo>
                  <a:lnTo>
                    <a:pt x="886" y="1348"/>
                  </a:lnTo>
                  <a:lnTo>
                    <a:pt x="892" y="1335"/>
                  </a:lnTo>
                  <a:lnTo>
                    <a:pt x="892" y="1326"/>
                  </a:lnTo>
                  <a:lnTo>
                    <a:pt x="898" y="1326"/>
                  </a:lnTo>
                  <a:lnTo>
                    <a:pt x="901" y="1329"/>
                  </a:lnTo>
                  <a:lnTo>
                    <a:pt x="910" y="1320"/>
                  </a:lnTo>
                  <a:lnTo>
                    <a:pt x="916" y="1314"/>
                  </a:lnTo>
                  <a:lnTo>
                    <a:pt x="923" y="1311"/>
                  </a:lnTo>
                  <a:lnTo>
                    <a:pt x="926" y="1302"/>
                  </a:lnTo>
                  <a:lnTo>
                    <a:pt x="932" y="1305"/>
                  </a:lnTo>
                  <a:lnTo>
                    <a:pt x="938" y="1296"/>
                  </a:lnTo>
                  <a:lnTo>
                    <a:pt x="932" y="1280"/>
                  </a:lnTo>
                  <a:lnTo>
                    <a:pt x="923" y="1280"/>
                  </a:lnTo>
                  <a:lnTo>
                    <a:pt x="916" y="1280"/>
                  </a:lnTo>
                  <a:lnTo>
                    <a:pt x="907" y="1277"/>
                  </a:lnTo>
                  <a:lnTo>
                    <a:pt x="910" y="1265"/>
                  </a:lnTo>
                  <a:lnTo>
                    <a:pt x="916" y="1262"/>
                  </a:lnTo>
                  <a:lnTo>
                    <a:pt x="923" y="1262"/>
                  </a:lnTo>
                  <a:lnTo>
                    <a:pt x="916" y="1256"/>
                  </a:lnTo>
                  <a:lnTo>
                    <a:pt x="901" y="1247"/>
                  </a:lnTo>
                  <a:lnTo>
                    <a:pt x="883" y="1232"/>
                  </a:lnTo>
                  <a:lnTo>
                    <a:pt x="874" y="1222"/>
                  </a:lnTo>
                  <a:lnTo>
                    <a:pt x="868" y="1225"/>
                  </a:lnTo>
                  <a:lnTo>
                    <a:pt x="855" y="1225"/>
                  </a:lnTo>
                  <a:lnTo>
                    <a:pt x="855" y="1232"/>
                  </a:lnTo>
                  <a:lnTo>
                    <a:pt x="852" y="1238"/>
                  </a:lnTo>
                  <a:lnTo>
                    <a:pt x="843" y="1232"/>
                  </a:lnTo>
                  <a:lnTo>
                    <a:pt x="837" y="1225"/>
                  </a:lnTo>
                  <a:lnTo>
                    <a:pt x="837" y="1216"/>
                  </a:lnTo>
                  <a:lnTo>
                    <a:pt x="837" y="1210"/>
                  </a:lnTo>
                  <a:lnTo>
                    <a:pt x="828" y="1207"/>
                  </a:lnTo>
                  <a:lnTo>
                    <a:pt x="819" y="1207"/>
                  </a:lnTo>
                  <a:lnTo>
                    <a:pt x="813" y="1210"/>
                  </a:lnTo>
                  <a:lnTo>
                    <a:pt x="813" y="1198"/>
                  </a:lnTo>
                  <a:lnTo>
                    <a:pt x="813" y="1186"/>
                  </a:lnTo>
                  <a:lnTo>
                    <a:pt x="822" y="1170"/>
                  </a:lnTo>
                  <a:lnTo>
                    <a:pt x="807" y="1167"/>
                  </a:lnTo>
                  <a:lnTo>
                    <a:pt x="803" y="1161"/>
                  </a:lnTo>
                  <a:lnTo>
                    <a:pt x="807" y="1155"/>
                  </a:lnTo>
                  <a:lnTo>
                    <a:pt x="807" y="1143"/>
                  </a:lnTo>
                  <a:lnTo>
                    <a:pt x="803" y="1137"/>
                  </a:lnTo>
                  <a:lnTo>
                    <a:pt x="797" y="1128"/>
                  </a:lnTo>
                  <a:lnTo>
                    <a:pt x="803" y="1118"/>
                  </a:lnTo>
                  <a:lnTo>
                    <a:pt x="807" y="1118"/>
                  </a:lnTo>
                  <a:lnTo>
                    <a:pt x="807" y="1103"/>
                  </a:lnTo>
                  <a:lnTo>
                    <a:pt x="803" y="1103"/>
                  </a:lnTo>
                  <a:lnTo>
                    <a:pt x="813" y="1088"/>
                  </a:lnTo>
                  <a:lnTo>
                    <a:pt x="822" y="1094"/>
                  </a:lnTo>
                  <a:lnTo>
                    <a:pt x="828" y="1103"/>
                  </a:lnTo>
                  <a:lnTo>
                    <a:pt x="837" y="1106"/>
                  </a:lnTo>
                  <a:lnTo>
                    <a:pt x="843" y="1112"/>
                  </a:lnTo>
                  <a:lnTo>
                    <a:pt x="852" y="1103"/>
                  </a:lnTo>
                  <a:lnTo>
                    <a:pt x="852" y="1097"/>
                  </a:lnTo>
                  <a:lnTo>
                    <a:pt x="846" y="1088"/>
                  </a:lnTo>
                  <a:lnTo>
                    <a:pt x="843" y="1073"/>
                  </a:lnTo>
                  <a:lnTo>
                    <a:pt x="831" y="1066"/>
                  </a:lnTo>
                  <a:lnTo>
                    <a:pt x="843" y="1063"/>
                  </a:lnTo>
                  <a:lnTo>
                    <a:pt x="852" y="1063"/>
                  </a:lnTo>
                  <a:lnTo>
                    <a:pt x="852" y="1057"/>
                  </a:lnTo>
                  <a:lnTo>
                    <a:pt x="852" y="1054"/>
                  </a:lnTo>
                  <a:lnTo>
                    <a:pt x="852" y="1033"/>
                  </a:lnTo>
                  <a:lnTo>
                    <a:pt x="861" y="1033"/>
                  </a:lnTo>
                  <a:lnTo>
                    <a:pt x="868" y="1027"/>
                  </a:lnTo>
                  <a:lnTo>
                    <a:pt x="874" y="1018"/>
                  </a:lnTo>
                  <a:lnTo>
                    <a:pt x="883" y="1008"/>
                  </a:lnTo>
                  <a:lnTo>
                    <a:pt x="886" y="999"/>
                  </a:lnTo>
                  <a:lnTo>
                    <a:pt x="886" y="993"/>
                  </a:lnTo>
                  <a:lnTo>
                    <a:pt x="886" y="987"/>
                  </a:lnTo>
                  <a:lnTo>
                    <a:pt x="892" y="987"/>
                  </a:lnTo>
                  <a:lnTo>
                    <a:pt x="898" y="993"/>
                  </a:lnTo>
                  <a:lnTo>
                    <a:pt x="901" y="999"/>
                  </a:lnTo>
                  <a:lnTo>
                    <a:pt x="910" y="993"/>
                  </a:lnTo>
                  <a:lnTo>
                    <a:pt x="916" y="984"/>
                  </a:lnTo>
                  <a:lnTo>
                    <a:pt x="923" y="975"/>
                  </a:lnTo>
                  <a:lnTo>
                    <a:pt x="932" y="969"/>
                  </a:lnTo>
                  <a:lnTo>
                    <a:pt x="938" y="969"/>
                  </a:lnTo>
                  <a:lnTo>
                    <a:pt x="947" y="978"/>
                  </a:lnTo>
                  <a:lnTo>
                    <a:pt x="947" y="975"/>
                  </a:lnTo>
                  <a:lnTo>
                    <a:pt x="950" y="962"/>
                  </a:lnTo>
                  <a:lnTo>
                    <a:pt x="956" y="962"/>
                  </a:lnTo>
                  <a:lnTo>
                    <a:pt x="965" y="962"/>
                  </a:lnTo>
                  <a:lnTo>
                    <a:pt x="971" y="969"/>
                  </a:lnTo>
                  <a:lnTo>
                    <a:pt x="981" y="975"/>
                  </a:lnTo>
                  <a:lnTo>
                    <a:pt x="996" y="975"/>
                  </a:lnTo>
                  <a:lnTo>
                    <a:pt x="1002" y="978"/>
                  </a:lnTo>
                  <a:lnTo>
                    <a:pt x="1011" y="978"/>
                  </a:lnTo>
                  <a:lnTo>
                    <a:pt x="1017" y="978"/>
                  </a:lnTo>
                  <a:lnTo>
                    <a:pt x="1020" y="984"/>
                  </a:lnTo>
                  <a:lnTo>
                    <a:pt x="1020" y="975"/>
                  </a:lnTo>
                  <a:lnTo>
                    <a:pt x="1017" y="969"/>
                  </a:lnTo>
                  <a:lnTo>
                    <a:pt x="1017" y="962"/>
                  </a:lnTo>
                  <a:lnTo>
                    <a:pt x="1020" y="962"/>
                  </a:lnTo>
                  <a:lnTo>
                    <a:pt x="1045" y="969"/>
                  </a:lnTo>
                  <a:lnTo>
                    <a:pt x="1060" y="975"/>
                  </a:lnTo>
                  <a:lnTo>
                    <a:pt x="1066" y="962"/>
                  </a:lnTo>
                  <a:lnTo>
                    <a:pt x="1066" y="959"/>
                  </a:lnTo>
                  <a:lnTo>
                    <a:pt x="1066" y="953"/>
                  </a:lnTo>
                  <a:lnTo>
                    <a:pt x="1069" y="953"/>
                  </a:lnTo>
                  <a:lnTo>
                    <a:pt x="1069" y="947"/>
                  </a:lnTo>
                  <a:lnTo>
                    <a:pt x="1066" y="944"/>
                  </a:lnTo>
                  <a:lnTo>
                    <a:pt x="1075" y="944"/>
                  </a:lnTo>
                  <a:lnTo>
                    <a:pt x="1084" y="944"/>
                  </a:lnTo>
                  <a:lnTo>
                    <a:pt x="1081" y="932"/>
                  </a:lnTo>
                  <a:lnTo>
                    <a:pt x="1084" y="932"/>
                  </a:lnTo>
                  <a:lnTo>
                    <a:pt x="1091" y="929"/>
                  </a:lnTo>
                  <a:lnTo>
                    <a:pt x="1100" y="932"/>
                  </a:lnTo>
                  <a:lnTo>
                    <a:pt x="1112" y="932"/>
                  </a:lnTo>
                  <a:lnTo>
                    <a:pt x="1112" y="923"/>
                  </a:lnTo>
                  <a:lnTo>
                    <a:pt x="1121" y="923"/>
                  </a:lnTo>
                  <a:lnTo>
                    <a:pt x="1115" y="914"/>
                  </a:lnTo>
                  <a:lnTo>
                    <a:pt x="1121" y="907"/>
                  </a:lnTo>
                  <a:lnTo>
                    <a:pt x="1124" y="904"/>
                  </a:lnTo>
                  <a:lnTo>
                    <a:pt x="1136" y="898"/>
                  </a:lnTo>
                  <a:lnTo>
                    <a:pt x="1139" y="904"/>
                  </a:lnTo>
                  <a:lnTo>
                    <a:pt x="1146" y="914"/>
                  </a:lnTo>
                  <a:lnTo>
                    <a:pt x="1155" y="914"/>
                  </a:lnTo>
                  <a:lnTo>
                    <a:pt x="1176" y="907"/>
                  </a:lnTo>
                  <a:lnTo>
                    <a:pt x="1179" y="907"/>
                  </a:lnTo>
                  <a:lnTo>
                    <a:pt x="1185" y="907"/>
                  </a:lnTo>
                  <a:lnTo>
                    <a:pt x="1185" y="904"/>
                  </a:lnTo>
                  <a:lnTo>
                    <a:pt x="1185" y="895"/>
                  </a:lnTo>
                  <a:lnTo>
                    <a:pt x="1194" y="889"/>
                  </a:lnTo>
                  <a:lnTo>
                    <a:pt x="1210" y="883"/>
                  </a:lnTo>
                  <a:lnTo>
                    <a:pt x="1225" y="868"/>
                  </a:lnTo>
                  <a:lnTo>
                    <a:pt x="1228" y="865"/>
                  </a:lnTo>
                  <a:lnTo>
                    <a:pt x="1228" y="855"/>
                  </a:lnTo>
                  <a:lnTo>
                    <a:pt x="1225" y="843"/>
                  </a:lnTo>
                  <a:lnTo>
                    <a:pt x="1216" y="834"/>
                  </a:lnTo>
                  <a:lnTo>
                    <a:pt x="1210" y="834"/>
                  </a:lnTo>
                  <a:lnTo>
                    <a:pt x="1204" y="840"/>
                  </a:lnTo>
                  <a:lnTo>
                    <a:pt x="1194" y="843"/>
                  </a:lnTo>
                  <a:lnTo>
                    <a:pt x="1179" y="843"/>
                  </a:lnTo>
                  <a:lnTo>
                    <a:pt x="1170" y="843"/>
                  </a:lnTo>
                  <a:lnTo>
                    <a:pt x="1164" y="843"/>
                  </a:lnTo>
                  <a:lnTo>
                    <a:pt x="1149" y="840"/>
                  </a:lnTo>
                  <a:lnTo>
                    <a:pt x="1149" y="834"/>
                  </a:lnTo>
                  <a:lnTo>
                    <a:pt x="1146" y="825"/>
                  </a:lnTo>
                  <a:lnTo>
                    <a:pt x="1139" y="825"/>
                  </a:lnTo>
                  <a:lnTo>
                    <a:pt x="1136" y="825"/>
                  </a:lnTo>
                  <a:lnTo>
                    <a:pt x="1124" y="834"/>
                  </a:lnTo>
                  <a:lnTo>
                    <a:pt x="1121" y="840"/>
                  </a:lnTo>
                  <a:lnTo>
                    <a:pt x="1112" y="840"/>
                  </a:lnTo>
                  <a:lnTo>
                    <a:pt x="1100" y="828"/>
                  </a:lnTo>
                  <a:lnTo>
                    <a:pt x="1091" y="813"/>
                  </a:lnTo>
                  <a:lnTo>
                    <a:pt x="1091" y="804"/>
                  </a:lnTo>
                  <a:lnTo>
                    <a:pt x="1091" y="800"/>
                  </a:lnTo>
                  <a:lnTo>
                    <a:pt x="1084" y="794"/>
                  </a:lnTo>
                  <a:lnTo>
                    <a:pt x="1081" y="788"/>
                  </a:lnTo>
                  <a:lnTo>
                    <a:pt x="1081" y="785"/>
                  </a:lnTo>
                  <a:lnTo>
                    <a:pt x="1069" y="773"/>
                  </a:lnTo>
                  <a:lnTo>
                    <a:pt x="1069" y="755"/>
                  </a:lnTo>
                  <a:lnTo>
                    <a:pt x="1075" y="739"/>
                  </a:lnTo>
                  <a:lnTo>
                    <a:pt x="1069" y="736"/>
                  </a:lnTo>
                  <a:lnTo>
                    <a:pt x="1060" y="730"/>
                  </a:lnTo>
                  <a:lnTo>
                    <a:pt x="1060" y="715"/>
                  </a:lnTo>
                  <a:lnTo>
                    <a:pt x="1060" y="706"/>
                  </a:lnTo>
                  <a:lnTo>
                    <a:pt x="1057" y="709"/>
                  </a:lnTo>
                  <a:lnTo>
                    <a:pt x="1057" y="715"/>
                  </a:lnTo>
                  <a:lnTo>
                    <a:pt x="1045" y="736"/>
                  </a:lnTo>
                  <a:lnTo>
                    <a:pt x="1036" y="748"/>
                  </a:lnTo>
                  <a:lnTo>
                    <a:pt x="1020" y="755"/>
                  </a:lnTo>
                  <a:lnTo>
                    <a:pt x="1005" y="761"/>
                  </a:lnTo>
                  <a:lnTo>
                    <a:pt x="996" y="764"/>
                  </a:lnTo>
                  <a:lnTo>
                    <a:pt x="981" y="745"/>
                  </a:lnTo>
                  <a:lnTo>
                    <a:pt x="981" y="730"/>
                  </a:lnTo>
                  <a:lnTo>
                    <a:pt x="993" y="724"/>
                  </a:lnTo>
                  <a:lnTo>
                    <a:pt x="1005" y="721"/>
                  </a:lnTo>
                  <a:lnTo>
                    <a:pt x="1011" y="724"/>
                  </a:lnTo>
                  <a:lnTo>
                    <a:pt x="1017" y="730"/>
                  </a:lnTo>
                  <a:lnTo>
                    <a:pt x="1020" y="724"/>
                  </a:lnTo>
                  <a:lnTo>
                    <a:pt x="1020" y="715"/>
                  </a:lnTo>
                  <a:lnTo>
                    <a:pt x="1020" y="709"/>
                  </a:lnTo>
                  <a:lnTo>
                    <a:pt x="1026" y="700"/>
                  </a:lnTo>
                  <a:lnTo>
                    <a:pt x="1030" y="690"/>
                  </a:lnTo>
                  <a:lnTo>
                    <a:pt x="1026" y="681"/>
                  </a:lnTo>
                  <a:lnTo>
                    <a:pt x="1017" y="675"/>
                  </a:lnTo>
                  <a:lnTo>
                    <a:pt x="1017" y="672"/>
                  </a:lnTo>
                  <a:lnTo>
                    <a:pt x="1011" y="672"/>
                  </a:lnTo>
                  <a:lnTo>
                    <a:pt x="1005" y="675"/>
                  </a:lnTo>
                  <a:lnTo>
                    <a:pt x="996" y="675"/>
                  </a:lnTo>
                  <a:lnTo>
                    <a:pt x="993" y="675"/>
                  </a:lnTo>
                  <a:lnTo>
                    <a:pt x="987" y="681"/>
                  </a:lnTo>
                  <a:lnTo>
                    <a:pt x="965" y="690"/>
                  </a:lnTo>
                  <a:lnTo>
                    <a:pt x="956" y="690"/>
                  </a:lnTo>
                  <a:lnTo>
                    <a:pt x="950" y="675"/>
                  </a:lnTo>
                  <a:lnTo>
                    <a:pt x="941" y="660"/>
                  </a:lnTo>
                  <a:lnTo>
                    <a:pt x="938" y="657"/>
                  </a:lnTo>
                  <a:lnTo>
                    <a:pt x="941" y="651"/>
                  </a:lnTo>
                  <a:lnTo>
                    <a:pt x="947" y="651"/>
                  </a:lnTo>
                  <a:lnTo>
                    <a:pt x="947" y="635"/>
                  </a:lnTo>
                  <a:lnTo>
                    <a:pt x="941" y="620"/>
                  </a:lnTo>
                  <a:lnTo>
                    <a:pt x="932" y="605"/>
                  </a:lnTo>
                  <a:lnTo>
                    <a:pt x="938" y="596"/>
                  </a:lnTo>
                  <a:lnTo>
                    <a:pt x="941" y="590"/>
                  </a:lnTo>
                  <a:lnTo>
                    <a:pt x="947" y="590"/>
                  </a:lnTo>
                  <a:lnTo>
                    <a:pt x="947" y="586"/>
                  </a:lnTo>
                  <a:lnTo>
                    <a:pt x="941" y="577"/>
                  </a:lnTo>
                  <a:lnTo>
                    <a:pt x="941" y="571"/>
                  </a:lnTo>
                  <a:lnTo>
                    <a:pt x="941" y="556"/>
                  </a:lnTo>
                  <a:lnTo>
                    <a:pt x="941" y="550"/>
                  </a:lnTo>
                  <a:lnTo>
                    <a:pt x="932" y="550"/>
                  </a:lnTo>
                  <a:lnTo>
                    <a:pt x="932" y="541"/>
                  </a:lnTo>
                  <a:lnTo>
                    <a:pt x="926" y="531"/>
                  </a:lnTo>
                  <a:lnTo>
                    <a:pt x="923" y="525"/>
                  </a:lnTo>
                  <a:lnTo>
                    <a:pt x="916" y="516"/>
                  </a:lnTo>
                  <a:lnTo>
                    <a:pt x="910" y="516"/>
                  </a:lnTo>
                  <a:lnTo>
                    <a:pt x="910" y="510"/>
                  </a:lnTo>
                  <a:lnTo>
                    <a:pt x="907" y="507"/>
                  </a:lnTo>
                  <a:lnTo>
                    <a:pt x="901" y="510"/>
                  </a:lnTo>
                  <a:lnTo>
                    <a:pt x="898" y="498"/>
                  </a:lnTo>
                  <a:lnTo>
                    <a:pt x="886" y="476"/>
                  </a:lnTo>
                  <a:lnTo>
                    <a:pt x="883" y="458"/>
                  </a:lnTo>
                  <a:lnTo>
                    <a:pt x="877" y="446"/>
                  </a:lnTo>
                  <a:lnTo>
                    <a:pt x="861" y="437"/>
                  </a:lnTo>
                  <a:lnTo>
                    <a:pt x="861" y="421"/>
                  </a:lnTo>
                  <a:lnTo>
                    <a:pt x="855" y="418"/>
                  </a:lnTo>
                  <a:lnTo>
                    <a:pt x="846" y="406"/>
                  </a:lnTo>
                  <a:lnTo>
                    <a:pt x="846" y="397"/>
                  </a:lnTo>
                  <a:lnTo>
                    <a:pt x="843" y="388"/>
                  </a:lnTo>
                  <a:lnTo>
                    <a:pt x="837" y="382"/>
                  </a:lnTo>
                  <a:lnTo>
                    <a:pt x="831" y="379"/>
                  </a:lnTo>
                  <a:lnTo>
                    <a:pt x="828" y="357"/>
                  </a:lnTo>
                  <a:lnTo>
                    <a:pt x="822" y="354"/>
                  </a:lnTo>
                  <a:lnTo>
                    <a:pt x="813" y="348"/>
                  </a:lnTo>
                  <a:lnTo>
                    <a:pt x="813" y="342"/>
                  </a:lnTo>
                  <a:lnTo>
                    <a:pt x="803" y="339"/>
                  </a:lnTo>
                  <a:lnTo>
                    <a:pt x="797" y="333"/>
                  </a:lnTo>
                  <a:lnTo>
                    <a:pt x="791" y="308"/>
                  </a:lnTo>
                  <a:lnTo>
                    <a:pt x="788" y="308"/>
                  </a:lnTo>
                  <a:lnTo>
                    <a:pt x="788" y="299"/>
                  </a:lnTo>
                  <a:lnTo>
                    <a:pt x="782" y="287"/>
                  </a:lnTo>
                  <a:lnTo>
                    <a:pt x="782" y="293"/>
                  </a:lnTo>
                  <a:lnTo>
                    <a:pt x="776" y="284"/>
                  </a:lnTo>
                  <a:lnTo>
                    <a:pt x="776" y="272"/>
                  </a:lnTo>
                  <a:lnTo>
                    <a:pt x="773" y="269"/>
                  </a:lnTo>
                  <a:lnTo>
                    <a:pt x="767" y="256"/>
                  </a:lnTo>
                  <a:lnTo>
                    <a:pt x="764" y="250"/>
                  </a:lnTo>
                  <a:lnTo>
                    <a:pt x="752" y="250"/>
                  </a:lnTo>
                  <a:lnTo>
                    <a:pt x="752" y="244"/>
                  </a:lnTo>
                  <a:lnTo>
                    <a:pt x="752" y="238"/>
                  </a:lnTo>
                  <a:lnTo>
                    <a:pt x="764" y="238"/>
                  </a:lnTo>
                  <a:lnTo>
                    <a:pt x="767" y="235"/>
                  </a:lnTo>
                  <a:lnTo>
                    <a:pt x="767" y="214"/>
                  </a:lnTo>
                  <a:lnTo>
                    <a:pt x="767" y="198"/>
                  </a:lnTo>
                  <a:lnTo>
                    <a:pt x="767" y="189"/>
                  </a:lnTo>
                  <a:lnTo>
                    <a:pt x="773" y="189"/>
                  </a:lnTo>
                  <a:lnTo>
                    <a:pt x="776" y="174"/>
                  </a:lnTo>
                  <a:lnTo>
                    <a:pt x="776" y="152"/>
                  </a:lnTo>
                  <a:lnTo>
                    <a:pt x="767" y="128"/>
                  </a:lnTo>
                  <a:lnTo>
                    <a:pt x="773" y="119"/>
                  </a:lnTo>
                  <a:lnTo>
                    <a:pt x="782" y="110"/>
                  </a:lnTo>
                  <a:lnTo>
                    <a:pt x="788" y="100"/>
                  </a:lnTo>
                  <a:lnTo>
                    <a:pt x="782" y="85"/>
                  </a:lnTo>
                  <a:lnTo>
                    <a:pt x="782" y="70"/>
                  </a:lnTo>
                  <a:lnTo>
                    <a:pt x="776" y="61"/>
                  </a:lnTo>
                  <a:lnTo>
                    <a:pt x="767" y="55"/>
                  </a:lnTo>
                  <a:lnTo>
                    <a:pt x="773" y="45"/>
                  </a:lnTo>
                  <a:lnTo>
                    <a:pt x="767" y="45"/>
                  </a:lnTo>
                  <a:lnTo>
                    <a:pt x="764" y="39"/>
                  </a:lnTo>
                  <a:lnTo>
                    <a:pt x="758" y="39"/>
                  </a:lnTo>
                  <a:lnTo>
                    <a:pt x="752" y="48"/>
                  </a:lnTo>
                  <a:lnTo>
                    <a:pt x="748" y="48"/>
                  </a:lnTo>
                  <a:lnTo>
                    <a:pt x="742" y="39"/>
                  </a:lnTo>
                  <a:lnTo>
                    <a:pt x="736" y="33"/>
                  </a:lnTo>
                  <a:lnTo>
                    <a:pt x="733" y="33"/>
                  </a:lnTo>
                  <a:lnTo>
                    <a:pt x="727" y="30"/>
                  </a:lnTo>
                  <a:lnTo>
                    <a:pt x="727" y="21"/>
                  </a:lnTo>
                  <a:lnTo>
                    <a:pt x="724" y="21"/>
                  </a:lnTo>
                  <a:lnTo>
                    <a:pt x="712" y="21"/>
                  </a:lnTo>
                  <a:lnTo>
                    <a:pt x="709" y="24"/>
                  </a:lnTo>
                  <a:lnTo>
                    <a:pt x="703" y="24"/>
                  </a:lnTo>
                  <a:lnTo>
                    <a:pt x="700" y="24"/>
                  </a:lnTo>
                  <a:lnTo>
                    <a:pt x="693" y="15"/>
                  </a:lnTo>
                  <a:lnTo>
                    <a:pt x="687" y="12"/>
                  </a:lnTo>
                  <a:lnTo>
                    <a:pt x="693" y="6"/>
                  </a:lnTo>
                  <a:lnTo>
                    <a:pt x="693" y="0"/>
                  </a:lnTo>
                  <a:lnTo>
                    <a:pt x="687" y="0"/>
                  </a:lnTo>
                  <a:lnTo>
                    <a:pt x="669" y="0"/>
                  </a:lnTo>
                  <a:lnTo>
                    <a:pt x="648" y="12"/>
                  </a:lnTo>
                  <a:lnTo>
                    <a:pt x="638" y="15"/>
                  </a:lnTo>
                  <a:lnTo>
                    <a:pt x="623" y="15"/>
                  </a:lnTo>
                  <a:lnTo>
                    <a:pt x="614" y="15"/>
                  </a:lnTo>
                  <a:lnTo>
                    <a:pt x="617" y="21"/>
                  </a:lnTo>
                  <a:lnTo>
                    <a:pt x="617" y="33"/>
                  </a:lnTo>
                  <a:lnTo>
                    <a:pt x="614" y="39"/>
                  </a:lnTo>
                  <a:lnTo>
                    <a:pt x="617" y="45"/>
                  </a:lnTo>
                  <a:lnTo>
                    <a:pt x="623" y="48"/>
                  </a:lnTo>
                  <a:lnTo>
                    <a:pt x="629" y="61"/>
                  </a:lnTo>
                  <a:lnTo>
                    <a:pt x="638" y="61"/>
                  </a:lnTo>
                  <a:lnTo>
                    <a:pt x="645" y="64"/>
                  </a:lnTo>
                  <a:lnTo>
                    <a:pt x="632" y="73"/>
                  </a:lnTo>
                  <a:lnTo>
                    <a:pt x="629" y="88"/>
                  </a:lnTo>
                  <a:lnTo>
                    <a:pt x="632" y="88"/>
                  </a:lnTo>
                  <a:lnTo>
                    <a:pt x="638" y="94"/>
                  </a:lnTo>
                  <a:lnTo>
                    <a:pt x="629" y="103"/>
                  </a:lnTo>
                  <a:lnTo>
                    <a:pt x="617" y="103"/>
                  </a:lnTo>
                  <a:lnTo>
                    <a:pt x="608" y="94"/>
                  </a:lnTo>
                  <a:lnTo>
                    <a:pt x="614" y="88"/>
                  </a:lnTo>
                  <a:lnTo>
                    <a:pt x="608" y="79"/>
                  </a:lnTo>
                  <a:lnTo>
                    <a:pt x="605" y="73"/>
                  </a:lnTo>
                  <a:lnTo>
                    <a:pt x="599" y="79"/>
                  </a:lnTo>
                  <a:lnTo>
                    <a:pt x="593" y="88"/>
                  </a:lnTo>
                  <a:lnTo>
                    <a:pt x="593" y="94"/>
                  </a:lnTo>
                  <a:lnTo>
                    <a:pt x="593" y="103"/>
                  </a:lnTo>
                  <a:lnTo>
                    <a:pt x="593" y="110"/>
                  </a:lnTo>
                  <a:lnTo>
                    <a:pt x="590" y="119"/>
                  </a:lnTo>
                  <a:lnTo>
                    <a:pt x="574" y="119"/>
                  </a:lnTo>
                  <a:lnTo>
                    <a:pt x="565" y="119"/>
                  </a:lnTo>
                  <a:lnTo>
                    <a:pt x="565" y="125"/>
                  </a:lnTo>
                  <a:lnTo>
                    <a:pt x="559" y="143"/>
                  </a:lnTo>
                  <a:lnTo>
                    <a:pt x="559" y="149"/>
                  </a:lnTo>
                  <a:lnTo>
                    <a:pt x="550" y="158"/>
                  </a:lnTo>
                  <a:lnTo>
                    <a:pt x="550" y="165"/>
                  </a:lnTo>
                  <a:lnTo>
                    <a:pt x="550" y="168"/>
                  </a:lnTo>
                  <a:lnTo>
                    <a:pt x="544" y="165"/>
                  </a:lnTo>
                  <a:lnTo>
                    <a:pt x="541" y="158"/>
                  </a:lnTo>
                  <a:lnTo>
                    <a:pt x="529" y="174"/>
                  </a:lnTo>
                  <a:lnTo>
                    <a:pt x="529" y="165"/>
                  </a:lnTo>
                  <a:lnTo>
                    <a:pt x="529" y="152"/>
                  </a:lnTo>
                  <a:lnTo>
                    <a:pt x="535" y="149"/>
                  </a:lnTo>
                  <a:lnTo>
                    <a:pt x="529" y="143"/>
                  </a:lnTo>
                  <a:lnTo>
                    <a:pt x="529" y="134"/>
                  </a:lnTo>
                  <a:lnTo>
                    <a:pt x="525" y="134"/>
                  </a:lnTo>
                  <a:lnTo>
                    <a:pt x="519" y="134"/>
                  </a:lnTo>
                  <a:lnTo>
                    <a:pt x="513" y="128"/>
                  </a:lnTo>
                  <a:lnTo>
                    <a:pt x="510" y="143"/>
                  </a:lnTo>
                  <a:lnTo>
                    <a:pt x="513" y="143"/>
                  </a:lnTo>
                  <a:lnTo>
                    <a:pt x="513" y="152"/>
                  </a:lnTo>
                  <a:lnTo>
                    <a:pt x="510" y="152"/>
                  </a:lnTo>
                  <a:lnTo>
                    <a:pt x="510" y="149"/>
                  </a:lnTo>
                  <a:lnTo>
                    <a:pt x="504" y="149"/>
                  </a:lnTo>
                  <a:lnTo>
                    <a:pt x="504" y="152"/>
                  </a:lnTo>
                  <a:lnTo>
                    <a:pt x="504" y="158"/>
                  </a:lnTo>
                  <a:lnTo>
                    <a:pt x="513" y="174"/>
                  </a:lnTo>
                  <a:lnTo>
                    <a:pt x="504" y="174"/>
                  </a:lnTo>
                  <a:lnTo>
                    <a:pt x="501" y="168"/>
                  </a:lnTo>
                  <a:lnTo>
                    <a:pt x="501" y="165"/>
                  </a:lnTo>
                  <a:lnTo>
                    <a:pt x="495" y="168"/>
                  </a:lnTo>
                  <a:lnTo>
                    <a:pt x="489" y="177"/>
                  </a:lnTo>
                  <a:lnTo>
                    <a:pt x="486" y="177"/>
                  </a:lnTo>
                  <a:lnTo>
                    <a:pt x="474" y="198"/>
                  </a:lnTo>
                  <a:lnTo>
                    <a:pt x="470" y="204"/>
                  </a:lnTo>
                  <a:lnTo>
                    <a:pt x="464" y="207"/>
                  </a:lnTo>
                  <a:lnTo>
                    <a:pt x="470" y="214"/>
                  </a:lnTo>
                  <a:lnTo>
                    <a:pt x="474" y="220"/>
                  </a:lnTo>
                  <a:lnTo>
                    <a:pt x="464" y="229"/>
                  </a:lnTo>
                  <a:lnTo>
                    <a:pt x="458" y="235"/>
                  </a:lnTo>
                  <a:lnTo>
                    <a:pt x="455" y="235"/>
                  </a:lnTo>
                  <a:lnTo>
                    <a:pt x="464" y="244"/>
                  </a:lnTo>
                  <a:lnTo>
                    <a:pt x="464" y="253"/>
                  </a:lnTo>
                  <a:lnTo>
                    <a:pt x="464" y="262"/>
                  </a:lnTo>
                  <a:lnTo>
                    <a:pt x="464" y="269"/>
                  </a:lnTo>
                  <a:lnTo>
                    <a:pt x="458" y="272"/>
                  </a:lnTo>
                  <a:lnTo>
                    <a:pt x="449" y="278"/>
                  </a:lnTo>
                  <a:lnTo>
                    <a:pt x="434" y="284"/>
                  </a:lnTo>
                  <a:lnTo>
                    <a:pt x="431" y="287"/>
                  </a:lnTo>
                  <a:lnTo>
                    <a:pt x="416" y="278"/>
                  </a:lnTo>
                  <a:lnTo>
                    <a:pt x="406" y="272"/>
                  </a:lnTo>
                  <a:lnTo>
                    <a:pt x="394" y="272"/>
                  </a:lnTo>
                  <a:lnTo>
                    <a:pt x="385" y="269"/>
                  </a:lnTo>
                  <a:lnTo>
                    <a:pt x="385" y="262"/>
                  </a:lnTo>
                  <a:lnTo>
                    <a:pt x="385" y="253"/>
                  </a:lnTo>
                  <a:lnTo>
                    <a:pt x="385" y="250"/>
                  </a:lnTo>
                  <a:lnTo>
                    <a:pt x="400" y="244"/>
                  </a:lnTo>
                  <a:lnTo>
                    <a:pt x="400" y="238"/>
                  </a:lnTo>
                  <a:lnTo>
                    <a:pt x="409" y="238"/>
                  </a:lnTo>
                  <a:lnTo>
                    <a:pt x="416" y="235"/>
                  </a:lnTo>
                  <a:lnTo>
                    <a:pt x="406" y="229"/>
                  </a:lnTo>
                  <a:lnTo>
                    <a:pt x="400" y="223"/>
                  </a:lnTo>
                  <a:lnTo>
                    <a:pt x="394" y="220"/>
                  </a:lnTo>
                  <a:lnTo>
                    <a:pt x="385" y="220"/>
                  </a:lnTo>
                  <a:lnTo>
                    <a:pt x="382" y="207"/>
                  </a:lnTo>
                  <a:lnTo>
                    <a:pt x="376" y="207"/>
                  </a:lnTo>
                  <a:lnTo>
                    <a:pt x="361" y="214"/>
                  </a:lnTo>
                  <a:lnTo>
                    <a:pt x="351" y="214"/>
                  </a:lnTo>
                  <a:lnTo>
                    <a:pt x="351" y="220"/>
                  </a:lnTo>
                  <a:lnTo>
                    <a:pt x="339" y="220"/>
                  </a:lnTo>
                  <a:lnTo>
                    <a:pt x="351" y="223"/>
                  </a:lnTo>
                  <a:lnTo>
                    <a:pt x="354" y="229"/>
                  </a:lnTo>
                  <a:lnTo>
                    <a:pt x="361" y="235"/>
                  </a:lnTo>
                  <a:lnTo>
                    <a:pt x="361" y="238"/>
                  </a:lnTo>
                  <a:lnTo>
                    <a:pt x="361" y="250"/>
                  </a:lnTo>
                  <a:lnTo>
                    <a:pt x="367" y="253"/>
                  </a:lnTo>
                  <a:lnTo>
                    <a:pt x="367" y="256"/>
                  </a:lnTo>
                  <a:lnTo>
                    <a:pt x="370" y="256"/>
                  </a:lnTo>
                  <a:lnTo>
                    <a:pt x="367" y="269"/>
                  </a:lnTo>
                  <a:lnTo>
                    <a:pt x="367" y="272"/>
                  </a:lnTo>
                  <a:lnTo>
                    <a:pt x="367" y="287"/>
                  </a:lnTo>
                  <a:lnTo>
                    <a:pt x="376" y="287"/>
                  </a:lnTo>
                  <a:lnTo>
                    <a:pt x="385" y="287"/>
                  </a:lnTo>
                  <a:lnTo>
                    <a:pt x="388" y="293"/>
                  </a:lnTo>
                  <a:lnTo>
                    <a:pt x="388" y="299"/>
                  </a:lnTo>
                  <a:lnTo>
                    <a:pt x="394" y="302"/>
                  </a:lnTo>
                  <a:lnTo>
                    <a:pt x="394" y="308"/>
                  </a:lnTo>
                  <a:lnTo>
                    <a:pt x="400" y="314"/>
                  </a:lnTo>
                  <a:lnTo>
                    <a:pt x="394" y="317"/>
                  </a:lnTo>
                  <a:lnTo>
                    <a:pt x="388" y="327"/>
                  </a:lnTo>
                  <a:lnTo>
                    <a:pt x="400" y="339"/>
                  </a:lnTo>
                  <a:lnTo>
                    <a:pt x="406" y="342"/>
                  </a:lnTo>
                  <a:lnTo>
                    <a:pt x="394" y="348"/>
                  </a:lnTo>
                  <a:lnTo>
                    <a:pt x="388" y="342"/>
                  </a:lnTo>
                  <a:lnTo>
                    <a:pt x="382" y="348"/>
                  </a:lnTo>
                  <a:lnTo>
                    <a:pt x="370" y="348"/>
                  </a:lnTo>
                  <a:lnTo>
                    <a:pt x="376" y="339"/>
                  </a:lnTo>
                  <a:lnTo>
                    <a:pt x="382" y="339"/>
                  </a:lnTo>
                  <a:lnTo>
                    <a:pt x="370" y="327"/>
                  </a:lnTo>
                  <a:lnTo>
                    <a:pt x="367" y="333"/>
                  </a:lnTo>
                  <a:lnTo>
                    <a:pt x="354" y="333"/>
                  </a:lnTo>
                  <a:lnTo>
                    <a:pt x="345" y="327"/>
                  </a:lnTo>
                  <a:lnTo>
                    <a:pt x="345" y="333"/>
                  </a:lnTo>
                  <a:lnTo>
                    <a:pt x="339" y="342"/>
                  </a:lnTo>
                  <a:lnTo>
                    <a:pt x="336" y="357"/>
                  </a:lnTo>
                  <a:lnTo>
                    <a:pt x="327" y="363"/>
                  </a:lnTo>
                  <a:lnTo>
                    <a:pt x="321" y="366"/>
                  </a:lnTo>
                  <a:lnTo>
                    <a:pt x="321" y="379"/>
                  </a:lnTo>
                  <a:lnTo>
                    <a:pt x="315" y="388"/>
                  </a:lnTo>
                  <a:lnTo>
                    <a:pt x="312" y="391"/>
                  </a:lnTo>
                  <a:lnTo>
                    <a:pt x="306" y="397"/>
                  </a:lnTo>
                  <a:lnTo>
                    <a:pt x="312" y="403"/>
                  </a:lnTo>
                  <a:lnTo>
                    <a:pt x="327" y="412"/>
                  </a:lnTo>
                  <a:lnTo>
                    <a:pt x="336" y="418"/>
                  </a:lnTo>
                  <a:lnTo>
                    <a:pt x="336" y="421"/>
                  </a:lnTo>
                  <a:lnTo>
                    <a:pt x="345" y="434"/>
                  </a:lnTo>
                  <a:lnTo>
                    <a:pt x="351" y="446"/>
                  </a:lnTo>
                  <a:lnTo>
                    <a:pt x="351" y="452"/>
                  </a:lnTo>
                  <a:lnTo>
                    <a:pt x="376" y="446"/>
                  </a:lnTo>
                  <a:lnTo>
                    <a:pt x="382" y="452"/>
                  </a:lnTo>
                  <a:lnTo>
                    <a:pt x="385" y="461"/>
                  </a:lnTo>
                  <a:lnTo>
                    <a:pt x="376" y="458"/>
                  </a:lnTo>
                  <a:lnTo>
                    <a:pt x="370" y="458"/>
                  </a:lnTo>
                  <a:lnTo>
                    <a:pt x="361" y="458"/>
                  </a:lnTo>
                  <a:lnTo>
                    <a:pt x="351" y="452"/>
                  </a:lnTo>
                  <a:lnTo>
                    <a:pt x="345" y="446"/>
                  </a:lnTo>
                  <a:lnTo>
                    <a:pt x="339" y="446"/>
                  </a:lnTo>
                  <a:lnTo>
                    <a:pt x="336" y="452"/>
                  </a:lnTo>
                  <a:lnTo>
                    <a:pt x="330" y="446"/>
                  </a:lnTo>
                  <a:lnTo>
                    <a:pt x="321" y="452"/>
                  </a:lnTo>
                  <a:lnTo>
                    <a:pt x="306" y="446"/>
                  </a:lnTo>
                  <a:lnTo>
                    <a:pt x="296" y="443"/>
                  </a:lnTo>
                  <a:lnTo>
                    <a:pt x="287" y="443"/>
                  </a:lnTo>
                  <a:lnTo>
                    <a:pt x="287" y="437"/>
                  </a:lnTo>
                  <a:lnTo>
                    <a:pt x="281" y="437"/>
                  </a:lnTo>
                  <a:lnTo>
                    <a:pt x="266" y="437"/>
                  </a:lnTo>
                  <a:lnTo>
                    <a:pt x="251" y="434"/>
                  </a:lnTo>
                  <a:lnTo>
                    <a:pt x="251" y="443"/>
                  </a:lnTo>
                  <a:lnTo>
                    <a:pt x="244" y="446"/>
                  </a:lnTo>
                  <a:lnTo>
                    <a:pt x="244" y="452"/>
                  </a:lnTo>
                  <a:lnTo>
                    <a:pt x="257" y="458"/>
                  </a:lnTo>
                  <a:lnTo>
                    <a:pt x="260" y="461"/>
                  </a:lnTo>
                  <a:lnTo>
                    <a:pt x="275" y="467"/>
                  </a:lnTo>
                  <a:lnTo>
                    <a:pt x="275" y="461"/>
                  </a:lnTo>
                  <a:lnTo>
                    <a:pt x="281" y="461"/>
                  </a:lnTo>
                  <a:lnTo>
                    <a:pt x="290" y="470"/>
                  </a:lnTo>
                  <a:lnTo>
                    <a:pt x="296" y="492"/>
                  </a:lnTo>
                  <a:lnTo>
                    <a:pt x="287" y="498"/>
                  </a:lnTo>
                  <a:lnTo>
                    <a:pt x="281" y="501"/>
                  </a:lnTo>
                  <a:lnTo>
                    <a:pt x="272" y="498"/>
                  </a:lnTo>
                  <a:lnTo>
                    <a:pt x="260" y="498"/>
                  </a:lnTo>
                  <a:lnTo>
                    <a:pt x="257" y="498"/>
                  </a:lnTo>
                  <a:lnTo>
                    <a:pt x="244" y="486"/>
                  </a:lnTo>
                  <a:lnTo>
                    <a:pt x="241" y="483"/>
                  </a:lnTo>
                  <a:lnTo>
                    <a:pt x="235" y="476"/>
                  </a:lnTo>
                  <a:lnTo>
                    <a:pt x="232" y="486"/>
                  </a:lnTo>
                  <a:lnTo>
                    <a:pt x="226" y="483"/>
                  </a:lnTo>
                  <a:lnTo>
                    <a:pt x="211" y="476"/>
                  </a:lnTo>
                  <a:lnTo>
                    <a:pt x="211" y="467"/>
                  </a:lnTo>
                  <a:lnTo>
                    <a:pt x="208" y="467"/>
                  </a:lnTo>
                  <a:lnTo>
                    <a:pt x="208" y="461"/>
                  </a:lnTo>
                  <a:lnTo>
                    <a:pt x="208" y="458"/>
                  </a:lnTo>
                  <a:lnTo>
                    <a:pt x="202" y="452"/>
                  </a:lnTo>
                  <a:lnTo>
                    <a:pt x="202" y="446"/>
                  </a:lnTo>
                  <a:lnTo>
                    <a:pt x="196" y="437"/>
                  </a:lnTo>
                  <a:lnTo>
                    <a:pt x="193" y="434"/>
                  </a:lnTo>
                  <a:lnTo>
                    <a:pt x="193" y="428"/>
                  </a:lnTo>
                  <a:lnTo>
                    <a:pt x="196" y="421"/>
                  </a:lnTo>
                  <a:lnTo>
                    <a:pt x="196" y="412"/>
                  </a:lnTo>
                  <a:lnTo>
                    <a:pt x="193" y="406"/>
                  </a:lnTo>
                  <a:lnTo>
                    <a:pt x="193" y="403"/>
                  </a:lnTo>
                  <a:lnTo>
                    <a:pt x="186" y="397"/>
                  </a:lnTo>
                  <a:lnTo>
                    <a:pt x="183" y="391"/>
                  </a:lnTo>
                  <a:lnTo>
                    <a:pt x="168" y="391"/>
                  </a:lnTo>
                  <a:lnTo>
                    <a:pt x="162" y="391"/>
                  </a:lnTo>
                  <a:lnTo>
                    <a:pt x="156" y="391"/>
                  </a:lnTo>
                  <a:lnTo>
                    <a:pt x="153" y="388"/>
                  </a:lnTo>
                  <a:lnTo>
                    <a:pt x="156" y="388"/>
                  </a:lnTo>
                  <a:lnTo>
                    <a:pt x="156" y="382"/>
                  </a:lnTo>
                  <a:lnTo>
                    <a:pt x="153" y="382"/>
                  </a:lnTo>
                  <a:lnTo>
                    <a:pt x="147" y="382"/>
                  </a:lnTo>
                  <a:lnTo>
                    <a:pt x="147" y="379"/>
                  </a:lnTo>
                  <a:lnTo>
                    <a:pt x="138" y="379"/>
                  </a:lnTo>
                  <a:lnTo>
                    <a:pt x="131" y="372"/>
                  </a:lnTo>
                  <a:lnTo>
                    <a:pt x="125" y="363"/>
                  </a:lnTo>
                  <a:lnTo>
                    <a:pt x="131" y="354"/>
                  </a:lnTo>
                  <a:lnTo>
                    <a:pt x="125" y="354"/>
                  </a:lnTo>
                  <a:lnTo>
                    <a:pt x="122" y="348"/>
                  </a:lnTo>
                  <a:lnTo>
                    <a:pt x="125" y="348"/>
                  </a:lnTo>
                  <a:lnTo>
                    <a:pt x="131" y="348"/>
                  </a:lnTo>
                  <a:lnTo>
                    <a:pt x="138" y="348"/>
                  </a:lnTo>
                  <a:lnTo>
                    <a:pt x="147" y="357"/>
                  </a:lnTo>
                  <a:lnTo>
                    <a:pt x="153" y="363"/>
                  </a:lnTo>
                  <a:lnTo>
                    <a:pt x="156" y="363"/>
                  </a:lnTo>
                  <a:lnTo>
                    <a:pt x="156" y="357"/>
                  </a:lnTo>
                  <a:lnTo>
                    <a:pt x="168" y="363"/>
                  </a:lnTo>
                  <a:lnTo>
                    <a:pt x="177" y="366"/>
                  </a:lnTo>
                  <a:lnTo>
                    <a:pt x="183" y="366"/>
                  </a:lnTo>
                  <a:lnTo>
                    <a:pt x="186" y="366"/>
                  </a:lnTo>
                  <a:lnTo>
                    <a:pt x="193" y="372"/>
                  </a:lnTo>
                  <a:lnTo>
                    <a:pt x="202" y="372"/>
                  </a:lnTo>
                  <a:lnTo>
                    <a:pt x="211" y="372"/>
                  </a:lnTo>
                  <a:lnTo>
                    <a:pt x="226" y="379"/>
                  </a:lnTo>
                  <a:lnTo>
                    <a:pt x="232" y="372"/>
                  </a:lnTo>
                  <a:lnTo>
                    <a:pt x="235" y="366"/>
                  </a:lnTo>
                  <a:lnTo>
                    <a:pt x="241" y="372"/>
                  </a:lnTo>
                  <a:lnTo>
                    <a:pt x="241" y="379"/>
                  </a:lnTo>
                  <a:lnTo>
                    <a:pt x="251" y="379"/>
                  </a:lnTo>
                  <a:lnTo>
                    <a:pt x="260" y="379"/>
                  </a:lnTo>
                  <a:lnTo>
                    <a:pt x="272" y="379"/>
                  </a:lnTo>
                  <a:lnTo>
                    <a:pt x="281" y="366"/>
                  </a:lnTo>
                  <a:lnTo>
                    <a:pt x="287" y="366"/>
                  </a:lnTo>
                  <a:lnTo>
                    <a:pt x="296" y="363"/>
                  </a:lnTo>
                  <a:lnTo>
                    <a:pt x="299" y="357"/>
                  </a:lnTo>
                  <a:lnTo>
                    <a:pt x="299" y="354"/>
                  </a:lnTo>
                  <a:lnTo>
                    <a:pt x="306" y="348"/>
                  </a:lnTo>
                  <a:lnTo>
                    <a:pt x="312" y="348"/>
                  </a:lnTo>
                  <a:lnTo>
                    <a:pt x="312" y="342"/>
                  </a:lnTo>
                  <a:lnTo>
                    <a:pt x="312" y="339"/>
                  </a:lnTo>
                  <a:lnTo>
                    <a:pt x="315" y="339"/>
                  </a:lnTo>
                  <a:lnTo>
                    <a:pt x="321" y="317"/>
                  </a:lnTo>
                  <a:lnTo>
                    <a:pt x="315" y="308"/>
                  </a:lnTo>
                  <a:lnTo>
                    <a:pt x="315" y="299"/>
                  </a:lnTo>
                  <a:lnTo>
                    <a:pt x="312" y="299"/>
                  </a:lnTo>
                  <a:lnTo>
                    <a:pt x="312" y="287"/>
                  </a:lnTo>
                  <a:lnTo>
                    <a:pt x="306" y="293"/>
                  </a:lnTo>
                  <a:lnTo>
                    <a:pt x="299" y="287"/>
                  </a:lnTo>
                  <a:lnTo>
                    <a:pt x="299" y="278"/>
                  </a:lnTo>
                  <a:lnTo>
                    <a:pt x="290" y="278"/>
                  </a:lnTo>
                  <a:lnTo>
                    <a:pt x="287" y="278"/>
                  </a:lnTo>
                  <a:lnTo>
                    <a:pt x="287" y="272"/>
                  </a:lnTo>
                  <a:lnTo>
                    <a:pt x="272" y="269"/>
                  </a:lnTo>
                  <a:lnTo>
                    <a:pt x="260" y="272"/>
                  </a:lnTo>
                  <a:lnTo>
                    <a:pt x="257" y="269"/>
                  </a:lnTo>
                  <a:lnTo>
                    <a:pt x="251" y="262"/>
                  </a:lnTo>
                  <a:lnTo>
                    <a:pt x="241" y="256"/>
                  </a:lnTo>
                  <a:lnTo>
                    <a:pt x="241" y="262"/>
                  </a:lnTo>
                  <a:lnTo>
                    <a:pt x="235" y="256"/>
                  </a:lnTo>
                  <a:lnTo>
                    <a:pt x="226" y="250"/>
                  </a:lnTo>
                  <a:lnTo>
                    <a:pt x="211" y="250"/>
                  </a:lnTo>
                  <a:lnTo>
                    <a:pt x="196" y="238"/>
                  </a:lnTo>
                  <a:lnTo>
                    <a:pt x="183" y="235"/>
                  </a:lnTo>
                  <a:lnTo>
                    <a:pt x="171" y="238"/>
                  </a:lnTo>
                  <a:lnTo>
                    <a:pt x="138" y="238"/>
                  </a:lnTo>
                  <a:lnTo>
                    <a:pt x="131" y="238"/>
                  </a:lnTo>
                  <a:lnTo>
                    <a:pt x="125" y="235"/>
                  </a:lnTo>
                  <a:lnTo>
                    <a:pt x="116" y="238"/>
                  </a:lnTo>
                  <a:lnTo>
                    <a:pt x="116" y="235"/>
                  </a:lnTo>
                  <a:lnTo>
                    <a:pt x="113" y="229"/>
                  </a:lnTo>
                  <a:lnTo>
                    <a:pt x="107" y="235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2" y="214"/>
                  </a:lnTo>
                  <a:lnTo>
                    <a:pt x="89" y="214"/>
                  </a:lnTo>
                  <a:lnTo>
                    <a:pt x="83" y="223"/>
                  </a:lnTo>
                  <a:lnTo>
                    <a:pt x="76" y="223"/>
                  </a:lnTo>
                  <a:lnTo>
                    <a:pt x="73" y="214"/>
                  </a:lnTo>
                  <a:lnTo>
                    <a:pt x="67" y="214"/>
                  </a:lnTo>
                  <a:lnTo>
                    <a:pt x="67" y="229"/>
                  </a:lnTo>
                  <a:lnTo>
                    <a:pt x="58" y="229"/>
                  </a:lnTo>
                  <a:lnTo>
                    <a:pt x="52" y="223"/>
                  </a:lnTo>
                  <a:lnTo>
                    <a:pt x="43" y="223"/>
                  </a:lnTo>
                  <a:lnTo>
                    <a:pt x="18" y="232"/>
                  </a:lnTo>
                  <a:lnTo>
                    <a:pt x="12" y="250"/>
                  </a:lnTo>
                  <a:lnTo>
                    <a:pt x="9" y="265"/>
                  </a:lnTo>
                  <a:lnTo>
                    <a:pt x="3" y="265"/>
                  </a:lnTo>
                  <a:lnTo>
                    <a:pt x="3" y="272"/>
                  </a:lnTo>
                  <a:lnTo>
                    <a:pt x="0" y="278"/>
                  </a:lnTo>
                  <a:lnTo>
                    <a:pt x="0" y="287"/>
                  </a:lnTo>
                  <a:lnTo>
                    <a:pt x="12" y="299"/>
                  </a:lnTo>
                  <a:lnTo>
                    <a:pt x="21" y="308"/>
                  </a:lnTo>
                  <a:lnTo>
                    <a:pt x="34" y="327"/>
                  </a:lnTo>
                  <a:lnTo>
                    <a:pt x="28" y="339"/>
                  </a:lnTo>
                  <a:lnTo>
                    <a:pt x="31" y="360"/>
                  </a:lnTo>
                  <a:lnTo>
                    <a:pt x="34" y="382"/>
                  </a:lnTo>
                  <a:lnTo>
                    <a:pt x="52" y="397"/>
                  </a:lnTo>
                  <a:lnTo>
                    <a:pt x="67" y="421"/>
                  </a:lnTo>
                  <a:lnTo>
                    <a:pt x="61" y="431"/>
                  </a:lnTo>
                  <a:lnTo>
                    <a:pt x="64" y="437"/>
                  </a:lnTo>
                  <a:lnTo>
                    <a:pt x="61" y="446"/>
                  </a:lnTo>
                  <a:lnTo>
                    <a:pt x="64" y="455"/>
                  </a:lnTo>
                  <a:lnTo>
                    <a:pt x="64" y="470"/>
                  </a:lnTo>
                  <a:lnTo>
                    <a:pt x="70" y="486"/>
                  </a:lnTo>
                  <a:lnTo>
                    <a:pt x="73" y="486"/>
                  </a:lnTo>
                  <a:lnTo>
                    <a:pt x="83" y="507"/>
                  </a:lnTo>
                  <a:lnTo>
                    <a:pt x="89" y="507"/>
                  </a:lnTo>
                  <a:lnTo>
                    <a:pt x="95" y="510"/>
                  </a:lnTo>
                  <a:lnTo>
                    <a:pt x="95" y="519"/>
                  </a:lnTo>
                  <a:lnTo>
                    <a:pt x="89" y="522"/>
                  </a:lnTo>
                  <a:lnTo>
                    <a:pt x="83" y="525"/>
                  </a:lnTo>
                  <a:lnTo>
                    <a:pt x="89" y="547"/>
                  </a:lnTo>
                  <a:lnTo>
                    <a:pt x="95" y="550"/>
                  </a:lnTo>
                  <a:lnTo>
                    <a:pt x="107" y="559"/>
                  </a:lnTo>
                  <a:lnTo>
                    <a:pt x="125" y="562"/>
                  </a:lnTo>
                  <a:lnTo>
                    <a:pt x="131" y="574"/>
                  </a:lnTo>
                  <a:lnTo>
                    <a:pt x="122" y="580"/>
                  </a:lnTo>
                  <a:lnTo>
                    <a:pt x="119" y="596"/>
                  </a:lnTo>
                  <a:lnTo>
                    <a:pt x="113" y="611"/>
                  </a:lnTo>
                  <a:lnTo>
                    <a:pt x="104" y="623"/>
                  </a:lnTo>
                  <a:lnTo>
                    <a:pt x="107" y="632"/>
                  </a:lnTo>
                  <a:lnTo>
                    <a:pt x="98" y="635"/>
                  </a:lnTo>
                  <a:lnTo>
                    <a:pt x="67" y="687"/>
                  </a:lnTo>
                  <a:lnTo>
                    <a:pt x="67" y="700"/>
                  </a:lnTo>
                  <a:lnTo>
                    <a:pt x="76" y="700"/>
                  </a:lnTo>
                  <a:lnTo>
                    <a:pt x="89" y="693"/>
                  </a:lnTo>
                  <a:lnTo>
                    <a:pt x="92" y="693"/>
                  </a:lnTo>
                  <a:lnTo>
                    <a:pt x="92" y="700"/>
                  </a:lnTo>
                  <a:lnTo>
                    <a:pt x="89" y="709"/>
                  </a:lnTo>
                  <a:lnTo>
                    <a:pt x="89" y="715"/>
                  </a:lnTo>
                  <a:lnTo>
                    <a:pt x="98" y="715"/>
                  </a:lnTo>
                  <a:lnTo>
                    <a:pt x="101" y="721"/>
                  </a:lnTo>
                  <a:lnTo>
                    <a:pt x="113" y="724"/>
                  </a:lnTo>
                  <a:lnTo>
                    <a:pt x="116" y="721"/>
                  </a:lnTo>
                  <a:lnTo>
                    <a:pt x="125" y="721"/>
                  </a:lnTo>
                  <a:lnTo>
                    <a:pt x="131" y="721"/>
                  </a:lnTo>
                  <a:lnTo>
                    <a:pt x="138" y="724"/>
                  </a:lnTo>
                  <a:lnTo>
                    <a:pt x="141" y="724"/>
                  </a:lnTo>
                  <a:lnTo>
                    <a:pt x="141" y="736"/>
                  </a:lnTo>
                  <a:lnTo>
                    <a:pt x="138" y="736"/>
                  </a:lnTo>
                  <a:lnTo>
                    <a:pt x="125" y="736"/>
                  </a:lnTo>
                  <a:lnTo>
                    <a:pt x="116" y="736"/>
                  </a:lnTo>
                  <a:lnTo>
                    <a:pt x="101" y="736"/>
                  </a:lnTo>
                  <a:lnTo>
                    <a:pt x="101" y="739"/>
                  </a:lnTo>
                  <a:lnTo>
                    <a:pt x="98" y="739"/>
                  </a:lnTo>
                  <a:lnTo>
                    <a:pt x="98" y="736"/>
                  </a:lnTo>
                  <a:lnTo>
                    <a:pt x="92" y="739"/>
                  </a:lnTo>
                  <a:lnTo>
                    <a:pt x="92" y="745"/>
                  </a:lnTo>
                  <a:lnTo>
                    <a:pt x="92" y="748"/>
                  </a:lnTo>
                  <a:lnTo>
                    <a:pt x="92" y="755"/>
                  </a:lnTo>
                  <a:lnTo>
                    <a:pt x="89" y="755"/>
                  </a:lnTo>
                  <a:lnTo>
                    <a:pt x="83" y="745"/>
                  </a:lnTo>
                  <a:lnTo>
                    <a:pt x="76" y="748"/>
                  </a:lnTo>
                  <a:lnTo>
                    <a:pt x="76" y="755"/>
                  </a:lnTo>
                  <a:lnTo>
                    <a:pt x="76" y="761"/>
                  </a:lnTo>
                  <a:lnTo>
                    <a:pt x="76" y="770"/>
                  </a:lnTo>
                  <a:lnTo>
                    <a:pt x="83" y="773"/>
                  </a:lnTo>
                  <a:lnTo>
                    <a:pt x="83" y="785"/>
                  </a:lnTo>
                  <a:lnTo>
                    <a:pt x="73" y="794"/>
                  </a:lnTo>
                  <a:lnTo>
                    <a:pt x="73" y="800"/>
                  </a:lnTo>
                  <a:lnTo>
                    <a:pt x="76" y="804"/>
                  </a:lnTo>
                  <a:lnTo>
                    <a:pt x="73" y="813"/>
                  </a:lnTo>
                  <a:lnTo>
                    <a:pt x="76" y="825"/>
                  </a:lnTo>
                  <a:lnTo>
                    <a:pt x="76" y="834"/>
                  </a:lnTo>
                  <a:lnTo>
                    <a:pt x="89" y="840"/>
                  </a:lnTo>
                  <a:lnTo>
                    <a:pt x="92" y="843"/>
                  </a:lnTo>
                  <a:lnTo>
                    <a:pt x="92" y="849"/>
                  </a:lnTo>
                  <a:lnTo>
                    <a:pt x="89" y="855"/>
                  </a:lnTo>
                  <a:lnTo>
                    <a:pt x="83" y="849"/>
                  </a:lnTo>
                  <a:lnTo>
                    <a:pt x="76" y="843"/>
                  </a:lnTo>
                  <a:lnTo>
                    <a:pt x="73" y="849"/>
                  </a:lnTo>
                  <a:lnTo>
                    <a:pt x="73" y="855"/>
                  </a:lnTo>
                  <a:lnTo>
                    <a:pt x="76" y="859"/>
                  </a:lnTo>
                  <a:lnTo>
                    <a:pt x="83" y="859"/>
                  </a:lnTo>
                  <a:lnTo>
                    <a:pt x="76" y="868"/>
                  </a:lnTo>
                  <a:lnTo>
                    <a:pt x="73" y="8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118188" y="3423508"/>
              <a:ext cx="304800" cy="232833"/>
            </a:xfrm>
            <a:custGeom>
              <a:avLst/>
              <a:gdLst>
                <a:gd name="T0" fmla="*/ 46 w 144"/>
                <a:gd name="T1" fmla="*/ 91 h 110"/>
                <a:gd name="T2" fmla="*/ 55 w 144"/>
                <a:gd name="T3" fmla="*/ 91 h 110"/>
                <a:gd name="T4" fmla="*/ 61 w 144"/>
                <a:gd name="T5" fmla="*/ 85 h 110"/>
                <a:gd name="T6" fmla="*/ 73 w 144"/>
                <a:gd name="T7" fmla="*/ 91 h 110"/>
                <a:gd name="T8" fmla="*/ 80 w 144"/>
                <a:gd name="T9" fmla="*/ 101 h 110"/>
                <a:gd name="T10" fmla="*/ 95 w 144"/>
                <a:gd name="T11" fmla="*/ 101 h 110"/>
                <a:gd name="T12" fmla="*/ 110 w 144"/>
                <a:gd name="T13" fmla="*/ 104 h 110"/>
                <a:gd name="T14" fmla="*/ 119 w 144"/>
                <a:gd name="T15" fmla="*/ 104 h 110"/>
                <a:gd name="T16" fmla="*/ 135 w 144"/>
                <a:gd name="T17" fmla="*/ 95 h 110"/>
                <a:gd name="T18" fmla="*/ 125 w 144"/>
                <a:gd name="T19" fmla="*/ 91 h 110"/>
                <a:gd name="T20" fmla="*/ 131 w 144"/>
                <a:gd name="T21" fmla="*/ 79 h 110"/>
                <a:gd name="T22" fmla="*/ 141 w 144"/>
                <a:gd name="T23" fmla="*/ 91 h 110"/>
                <a:gd name="T24" fmla="*/ 144 w 144"/>
                <a:gd name="T25" fmla="*/ 79 h 110"/>
                <a:gd name="T26" fmla="*/ 131 w 144"/>
                <a:gd name="T27" fmla="*/ 70 h 110"/>
                <a:gd name="T28" fmla="*/ 125 w 144"/>
                <a:gd name="T29" fmla="*/ 49 h 110"/>
                <a:gd name="T30" fmla="*/ 125 w 144"/>
                <a:gd name="T31" fmla="*/ 36 h 110"/>
                <a:gd name="T32" fmla="*/ 135 w 144"/>
                <a:gd name="T33" fmla="*/ 21 h 110"/>
                <a:gd name="T34" fmla="*/ 131 w 144"/>
                <a:gd name="T35" fmla="*/ 6 h 110"/>
                <a:gd name="T36" fmla="*/ 104 w 144"/>
                <a:gd name="T37" fmla="*/ 6 h 110"/>
                <a:gd name="T38" fmla="*/ 95 w 144"/>
                <a:gd name="T39" fmla="*/ 0 h 110"/>
                <a:gd name="T40" fmla="*/ 80 w 144"/>
                <a:gd name="T41" fmla="*/ 6 h 110"/>
                <a:gd name="T42" fmla="*/ 70 w 144"/>
                <a:gd name="T43" fmla="*/ 0 h 110"/>
                <a:gd name="T44" fmla="*/ 61 w 144"/>
                <a:gd name="T45" fmla="*/ 0 h 110"/>
                <a:gd name="T46" fmla="*/ 49 w 144"/>
                <a:gd name="T47" fmla="*/ 6 h 110"/>
                <a:gd name="T48" fmla="*/ 37 w 144"/>
                <a:gd name="T49" fmla="*/ 6 h 110"/>
                <a:gd name="T50" fmla="*/ 25 w 144"/>
                <a:gd name="T51" fmla="*/ 6 h 110"/>
                <a:gd name="T52" fmla="*/ 22 w 144"/>
                <a:gd name="T53" fmla="*/ 9 h 110"/>
                <a:gd name="T54" fmla="*/ 15 w 144"/>
                <a:gd name="T55" fmla="*/ 15 h 110"/>
                <a:gd name="T56" fmla="*/ 6 w 144"/>
                <a:gd name="T57" fmla="*/ 15 h 110"/>
                <a:gd name="T58" fmla="*/ 0 w 144"/>
                <a:gd name="T59" fmla="*/ 24 h 110"/>
                <a:gd name="T60" fmla="*/ 0 w 144"/>
                <a:gd name="T61" fmla="*/ 36 h 110"/>
                <a:gd name="T62" fmla="*/ 9 w 144"/>
                <a:gd name="T63" fmla="*/ 40 h 110"/>
                <a:gd name="T64" fmla="*/ 6 w 144"/>
                <a:gd name="T65" fmla="*/ 46 h 110"/>
                <a:gd name="T66" fmla="*/ 6 w 144"/>
                <a:gd name="T67" fmla="*/ 64 h 110"/>
                <a:gd name="T68" fmla="*/ 22 w 144"/>
                <a:gd name="T69" fmla="*/ 76 h 110"/>
                <a:gd name="T70" fmla="*/ 25 w 144"/>
                <a:gd name="T71" fmla="*/ 64 h 110"/>
                <a:gd name="T72" fmla="*/ 37 w 144"/>
                <a:gd name="T73" fmla="*/ 70 h 110"/>
                <a:gd name="T74" fmla="*/ 31 w 144"/>
                <a:gd name="T75" fmla="*/ 91 h 110"/>
                <a:gd name="T76" fmla="*/ 25 w 144"/>
                <a:gd name="T77" fmla="*/ 9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0">
                  <a:moveTo>
                    <a:pt x="25" y="95"/>
                  </a:moveTo>
                  <a:lnTo>
                    <a:pt x="46" y="91"/>
                  </a:lnTo>
                  <a:lnTo>
                    <a:pt x="49" y="85"/>
                  </a:lnTo>
                  <a:lnTo>
                    <a:pt x="55" y="91"/>
                  </a:lnTo>
                  <a:lnTo>
                    <a:pt x="61" y="91"/>
                  </a:lnTo>
                  <a:lnTo>
                    <a:pt x="61" y="85"/>
                  </a:lnTo>
                  <a:lnTo>
                    <a:pt x="70" y="91"/>
                  </a:lnTo>
                  <a:lnTo>
                    <a:pt x="73" y="91"/>
                  </a:lnTo>
                  <a:lnTo>
                    <a:pt x="73" y="95"/>
                  </a:lnTo>
                  <a:lnTo>
                    <a:pt x="80" y="101"/>
                  </a:lnTo>
                  <a:lnTo>
                    <a:pt x="86" y="101"/>
                  </a:lnTo>
                  <a:lnTo>
                    <a:pt x="95" y="101"/>
                  </a:lnTo>
                  <a:lnTo>
                    <a:pt x="101" y="110"/>
                  </a:lnTo>
                  <a:lnTo>
                    <a:pt x="110" y="104"/>
                  </a:lnTo>
                  <a:lnTo>
                    <a:pt x="119" y="101"/>
                  </a:lnTo>
                  <a:lnTo>
                    <a:pt x="119" y="104"/>
                  </a:lnTo>
                  <a:lnTo>
                    <a:pt x="131" y="104"/>
                  </a:lnTo>
                  <a:lnTo>
                    <a:pt x="135" y="95"/>
                  </a:lnTo>
                  <a:lnTo>
                    <a:pt x="131" y="95"/>
                  </a:lnTo>
                  <a:lnTo>
                    <a:pt x="125" y="91"/>
                  </a:lnTo>
                  <a:lnTo>
                    <a:pt x="125" y="85"/>
                  </a:lnTo>
                  <a:lnTo>
                    <a:pt x="131" y="79"/>
                  </a:lnTo>
                  <a:lnTo>
                    <a:pt x="135" y="85"/>
                  </a:lnTo>
                  <a:lnTo>
                    <a:pt x="141" y="91"/>
                  </a:lnTo>
                  <a:lnTo>
                    <a:pt x="144" y="85"/>
                  </a:lnTo>
                  <a:lnTo>
                    <a:pt x="144" y="79"/>
                  </a:lnTo>
                  <a:lnTo>
                    <a:pt x="141" y="76"/>
                  </a:lnTo>
                  <a:lnTo>
                    <a:pt x="131" y="70"/>
                  </a:lnTo>
                  <a:lnTo>
                    <a:pt x="131" y="61"/>
                  </a:lnTo>
                  <a:lnTo>
                    <a:pt x="125" y="49"/>
                  </a:lnTo>
                  <a:lnTo>
                    <a:pt x="131" y="40"/>
                  </a:lnTo>
                  <a:lnTo>
                    <a:pt x="125" y="36"/>
                  </a:lnTo>
                  <a:lnTo>
                    <a:pt x="125" y="30"/>
                  </a:lnTo>
                  <a:lnTo>
                    <a:pt x="135" y="21"/>
                  </a:lnTo>
                  <a:lnTo>
                    <a:pt x="135" y="9"/>
                  </a:lnTo>
                  <a:lnTo>
                    <a:pt x="131" y="6"/>
                  </a:lnTo>
                  <a:lnTo>
                    <a:pt x="125" y="6"/>
                  </a:lnTo>
                  <a:lnTo>
                    <a:pt x="104" y="6"/>
                  </a:lnTo>
                  <a:lnTo>
                    <a:pt x="101" y="6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0" y="6"/>
                  </a:lnTo>
                  <a:lnTo>
                    <a:pt x="80" y="0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6"/>
                  </a:lnTo>
                  <a:lnTo>
                    <a:pt x="46" y="6"/>
                  </a:lnTo>
                  <a:lnTo>
                    <a:pt x="37" y="6"/>
                  </a:lnTo>
                  <a:lnTo>
                    <a:pt x="31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5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9" y="46"/>
                  </a:lnTo>
                  <a:lnTo>
                    <a:pt x="6" y="46"/>
                  </a:lnTo>
                  <a:lnTo>
                    <a:pt x="6" y="49"/>
                  </a:lnTo>
                  <a:lnTo>
                    <a:pt x="6" y="64"/>
                  </a:lnTo>
                  <a:lnTo>
                    <a:pt x="15" y="76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7" y="70"/>
                  </a:lnTo>
                  <a:lnTo>
                    <a:pt x="31" y="79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25" y="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118188" y="3423508"/>
              <a:ext cx="304800" cy="232833"/>
            </a:xfrm>
            <a:custGeom>
              <a:avLst/>
              <a:gdLst>
                <a:gd name="T0" fmla="*/ 46 w 144"/>
                <a:gd name="T1" fmla="*/ 91 h 110"/>
                <a:gd name="T2" fmla="*/ 55 w 144"/>
                <a:gd name="T3" fmla="*/ 91 h 110"/>
                <a:gd name="T4" fmla="*/ 61 w 144"/>
                <a:gd name="T5" fmla="*/ 85 h 110"/>
                <a:gd name="T6" fmla="*/ 73 w 144"/>
                <a:gd name="T7" fmla="*/ 91 h 110"/>
                <a:gd name="T8" fmla="*/ 80 w 144"/>
                <a:gd name="T9" fmla="*/ 101 h 110"/>
                <a:gd name="T10" fmla="*/ 95 w 144"/>
                <a:gd name="T11" fmla="*/ 101 h 110"/>
                <a:gd name="T12" fmla="*/ 110 w 144"/>
                <a:gd name="T13" fmla="*/ 104 h 110"/>
                <a:gd name="T14" fmla="*/ 119 w 144"/>
                <a:gd name="T15" fmla="*/ 104 h 110"/>
                <a:gd name="T16" fmla="*/ 135 w 144"/>
                <a:gd name="T17" fmla="*/ 95 h 110"/>
                <a:gd name="T18" fmla="*/ 125 w 144"/>
                <a:gd name="T19" fmla="*/ 91 h 110"/>
                <a:gd name="T20" fmla="*/ 131 w 144"/>
                <a:gd name="T21" fmla="*/ 79 h 110"/>
                <a:gd name="T22" fmla="*/ 141 w 144"/>
                <a:gd name="T23" fmla="*/ 91 h 110"/>
                <a:gd name="T24" fmla="*/ 144 w 144"/>
                <a:gd name="T25" fmla="*/ 79 h 110"/>
                <a:gd name="T26" fmla="*/ 131 w 144"/>
                <a:gd name="T27" fmla="*/ 70 h 110"/>
                <a:gd name="T28" fmla="*/ 125 w 144"/>
                <a:gd name="T29" fmla="*/ 49 h 110"/>
                <a:gd name="T30" fmla="*/ 125 w 144"/>
                <a:gd name="T31" fmla="*/ 36 h 110"/>
                <a:gd name="T32" fmla="*/ 135 w 144"/>
                <a:gd name="T33" fmla="*/ 21 h 110"/>
                <a:gd name="T34" fmla="*/ 131 w 144"/>
                <a:gd name="T35" fmla="*/ 6 h 110"/>
                <a:gd name="T36" fmla="*/ 104 w 144"/>
                <a:gd name="T37" fmla="*/ 6 h 110"/>
                <a:gd name="T38" fmla="*/ 95 w 144"/>
                <a:gd name="T39" fmla="*/ 0 h 110"/>
                <a:gd name="T40" fmla="*/ 80 w 144"/>
                <a:gd name="T41" fmla="*/ 6 h 110"/>
                <a:gd name="T42" fmla="*/ 70 w 144"/>
                <a:gd name="T43" fmla="*/ 0 h 110"/>
                <a:gd name="T44" fmla="*/ 61 w 144"/>
                <a:gd name="T45" fmla="*/ 0 h 110"/>
                <a:gd name="T46" fmla="*/ 49 w 144"/>
                <a:gd name="T47" fmla="*/ 6 h 110"/>
                <a:gd name="T48" fmla="*/ 37 w 144"/>
                <a:gd name="T49" fmla="*/ 6 h 110"/>
                <a:gd name="T50" fmla="*/ 25 w 144"/>
                <a:gd name="T51" fmla="*/ 6 h 110"/>
                <a:gd name="T52" fmla="*/ 22 w 144"/>
                <a:gd name="T53" fmla="*/ 9 h 110"/>
                <a:gd name="T54" fmla="*/ 15 w 144"/>
                <a:gd name="T55" fmla="*/ 15 h 110"/>
                <a:gd name="T56" fmla="*/ 6 w 144"/>
                <a:gd name="T57" fmla="*/ 15 h 110"/>
                <a:gd name="T58" fmla="*/ 0 w 144"/>
                <a:gd name="T59" fmla="*/ 24 h 110"/>
                <a:gd name="T60" fmla="*/ 0 w 144"/>
                <a:gd name="T61" fmla="*/ 36 h 110"/>
                <a:gd name="T62" fmla="*/ 9 w 144"/>
                <a:gd name="T63" fmla="*/ 40 h 110"/>
                <a:gd name="T64" fmla="*/ 6 w 144"/>
                <a:gd name="T65" fmla="*/ 46 h 110"/>
                <a:gd name="T66" fmla="*/ 6 w 144"/>
                <a:gd name="T67" fmla="*/ 64 h 110"/>
                <a:gd name="T68" fmla="*/ 22 w 144"/>
                <a:gd name="T69" fmla="*/ 76 h 110"/>
                <a:gd name="T70" fmla="*/ 25 w 144"/>
                <a:gd name="T71" fmla="*/ 64 h 110"/>
                <a:gd name="T72" fmla="*/ 37 w 144"/>
                <a:gd name="T73" fmla="*/ 70 h 110"/>
                <a:gd name="T74" fmla="*/ 31 w 144"/>
                <a:gd name="T75" fmla="*/ 91 h 110"/>
                <a:gd name="T76" fmla="*/ 25 w 144"/>
                <a:gd name="T77" fmla="*/ 9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0">
                  <a:moveTo>
                    <a:pt x="25" y="95"/>
                  </a:moveTo>
                  <a:lnTo>
                    <a:pt x="46" y="91"/>
                  </a:lnTo>
                  <a:lnTo>
                    <a:pt x="49" y="85"/>
                  </a:lnTo>
                  <a:lnTo>
                    <a:pt x="55" y="91"/>
                  </a:lnTo>
                  <a:lnTo>
                    <a:pt x="61" y="91"/>
                  </a:lnTo>
                  <a:lnTo>
                    <a:pt x="61" y="85"/>
                  </a:lnTo>
                  <a:lnTo>
                    <a:pt x="70" y="91"/>
                  </a:lnTo>
                  <a:lnTo>
                    <a:pt x="73" y="91"/>
                  </a:lnTo>
                  <a:lnTo>
                    <a:pt x="73" y="95"/>
                  </a:lnTo>
                  <a:lnTo>
                    <a:pt x="80" y="101"/>
                  </a:lnTo>
                  <a:lnTo>
                    <a:pt x="86" y="101"/>
                  </a:lnTo>
                  <a:lnTo>
                    <a:pt x="95" y="101"/>
                  </a:lnTo>
                  <a:lnTo>
                    <a:pt x="101" y="110"/>
                  </a:lnTo>
                  <a:lnTo>
                    <a:pt x="110" y="104"/>
                  </a:lnTo>
                  <a:lnTo>
                    <a:pt x="119" y="101"/>
                  </a:lnTo>
                  <a:lnTo>
                    <a:pt x="119" y="104"/>
                  </a:lnTo>
                  <a:lnTo>
                    <a:pt x="131" y="104"/>
                  </a:lnTo>
                  <a:lnTo>
                    <a:pt x="135" y="95"/>
                  </a:lnTo>
                  <a:lnTo>
                    <a:pt x="131" y="95"/>
                  </a:lnTo>
                  <a:lnTo>
                    <a:pt x="125" y="91"/>
                  </a:lnTo>
                  <a:lnTo>
                    <a:pt x="125" y="85"/>
                  </a:lnTo>
                  <a:lnTo>
                    <a:pt x="131" y="79"/>
                  </a:lnTo>
                  <a:lnTo>
                    <a:pt x="135" y="85"/>
                  </a:lnTo>
                  <a:lnTo>
                    <a:pt x="141" y="91"/>
                  </a:lnTo>
                  <a:lnTo>
                    <a:pt x="144" y="85"/>
                  </a:lnTo>
                  <a:lnTo>
                    <a:pt x="144" y="79"/>
                  </a:lnTo>
                  <a:lnTo>
                    <a:pt x="141" y="76"/>
                  </a:lnTo>
                  <a:lnTo>
                    <a:pt x="131" y="70"/>
                  </a:lnTo>
                  <a:lnTo>
                    <a:pt x="131" y="61"/>
                  </a:lnTo>
                  <a:lnTo>
                    <a:pt x="125" y="49"/>
                  </a:lnTo>
                  <a:lnTo>
                    <a:pt x="131" y="40"/>
                  </a:lnTo>
                  <a:lnTo>
                    <a:pt x="125" y="36"/>
                  </a:lnTo>
                  <a:lnTo>
                    <a:pt x="125" y="30"/>
                  </a:lnTo>
                  <a:lnTo>
                    <a:pt x="135" y="21"/>
                  </a:lnTo>
                  <a:lnTo>
                    <a:pt x="135" y="9"/>
                  </a:lnTo>
                  <a:lnTo>
                    <a:pt x="131" y="6"/>
                  </a:lnTo>
                  <a:lnTo>
                    <a:pt x="125" y="6"/>
                  </a:lnTo>
                  <a:lnTo>
                    <a:pt x="104" y="6"/>
                  </a:lnTo>
                  <a:lnTo>
                    <a:pt x="101" y="6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0" y="6"/>
                  </a:lnTo>
                  <a:lnTo>
                    <a:pt x="80" y="0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6"/>
                  </a:lnTo>
                  <a:lnTo>
                    <a:pt x="46" y="6"/>
                  </a:lnTo>
                  <a:lnTo>
                    <a:pt x="37" y="6"/>
                  </a:lnTo>
                  <a:lnTo>
                    <a:pt x="31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22" y="9"/>
                  </a:lnTo>
                  <a:lnTo>
                    <a:pt x="22" y="15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9" y="46"/>
                  </a:lnTo>
                  <a:lnTo>
                    <a:pt x="6" y="46"/>
                  </a:lnTo>
                  <a:lnTo>
                    <a:pt x="6" y="49"/>
                  </a:lnTo>
                  <a:lnTo>
                    <a:pt x="6" y="64"/>
                  </a:lnTo>
                  <a:lnTo>
                    <a:pt x="15" y="76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7" y="70"/>
                  </a:lnTo>
                  <a:lnTo>
                    <a:pt x="31" y="79"/>
                  </a:lnTo>
                  <a:lnTo>
                    <a:pt x="31" y="91"/>
                  </a:lnTo>
                  <a:lnTo>
                    <a:pt x="31" y="95"/>
                  </a:lnTo>
                  <a:lnTo>
                    <a:pt x="25" y="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3963673" y="3603423"/>
              <a:ext cx="478367" cy="254000"/>
            </a:xfrm>
            <a:custGeom>
              <a:avLst/>
              <a:gdLst>
                <a:gd name="T0" fmla="*/ 98 w 226"/>
                <a:gd name="T1" fmla="*/ 19 h 120"/>
                <a:gd name="T2" fmla="*/ 98 w 226"/>
                <a:gd name="T3" fmla="*/ 34 h 120"/>
                <a:gd name="T4" fmla="*/ 98 w 226"/>
                <a:gd name="T5" fmla="*/ 49 h 120"/>
                <a:gd name="T6" fmla="*/ 88 w 226"/>
                <a:gd name="T7" fmla="*/ 58 h 120"/>
                <a:gd name="T8" fmla="*/ 73 w 226"/>
                <a:gd name="T9" fmla="*/ 49 h 120"/>
                <a:gd name="T10" fmla="*/ 67 w 226"/>
                <a:gd name="T11" fmla="*/ 34 h 120"/>
                <a:gd name="T12" fmla="*/ 52 w 226"/>
                <a:gd name="T13" fmla="*/ 25 h 120"/>
                <a:gd name="T14" fmla="*/ 49 w 226"/>
                <a:gd name="T15" fmla="*/ 16 h 120"/>
                <a:gd name="T16" fmla="*/ 27 w 226"/>
                <a:gd name="T17" fmla="*/ 19 h 120"/>
                <a:gd name="T18" fmla="*/ 18 w 226"/>
                <a:gd name="T19" fmla="*/ 25 h 120"/>
                <a:gd name="T20" fmla="*/ 15 w 226"/>
                <a:gd name="T21" fmla="*/ 46 h 120"/>
                <a:gd name="T22" fmla="*/ 3 w 226"/>
                <a:gd name="T23" fmla="*/ 65 h 120"/>
                <a:gd name="T24" fmla="*/ 15 w 226"/>
                <a:gd name="T25" fmla="*/ 89 h 120"/>
                <a:gd name="T26" fmla="*/ 27 w 226"/>
                <a:gd name="T27" fmla="*/ 83 h 120"/>
                <a:gd name="T28" fmla="*/ 40 w 226"/>
                <a:gd name="T29" fmla="*/ 83 h 120"/>
                <a:gd name="T30" fmla="*/ 58 w 226"/>
                <a:gd name="T31" fmla="*/ 83 h 120"/>
                <a:gd name="T32" fmla="*/ 82 w 226"/>
                <a:gd name="T33" fmla="*/ 80 h 120"/>
                <a:gd name="T34" fmla="*/ 107 w 226"/>
                <a:gd name="T35" fmla="*/ 80 h 120"/>
                <a:gd name="T36" fmla="*/ 122 w 226"/>
                <a:gd name="T37" fmla="*/ 89 h 120"/>
                <a:gd name="T38" fmla="*/ 143 w 226"/>
                <a:gd name="T39" fmla="*/ 95 h 120"/>
                <a:gd name="T40" fmla="*/ 162 w 226"/>
                <a:gd name="T41" fmla="*/ 113 h 120"/>
                <a:gd name="T42" fmla="*/ 183 w 226"/>
                <a:gd name="T43" fmla="*/ 120 h 120"/>
                <a:gd name="T44" fmla="*/ 192 w 226"/>
                <a:gd name="T45" fmla="*/ 120 h 120"/>
                <a:gd name="T46" fmla="*/ 201 w 226"/>
                <a:gd name="T47" fmla="*/ 120 h 120"/>
                <a:gd name="T48" fmla="*/ 217 w 226"/>
                <a:gd name="T49" fmla="*/ 110 h 120"/>
                <a:gd name="T50" fmla="*/ 208 w 226"/>
                <a:gd name="T51" fmla="*/ 98 h 120"/>
                <a:gd name="T52" fmla="*/ 226 w 226"/>
                <a:gd name="T53" fmla="*/ 89 h 120"/>
                <a:gd name="T54" fmla="*/ 223 w 226"/>
                <a:gd name="T55" fmla="*/ 80 h 120"/>
                <a:gd name="T56" fmla="*/ 217 w 226"/>
                <a:gd name="T57" fmla="*/ 58 h 120"/>
                <a:gd name="T58" fmla="*/ 214 w 226"/>
                <a:gd name="T59" fmla="*/ 55 h 120"/>
                <a:gd name="T60" fmla="*/ 204 w 226"/>
                <a:gd name="T61" fmla="*/ 46 h 120"/>
                <a:gd name="T62" fmla="*/ 214 w 226"/>
                <a:gd name="T63" fmla="*/ 34 h 120"/>
                <a:gd name="T64" fmla="*/ 208 w 226"/>
                <a:gd name="T65" fmla="*/ 25 h 120"/>
                <a:gd name="T66" fmla="*/ 204 w 226"/>
                <a:gd name="T67" fmla="*/ 25 h 120"/>
                <a:gd name="T68" fmla="*/ 198 w 226"/>
                <a:gd name="T69" fmla="*/ 19 h 120"/>
                <a:gd name="T70" fmla="*/ 192 w 226"/>
                <a:gd name="T71" fmla="*/ 19 h 120"/>
                <a:gd name="T72" fmla="*/ 183 w 226"/>
                <a:gd name="T73" fmla="*/ 19 h 120"/>
                <a:gd name="T74" fmla="*/ 168 w 226"/>
                <a:gd name="T75" fmla="*/ 16 h 120"/>
                <a:gd name="T76" fmla="*/ 153 w 226"/>
                <a:gd name="T77" fmla="*/ 16 h 120"/>
                <a:gd name="T78" fmla="*/ 146 w 226"/>
                <a:gd name="T79" fmla="*/ 6 h 120"/>
                <a:gd name="T80" fmla="*/ 134 w 226"/>
                <a:gd name="T81" fmla="*/ 0 h 120"/>
                <a:gd name="T82" fmla="*/ 128 w 226"/>
                <a:gd name="T83" fmla="*/ 6 h 120"/>
                <a:gd name="T84" fmla="*/ 119 w 226"/>
                <a:gd name="T85" fmla="*/ 6 h 120"/>
                <a:gd name="T86" fmla="*/ 98 w 226"/>
                <a:gd name="T87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6" h="120">
                  <a:moveTo>
                    <a:pt x="98" y="16"/>
                  </a:moveTo>
                  <a:lnTo>
                    <a:pt x="98" y="19"/>
                  </a:lnTo>
                  <a:lnTo>
                    <a:pt x="98" y="25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8" y="49"/>
                  </a:lnTo>
                  <a:lnTo>
                    <a:pt x="91" y="55"/>
                  </a:lnTo>
                  <a:lnTo>
                    <a:pt x="88" y="58"/>
                  </a:lnTo>
                  <a:lnTo>
                    <a:pt x="82" y="58"/>
                  </a:lnTo>
                  <a:lnTo>
                    <a:pt x="73" y="49"/>
                  </a:lnTo>
                  <a:lnTo>
                    <a:pt x="67" y="46"/>
                  </a:lnTo>
                  <a:lnTo>
                    <a:pt x="67" y="34"/>
                  </a:lnTo>
                  <a:lnTo>
                    <a:pt x="58" y="25"/>
                  </a:lnTo>
                  <a:lnTo>
                    <a:pt x="52" y="25"/>
                  </a:lnTo>
                  <a:lnTo>
                    <a:pt x="49" y="19"/>
                  </a:lnTo>
                  <a:lnTo>
                    <a:pt x="49" y="16"/>
                  </a:lnTo>
                  <a:lnTo>
                    <a:pt x="40" y="16"/>
                  </a:lnTo>
                  <a:lnTo>
                    <a:pt x="27" y="19"/>
                  </a:lnTo>
                  <a:lnTo>
                    <a:pt x="24" y="25"/>
                  </a:lnTo>
                  <a:lnTo>
                    <a:pt x="18" y="25"/>
                  </a:lnTo>
                  <a:lnTo>
                    <a:pt x="15" y="34"/>
                  </a:lnTo>
                  <a:lnTo>
                    <a:pt x="15" y="46"/>
                  </a:lnTo>
                  <a:lnTo>
                    <a:pt x="9" y="55"/>
                  </a:lnTo>
                  <a:lnTo>
                    <a:pt x="3" y="65"/>
                  </a:lnTo>
                  <a:lnTo>
                    <a:pt x="0" y="95"/>
                  </a:lnTo>
                  <a:lnTo>
                    <a:pt x="15" y="89"/>
                  </a:lnTo>
                  <a:lnTo>
                    <a:pt x="24" y="89"/>
                  </a:lnTo>
                  <a:lnTo>
                    <a:pt x="27" y="83"/>
                  </a:lnTo>
                  <a:lnTo>
                    <a:pt x="33" y="83"/>
                  </a:lnTo>
                  <a:lnTo>
                    <a:pt x="40" y="83"/>
                  </a:lnTo>
                  <a:lnTo>
                    <a:pt x="52" y="83"/>
                  </a:lnTo>
                  <a:lnTo>
                    <a:pt x="58" y="83"/>
                  </a:lnTo>
                  <a:lnTo>
                    <a:pt x="67" y="80"/>
                  </a:lnTo>
                  <a:lnTo>
                    <a:pt x="82" y="80"/>
                  </a:lnTo>
                  <a:lnTo>
                    <a:pt x="98" y="83"/>
                  </a:lnTo>
                  <a:lnTo>
                    <a:pt x="107" y="80"/>
                  </a:lnTo>
                  <a:lnTo>
                    <a:pt x="113" y="83"/>
                  </a:lnTo>
                  <a:lnTo>
                    <a:pt x="122" y="89"/>
                  </a:lnTo>
                  <a:lnTo>
                    <a:pt x="137" y="95"/>
                  </a:lnTo>
                  <a:lnTo>
                    <a:pt x="143" y="95"/>
                  </a:lnTo>
                  <a:lnTo>
                    <a:pt x="146" y="104"/>
                  </a:lnTo>
                  <a:lnTo>
                    <a:pt x="162" y="113"/>
                  </a:lnTo>
                  <a:lnTo>
                    <a:pt x="168" y="120"/>
                  </a:lnTo>
                  <a:lnTo>
                    <a:pt x="183" y="120"/>
                  </a:lnTo>
                  <a:lnTo>
                    <a:pt x="186" y="120"/>
                  </a:lnTo>
                  <a:lnTo>
                    <a:pt x="192" y="120"/>
                  </a:lnTo>
                  <a:lnTo>
                    <a:pt x="198" y="113"/>
                  </a:lnTo>
                  <a:lnTo>
                    <a:pt x="201" y="120"/>
                  </a:lnTo>
                  <a:lnTo>
                    <a:pt x="214" y="113"/>
                  </a:lnTo>
                  <a:lnTo>
                    <a:pt x="217" y="110"/>
                  </a:lnTo>
                  <a:lnTo>
                    <a:pt x="214" y="104"/>
                  </a:lnTo>
                  <a:lnTo>
                    <a:pt x="208" y="98"/>
                  </a:lnTo>
                  <a:lnTo>
                    <a:pt x="217" y="95"/>
                  </a:lnTo>
                  <a:lnTo>
                    <a:pt x="226" y="89"/>
                  </a:lnTo>
                  <a:lnTo>
                    <a:pt x="226" y="89"/>
                  </a:lnTo>
                  <a:lnTo>
                    <a:pt x="223" y="80"/>
                  </a:lnTo>
                  <a:lnTo>
                    <a:pt x="223" y="68"/>
                  </a:lnTo>
                  <a:lnTo>
                    <a:pt x="217" y="58"/>
                  </a:lnTo>
                  <a:lnTo>
                    <a:pt x="217" y="55"/>
                  </a:lnTo>
                  <a:lnTo>
                    <a:pt x="214" y="55"/>
                  </a:lnTo>
                  <a:lnTo>
                    <a:pt x="208" y="55"/>
                  </a:lnTo>
                  <a:lnTo>
                    <a:pt x="204" y="46"/>
                  </a:lnTo>
                  <a:lnTo>
                    <a:pt x="214" y="46"/>
                  </a:lnTo>
                  <a:lnTo>
                    <a:pt x="214" y="34"/>
                  </a:lnTo>
                  <a:lnTo>
                    <a:pt x="214" y="25"/>
                  </a:lnTo>
                  <a:lnTo>
                    <a:pt x="208" y="25"/>
                  </a:lnTo>
                  <a:lnTo>
                    <a:pt x="204" y="28"/>
                  </a:lnTo>
                  <a:lnTo>
                    <a:pt x="204" y="25"/>
                  </a:lnTo>
                  <a:lnTo>
                    <a:pt x="198" y="25"/>
                  </a:lnTo>
                  <a:lnTo>
                    <a:pt x="198" y="19"/>
                  </a:lnTo>
                  <a:lnTo>
                    <a:pt x="201" y="19"/>
                  </a:lnTo>
                  <a:lnTo>
                    <a:pt x="192" y="19"/>
                  </a:lnTo>
                  <a:lnTo>
                    <a:pt x="192" y="16"/>
                  </a:lnTo>
                  <a:lnTo>
                    <a:pt x="183" y="19"/>
                  </a:lnTo>
                  <a:lnTo>
                    <a:pt x="171" y="25"/>
                  </a:lnTo>
                  <a:lnTo>
                    <a:pt x="168" y="16"/>
                  </a:lnTo>
                  <a:lnTo>
                    <a:pt x="159" y="16"/>
                  </a:lnTo>
                  <a:lnTo>
                    <a:pt x="153" y="16"/>
                  </a:lnTo>
                  <a:lnTo>
                    <a:pt x="146" y="10"/>
                  </a:lnTo>
                  <a:lnTo>
                    <a:pt x="146" y="6"/>
                  </a:lnTo>
                  <a:lnTo>
                    <a:pt x="143" y="6"/>
                  </a:lnTo>
                  <a:lnTo>
                    <a:pt x="134" y="0"/>
                  </a:lnTo>
                  <a:lnTo>
                    <a:pt x="134" y="6"/>
                  </a:lnTo>
                  <a:lnTo>
                    <a:pt x="128" y="6"/>
                  </a:lnTo>
                  <a:lnTo>
                    <a:pt x="122" y="0"/>
                  </a:lnTo>
                  <a:lnTo>
                    <a:pt x="119" y="6"/>
                  </a:lnTo>
                  <a:lnTo>
                    <a:pt x="98" y="10"/>
                  </a:lnTo>
                  <a:lnTo>
                    <a:pt x="98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3963673" y="3603423"/>
              <a:ext cx="478367" cy="254000"/>
            </a:xfrm>
            <a:custGeom>
              <a:avLst/>
              <a:gdLst>
                <a:gd name="T0" fmla="*/ 98 w 226"/>
                <a:gd name="T1" fmla="*/ 19 h 120"/>
                <a:gd name="T2" fmla="*/ 98 w 226"/>
                <a:gd name="T3" fmla="*/ 34 h 120"/>
                <a:gd name="T4" fmla="*/ 98 w 226"/>
                <a:gd name="T5" fmla="*/ 49 h 120"/>
                <a:gd name="T6" fmla="*/ 88 w 226"/>
                <a:gd name="T7" fmla="*/ 58 h 120"/>
                <a:gd name="T8" fmla="*/ 73 w 226"/>
                <a:gd name="T9" fmla="*/ 49 h 120"/>
                <a:gd name="T10" fmla="*/ 67 w 226"/>
                <a:gd name="T11" fmla="*/ 34 h 120"/>
                <a:gd name="T12" fmla="*/ 52 w 226"/>
                <a:gd name="T13" fmla="*/ 25 h 120"/>
                <a:gd name="T14" fmla="*/ 49 w 226"/>
                <a:gd name="T15" fmla="*/ 16 h 120"/>
                <a:gd name="T16" fmla="*/ 27 w 226"/>
                <a:gd name="T17" fmla="*/ 19 h 120"/>
                <a:gd name="T18" fmla="*/ 18 w 226"/>
                <a:gd name="T19" fmla="*/ 25 h 120"/>
                <a:gd name="T20" fmla="*/ 15 w 226"/>
                <a:gd name="T21" fmla="*/ 46 h 120"/>
                <a:gd name="T22" fmla="*/ 3 w 226"/>
                <a:gd name="T23" fmla="*/ 65 h 120"/>
                <a:gd name="T24" fmla="*/ 15 w 226"/>
                <a:gd name="T25" fmla="*/ 89 h 120"/>
                <a:gd name="T26" fmla="*/ 27 w 226"/>
                <a:gd name="T27" fmla="*/ 83 h 120"/>
                <a:gd name="T28" fmla="*/ 40 w 226"/>
                <a:gd name="T29" fmla="*/ 83 h 120"/>
                <a:gd name="T30" fmla="*/ 58 w 226"/>
                <a:gd name="T31" fmla="*/ 83 h 120"/>
                <a:gd name="T32" fmla="*/ 82 w 226"/>
                <a:gd name="T33" fmla="*/ 80 h 120"/>
                <a:gd name="T34" fmla="*/ 107 w 226"/>
                <a:gd name="T35" fmla="*/ 80 h 120"/>
                <a:gd name="T36" fmla="*/ 122 w 226"/>
                <a:gd name="T37" fmla="*/ 89 h 120"/>
                <a:gd name="T38" fmla="*/ 143 w 226"/>
                <a:gd name="T39" fmla="*/ 95 h 120"/>
                <a:gd name="T40" fmla="*/ 162 w 226"/>
                <a:gd name="T41" fmla="*/ 113 h 120"/>
                <a:gd name="T42" fmla="*/ 183 w 226"/>
                <a:gd name="T43" fmla="*/ 120 h 120"/>
                <a:gd name="T44" fmla="*/ 192 w 226"/>
                <a:gd name="T45" fmla="*/ 120 h 120"/>
                <a:gd name="T46" fmla="*/ 201 w 226"/>
                <a:gd name="T47" fmla="*/ 120 h 120"/>
                <a:gd name="T48" fmla="*/ 217 w 226"/>
                <a:gd name="T49" fmla="*/ 110 h 120"/>
                <a:gd name="T50" fmla="*/ 208 w 226"/>
                <a:gd name="T51" fmla="*/ 98 h 120"/>
                <a:gd name="T52" fmla="*/ 226 w 226"/>
                <a:gd name="T53" fmla="*/ 89 h 120"/>
                <a:gd name="T54" fmla="*/ 223 w 226"/>
                <a:gd name="T55" fmla="*/ 80 h 120"/>
                <a:gd name="T56" fmla="*/ 217 w 226"/>
                <a:gd name="T57" fmla="*/ 58 h 120"/>
                <a:gd name="T58" fmla="*/ 214 w 226"/>
                <a:gd name="T59" fmla="*/ 55 h 120"/>
                <a:gd name="T60" fmla="*/ 204 w 226"/>
                <a:gd name="T61" fmla="*/ 46 h 120"/>
                <a:gd name="T62" fmla="*/ 214 w 226"/>
                <a:gd name="T63" fmla="*/ 34 h 120"/>
                <a:gd name="T64" fmla="*/ 208 w 226"/>
                <a:gd name="T65" fmla="*/ 25 h 120"/>
                <a:gd name="T66" fmla="*/ 204 w 226"/>
                <a:gd name="T67" fmla="*/ 25 h 120"/>
                <a:gd name="T68" fmla="*/ 198 w 226"/>
                <a:gd name="T69" fmla="*/ 19 h 120"/>
                <a:gd name="T70" fmla="*/ 192 w 226"/>
                <a:gd name="T71" fmla="*/ 19 h 120"/>
                <a:gd name="T72" fmla="*/ 183 w 226"/>
                <a:gd name="T73" fmla="*/ 19 h 120"/>
                <a:gd name="T74" fmla="*/ 168 w 226"/>
                <a:gd name="T75" fmla="*/ 16 h 120"/>
                <a:gd name="T76" fmla="*/ 153 w 226"/>
                <a:gd name="T77" fmla="*/ 16 h 120"/>
                <a:gd name="T78" fmla="*/ 146 w 226"/>
                <a:gd name="T79" fmla="*/ 6 h 120"/>
                <a:gd name="T80" fmla="*/ 134 w 226"/>
                <a:gd name="T81" fmla="*/ 0 h 120"/>
                <a:gd name="T82" fmla="*/ 128 w 226"/>
                <a:gd name="T83" fmla="*/ 6 h 120"/>
                <a:gd name="T84" fmla="*/ 119 w 226"/>
                <a:gd name="T85" fmla="*/ 6 h 120"/>
                <a:gd name="T86" fmla="*/ 98 w 226"/>
                <a:gd name="T87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6" h="120">
                  <a:moveTo>
                    <a:pt x="98" y="16"/>
                  </a:moveTo>
                  <a:lnTo>
                    <a:pt x="98" y="19"/>
                  </a:lnTo>
                  <a:lnTo>
                    <a:pt x="98" y="25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8" y="49"/>
                  </a:lnTo>
                  <a:lnTo>
                    <a:pt x="91" y="55"/>
                  </a:lnTo>
                  <a:lnTo>
                    <a:pt x="88" y="58"/>
                  </a:lnTo>
                  <a:lnTo>
                    <a:pt x="82" y="58"/>
                  </a:lnTo>
                  <a:lnTo>
                    <a:pt x="73" y="49"/>
                  </a:lnTo>
                  <a:lnTo>
                    <a:pt x="67" y="46"/>
                  </a:lnTo>
                  <a:lnTo>
                    <a:pt x="67" y="34"/>
                  </a:lnTo>
                  <a:lnTo>
                    <a:pt x="58" y="25"/>
                  </a:lnTo>
                  <a:lnTo>
                    <a:pt x="52" y="25"/>
                  </a:lnTo>
                  <a:lnTo>
                    <a:pt x="49" y="19"/>
                  </a:lnTo>
                  <a:lnTo>
                    <a:pt x="49" y="16"/>
                  </a:lnTo>
                  <a:lnTo>
                    <a:pt x="40" y="16"/>
                  </a:lnTo>
                  <a:lnTo>
                    <a:pt x="27" y="19"/>
                  </a:lnTo>
                  <a:lnTo>
                    <a:pt x="24" y="25"/>
                  </a:lnTo>
                  <a:lnTo>
                    <a:pt x="18" y="25"/>
                  </a:lnTo>
                  <a:lnTo>
                    <a:pt x="15" y="34"/>
                  </a:lnTo>
                  <a:lnTo>
                    <a:pt x="15" y="46"/>
                  </a:lnTo>
                  <a:lnTo>
                    <a:pt x="9" y="55"/>
                  </a:lnTo>
                  <a:lnTo>
                    <a:pt x="3" y="65"/>
                  </a:lnTo>
                  <a:lnTo>
                    <a:pt x="0" y="95"/>
                  </a:lnTo>
                  <a:lnTo>
                    <a:pt x="15" y="89"/>
                  </a:lnTo>
                  <a:lnTo>
                    <a:pt x="24" y="89"/>
                  </a:lnTo>
                  <a:lnTo>
                    <a:pt x="27" y="83"/>
                  </a:lnTo>
                  <a:lnTo>
                    <a:pt x="33" y="83"/>
                  </a:lnTo>
                  <a:lnTo>
                    <a:pt x="40" y="83"/>
                  </a:lnTo>
                  <a:lnTo>
                    <a:pt x="52" y="83"/>
                  </a:lnTo>
                  <a:lnTo>
                    <a:pt x="58" y="83"/>
                  </a:lnTo>
                  <a:lnTo>
                    <a:pt x="67" y="80"/>
                  </a:lnTo>
                  <a:lnTo>
                    <a:pt x="82" y="80"/>
                  </a:lnTo>
                  <a:lnTo>
                    <a:pt x="98" y="83"/>
                  </a:lnTo>
                  <a:lnTo>
                    <a:pt x="107" y="80"/>
                  </a:lnTo>
                  <a:lnTo>
                    <a:pt x="113" y="83"/>
                  </a:lnTo>
                  <a:lnTo>
                    <a:pt x="122" y="89"/>
                  </a:lnTo>
                  <a:lnTo>
                    <a:pt x="137" y="95"/>
                  </a:lnTo>
                  <a:lnTo>
                    <a:pt x="143" y="95"/>
                  </a:lnTo>
                  <a:lnTo>
                    <a:pt x="146" y="104"/>
                  </a:lnTo>
                  <a:lnTo>
                    <a:pt x="162" y="113"/>
                  </a:lnTo>
                  <a:lnTo>
                    <a:pt x="168" y="120"/>
                  </a:lnTo>
                  <a:lnTo>
                    <a:pt x="183" y="120"/>
                  </a:lnTo>
                  <a:lnTo>
                    <a:pt x="186" y="120"/>
                  </a:lnTo>
                  <a:lnTo>
                    <a:pt x="192" y="120"/>
                  </a:lnTo>
                  <a:lnTo>
                    <a:pt x="198" y="113"/>
                  </a:lnTo>
                  <a:lnTo>
                    <a:pt x="201" y="120"/>
                  </a:lnTo>
                  <a:lnTo>
                    <a:pt x="214" y="113"/>
                  </a:lnTo>
                  <a:lnTo>
                    <a:pt x="217" y="110"/>
                  </a:lnTo>
                  <a:lnTo>
                    <a:pt x="214" y="104"/>
                  </a:lnTo>
                  <a:lnTo>
                    <a:pt x="208" y="98"/>
                  </a:lnTo>
                  <a:lnTo>
                    <a:pt x="217" y="95"/>
                  </a:lnTo>
                  <a:lnTo>
                    <a:pt x="226" y="89"/>
                  </a:lnTo>
                  <a:lnTo>
                    <a:pt x="226" y="89"/>
                  </a:lnTo>
                  <a:lnTo>
                    <a:pt x="223" y="80"/>
                  </a:lnTo>
                  <a:lnTo>
                    <a:pt x="223" y="68"/>
                  </a:lnTo>
                  <a:lnTo>
                    <a:pt x="217" y="58"/>
                  </a:lnTo>
                  <a:lnTo>
                    <a:pt x="217" y="55"/>
                  </a:lnTo>
                  <a:lnTo>
                    <a:pt x="214" y="55"/>
                  </a:lnTo>
                  <a:lnTo>
                    <a:pt x="208" y="55"/>
                  </a:lnTo>
                  <a:lnTo>
                    <a:pt x="204" y="46"/>
                  </a:lnTo>
                  <a:lnTo>
                    <a:pt x="214" y="46"/>
                  </a:lnTo>
                  <a:lnTo>
                    <a:pt x="214" y="34"/>
                  </a:lnTo>
                  <a:lnTo>
                    <a:pt x="214" y="25"/>
                  </a:lnTo>
                  <a:lnTo>
                    <a:pt x="208" y="25"/>
                  </a:lnTo>
                  <a:lnTo>
                    <a:pt x="204" y="28"/>
                  </a:lnTo>
                  <a:lnTo>
                    <a:pt x="204" y="25"/>
                  </a:lnTo>
                  <a:lnTo>
                    <a:pt x="198" y="25"/>
                  </a:lnTo>
                  <a:lnTo>
                    <a:pt x="198" y="19"/>
                  </a:lnTo>
                  <a:lnTo>
                    <a:pt x="201" y="19"/>
                  </a:lnTo>
                  <a:lnTo>
                    <a:pt x="192" y="19"/>
                  </a:lnTo>
                  <a:lnTo>
                    <a:pt x="192" y="16"/>
                  </a:lnTo>
                  <a:lnTo>
                    <a:pt x="183" y="19"/>
                  </a:lnTo>
                  <a:lnTo>
                    <a:pt x="171" y="25"/>
                  </a:lnTo>
                  <a:lnTo>
                    <a:pt x="168" y="16"/>
                  </a:lnTo>
                  <a:lnTo>
                    <a:pt x="159" y="16"/>
                  </a:lnTo>
                  <a:lnTo>
                    <a:pt x="153" y="16"/>
                  </a:lnTo>
                  <a:lnTo>
                    <a:pt x="146" y="10"/>
                  </a:lnTo>
                  <a:lnTo>
                    <a:pt x="146" y="6"/>
                  </a:lnTo>
                  <a:lnTo>
                    <a:pt x="143" y="6"/>
                  </a:lnTo>
                  <a:lnTo>
                    <a:pt x="134" y="0"/>
                  </a:lnTo>
                  <a:lnTo>
                    <a:pt x="134" y="6"/>
                  </a:lnTo>
                  <a:lnTo>
                    <a:pt x="128" y="6"/>
                  </a:lnTo>
                  <a:lnTo>
                    <a:pt x="122" y="0"/>
                  </a:lnTo>
                  <a:lnTo>
                    <a:pt x="119" y="6"/>
                  </a:lnTo>
                  <a:lnTo>
                    <a:pt x="98" y="10"/>
                  </a:lnTo>
                  <a:lnTo>
                    <a:pt x="98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3963672" y="3772757"/>
              <a:ext cx="406400" cy="289984"/>
            </a:xfrm>
            <a:custGeom>
              <a:avLst/>
              <a:gdLst>
                <a:gd name="T0" fmla="*/ 171 w 192"/>
                <a:gd name="T1" fmla="*/ 58 h 137"/>
                <a:gd name="T2" fmla="*/ 183 w 192"/>
                <a:gd name="T3" fmla="*/ 73 h 137"/>
                <a:gd name="T4" fmla="*/ 168 w 192"/>
                <a:gd name="T5" fmla="*/ 79 h 137"/>
                <a:gd name="T6" fmla="*/ 146 w 192"/>
                <a:gd name="T7" fmla="*/ 89 h 137"/>
                <a:gd name="T8" fmla="*/ 146 w 192"/>
                <a:gd name="T9" fmla="*/ 110 h 137"/>
                <a:gd name="T10" fmla="*/ 137 w 192"/>
                <a:gd name="T11" fmla="*/ 119 h 137"/>
                <a:gd name="T12" fmla="*/ 134 w 192"/>
                <a:gd name="T13" fmla="*/ 119 h 137"/>
                <a:gd name="T14" fmla="*/ 119 w 192"/>
                <a:gd name="T15" fmla="*/ 125 h 137"/>
                <a:gd name="T16" fmla="*/ 113 w 192"/>
                <a:gd name="T17" fmla="*/ 125 h 137"/>
                <a:gd name="T18" fmla="*/ 104 w 192"/>
                <a:gd name="T19" fmla="*/ 137 h 137"/>
                <a:gd name="T20" fmla="*/ 91 w 192"/>
                <a:gd name="T21" fmla="*/ 134 h 137"/>
                <a:gd name="T22" fmla="*/ 73 w 192"/>
                <a:gd name="T23" fmla="*/ 125 h 137"/>
                <a:gd name="T24" fmla="*/ 58 w 192"/>
                <a:gd name="T25" fmla="*/ 113 h 137"/>
                <a:gd name="T26" fmla="*/ 52 w 192"/>
                <a:gd name="T27" fmla="*/ 110 h 137"/>
                <a:gd name="T28" fmla="*/ 58 w 192"/>
                <a:gd name="T29" fmla="*/ 98 h 137"/>
                <a:gd name="T30" fmla="*/ 52 w 192"/>
                <a:gd name="T31" fmla="*/ 89 h 137"/>
                <a:gd name="T32" fmla="*/ 49 w 192"/>
                <a:gd name="T33" fmla="*/ 79 h 137"/>
                <a:gd name="T34" fmla="*/ 43 w 192"/>
                <a:gd name="T35" fmla="*/ 85 h 137"/>
                <a:gd name="T36" fmla="*/ 27 w 192"/>
                <a:gd name="T37" fmla="*/ 85 h 137"/>
                <a:gd name="T38" fmla="*/ 18 w 192"/>
                <a:gd name="T39" fmla="*/ 79 h 137"/>
                <a:gd name="T40" fmla="*/ 15 w 192"/>
                <a:gd name="T41" fmla="*/ 70 h 137"/>
                <a:gd name="T42" fmla="*/ 3 w 192"/>
                <a:gd name="T43" fmla="*/ 55 h 137"/>
                <a:gd name="T44" fmla="*/ 0 w 192"/>
                <a:gd name="T45" fmla="*/ 33 h 137"/>
                <a:gd name="T46" fmla="*/ 0 w 192"/>
                <a:gd name="T47" fmla="*/ 15 h 137"/>
                <a:gd name="T48" fmla="*/ 15 w 192"/>
                <a:gd name="T49" fmla="*/ 9 h 137"/>
                <a:gd name="T50" fmla="*/ 30 w 192"/>
                <a:gd name="T51" fmla="*/ 3 h 137"/>
                <a:gd name="T52" fmla="*/ 40 w 192"/>
                <a:gd name="T53" fmla="*/ 3 h 137"/>
                <a:gd name="T54" fmla="*/ 58 w 192"/>
                <a:gd name="T55" fmla="*/ 3 h 137"/>
                <a:gd name="T56" fmla="*/ 82 w 192"/>
                <a:gd name="T57" fmla="*/ 0 h 137"/>
                <a:gd name="T58" fmla="*/ 110 w 192"/>
                <a:gd name="T59" fmla="*/ 0 h 137"/>
                <a:gd name="T60" fmla="*/ 122 w 192"/>
                <a:gd name="T61" fmla="*/ 9 h 137"/>
                <a:gd name="T62" fmla="*/ 143 w 192"/>
                <a:gd name="T63" fmla="*/ 15 h 137"/>
                <a:gd name="T64" fmla="*/ 162 w 192"/>
                <a:gd name="T65" fmla="*/ 33 h 137"/>
                <a:gd name="T66" fmla="*/ 183 w 192"/>
                <a:gd name="T67" fmla="*/ 4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37">
                  <a:moveTo>
                    <a:pt x="183" y="40"/>
                  </a:moveTo>
                  <a:lnTo>
                    <a:pt x="171" y="58"/>
                  </a:lnTo>
                  <a:lnTo>
                    <a:pt x="192" y="64"/>
                  </a:lnTo>
                  <a:lnTo>
                    <a:pt x="183" y="73"/>
                  </a:lnTo>
                  <a:lnTo>
                    <a:pt x="168" y="73"/>
                  </a:lnTo>
                  <a:lnTo>
                    <a:pt x="168" y="79"/>
                  </a:lnTo>
                  <a:lnTo>
                    <a:pt x="146" y="85"/>
                  </a:lnTo>
                  <a:lnTo>
                    <a:pt x="146" y="89"/>
                  </a:lnTo>
                  <a:lnTo>
                    <a:pt x="146" y="104"/>
                  </a:lnTo>
                  <a:lnTo>
                    <a:pt x="146" y="110"/>
                  </a:lnTo>
                  <a:lnTo>
                    <a:pt x="143" y="119"/>
                  </a:lnTo>
                  <a:lnTo>
                    <a:pt x="137" y="119"/>
                  </a:lnTo>
                  <a:lnTo>
                    <a:pt x="137" y="125"/>
                  </a:lnTo>
                  <a:lnTo>
                    <a:pt x="134" y="119"/>
                  </a:lnTo>
                  <a:lnTo>
                    <a:pt x="122" y="125"/>
                  </a:lnTo>
                  <a:lnTo>
                    <a:pt x="119" y="125"/>
                  </a:lnTo>
                  <a:lnTo>
                    <a:pt x="107" y="125"/>
                  </a:lnTo>
                  <a:lnTo>
                    <a:pt x="113" y="125"/>
                  </a:lnTo>
                  <a:lnTo>
                    <a:pt x="107" y="134"/>
                  </a:lnTo>
                  <a:lnTo>
                    <a:pt x="104" y="137"/>
                  </a:lnTo>
                  <a:lnTo>
                    <a:pt x="91" y="137"/>
                  </a:lnTo>
                  <a:lnTo>
                    <a:pt x="91" y="134"/>
                  </a:lnTo>
                  <a:lnTo>
                    <a:pt x="82" y="134"/>
                  </a:lnTo>
                  <a:lnTo>
                    <a:pt x="73" y="125"/>
                  </a:lnTo>
                  <a:lnTo>
                    <a:pt x="58" y="119"/>
                  </a:lnTo>
                  <a:lnTo>
                    <a:pt x="58" y="113"/>
                  </a:lnTo>
                  <a:lnTo>
                    <a:pt x="52" y="113"/>
                  </a:lnTo>
                  <a:lnTo>
                    <a:pt x="52" y="110"/>
                  </a:lnTo>
                  <a:lnTo>
                    <a:pt x="58" y="104"/>
                  </a:lnTo>
                  <a:lnTo>
                    <a:pt x="58" y="98"/>
                  </a:lnTo>
                  <a:lnTo>
                    <a:pt x="58" y="95"/>
                  </a:lnTo>
                  <a:lnTo>
                    <a:pt x="52" y="89"/>
                  </a:lnTo>
                  <a:lnTo>
                    <a:pt x="52" y="85"/>
                  </a:lnTo>
                  <a:lnTo>
                    <a:pt x="49" y="79"/>
                  </a:lnTo>
                  <a:lnTo>
                    <a:pt x="43" y="79"/>
                  </a:lnTo>
                  <a:lnTo>
                    <a:pt x="43" y="85"/>
                  </a:lnTo>
                  <a:lnTo>
                    <a:pt x="40" y="85"/>
                  </a:lnTo>
                  <a:lnTo>
                    <a:pt x="27" y="85"/>
                  </a:lnTo>
                  <a:lnTo>
                    <a:pt x="24" y="79"/>
                  </a:lnTo>
                  <a:lnTo>
                    <a:pt x="18" y="79"/>
                  </a:lnTo>
                  <a:lnTo>
                    <a:pt x="15" y="73"/>
                  </a:lnTo>
                  <a:lnTo>
                    <a:pt x="15" y="70"/>
                  </a:lnTo>
                  <a:lnTo>
                    <a:pt x="3" y="70"/>
                  </a:lnTo>
                  <a:lnTo>
                    <a:pt x="3" y="5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5" y="9"/>
                  </a:lnTo>
                  <a:lnTo>
                    <a:pt x="24" y="9"/>
                  </a:lnTo>
                  <a:lnTo>
                    <a:pt x="30" y="3"/>
                  </a:lnTo>
                  <a:lnTo>
                    <a:pt x="33" y="3"/>
                  </a:lnTo>
                  <a:lnTo>
                    <a:pt x="40" y="3"/>
                  </a:lnTo>
                  <a:lnTo>
                    <a:pt x="55" y="3"/>
                  </a:lnTo>
                  <a:lnTo>
                    <a:pt x="58" y="3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0" y="0"/>
                  </a:lnTo>
                  <a:lnTo>
                    <a:pt x="113" y="3"/>
                  </a:lnTo>
                  <a:lnTo>
                    <a:pt x="122" y="9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6" y="24"/>
                  </a:lnTo>
                  <a:lnTo>
                    <a:pt x="162" y="33"/>
                  </a:lnTo>
                  <a:lnTo>
                    <a:pt x="168" y="40"/>
                  </a:lnTo>
                  <a:lnTo>
                    <a:pt x="183" y="40"/>
                  </a:lnTo>
                  <a:lnTo>
                    <a:pt x="183" y="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3963672" y="3772757"/>
              <a:ext cx="406400" cy="289984"/>
            </a:xfrm>
            <a:custGeom>
              <a:avLst/>
              <a:gdLst>
                <a:gd name="T0" fmla="*/ 171 w 192"/>
                <a:gd name="T1" fmla="*/ 58 h 137"/>
                <a:gd name="T2" fmla="*/ 183 w 192"/>
                <a:gd name="T3" fmla="*/ 73 h 137"/>
                <a:gd name="T4" fmla="*/ 168 w 192"/>
                <a:gd name="T5" fmla="*/ 79 h 137"/>
                <a:gd name="T6" fmla="*/ 146 w 192"/>
                <a:gd name="T7" fmla="*/ 89 h 137"/>
                <a:gd name="T8" fmla="*/ 146 w 192"/>
                <a:gd name="T9" fmla="*/ 110 h 137"/>
                <a:gd name="T10" fmla="*/ 137 w 192"/>
                <a:gd name="T11" fmla="*/ 119 h 137"/>
                <a:gd name="T12" fmla="*/ 134 w 192"/>
                <a:gd name="T13" fmla="*/ 119 h 137"/>
                <a:gd name="T14" fmla="*/ 119 w 192"/>
                <a:gd name="T15" fmla="*/ 125 h 137"/>
                <a:gd name="T16" fmla="*/ 113 w 192"/>
                <a:gd name="T17" fmla="*/ 125 h 137"/>
                <a:gd name="T18" fmla="*/ 104 w 192"/>
                <a:gd name="T19" fmla="*/ 137 h 137"/>
                <a:gd name="T20" fmla="*/ 91 w 192"/>
                <a:gd name="T21" fmla="*/ 134 h 137"/>
                <a:gd name="T22" fmla="*/ 73 w 192"/>
                <a:gd name="T23" fmla="*/ 125 h 137"/>
                <a:gd name="T24" fmla="*/ 58 w 192"/>
                <a:gd name="T25" fmla="*/ 113 h 137"/>
                <a:gd name="T26" fmla="*/ 52 w 192"/>
                <a:gd name="T27" fmla="*/ 110 h 137"/>
                <a:gd name="T28" fmla="*/ 58 w 192"/>
                <a:gd name="T29" fmla="*/ 98 h 137"/>
                <a:gd name="T30" fmla="*/ 52 w 192"/>
                <a:gd name="T31" fmla="*/ 89 h 137"/>
                <a:gd name="T32" fmla="*/ 49 w 192"/>
                <a:gd name="T33" fmla="*/ 79 h 137"/>
                <a:gd name="T34" fmla="*/ 43 w 192"/>
                <a:gd name="T35" fmla="*/ 85 h 137"/>
                <a:gd name="T36" fmla="*/ 27 w 192"/>
                <a:gd name="T37" fmla="*/ 85 h 137"/>
                <a:gd name="T38" fmla="*/ 18 w 192"/>
                <a:gd name="T39" fmla="*/ 79 h 137"/>
                <a:gd name="T40" fmla="*/ 15 w 192"/>
                <a:gd name="T41" fmla="*/ 70 h 137"/>
                <a:gd name="T42" fmla="*/ 3 w 192"/>
                <a:gd name="T43" fmla="*/ 55 h 137"/>
                <a:gd name="T44" fmla="*/ 0 w 192"/>
                <a:gd name="T45" fmla="*/ 33 h 137"/>
                <a:gd name="T46" fmla="*/ 0 w 192"/>
                <a:gd name="T47" fmla="*/ 15 h 137"/>
                <a:gd name="T48" fmla="*/ 15 w 192"/>
                <a:gd name="T49" fmla="*/ 9 h 137"/>
                <a:gd name="T50" fmla="*/ 30 w 192"/>
                <a:gd name="T51" fmla="*/ 3 h 137"/>
                <a:gd name="T52" fmla="*/ 40 w 192"/>
                <a:gd name="T53" fmla="*/ 3 h 137"/>
                <a:gd name="T54" fmla="*/ 58 w 192"/>
                <a:gd name="T55" fmla="*/ 3 h 137"/>
                <a:gd name="T56" fmla="*/ 82 w 192"/>
                <a:gd name="T57" fmla="*/ 0 h 137"/>
                <a:gd name="T58" fmla="*/ 110 w 192"/>
                <a:gd name="T59" fmla="*/ 0 h 137"/>
                <a:gd name="T60" fmla="*/ 122 w 192"/>
                <a:gd name="T61" fmla="*/ 9 h 137"/>
                <a:gd name="T62" fmla="*/ 143 w 192"/>
                <a:gd name="T63" fmla="*/ 15 h 137"/>
                <a:gd name="T64" fmla="*/ 162 w 192"/>
                <a:gd name="T65" fmla="*/ 33 h 137"/>
                <a:gd name="T66" fmla="*/ 183 w 192"/>
                <a:gd name="T67" fmla="*/ 4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37">
                  <a:moveTo>
                    <a:pt x="183" y="40"/>
                  </a:moveTo>
                  <a:lnTo>
                    <a:pt x="171" y="58"/>
                  </a:lnTo>
                  <a:lnTo>
                    <a:pt x="192" y="64"/>
                  </a:lnTo>
                  <a:lnTo>
                    <a:pt x="183" y="73"/>
                  </a:lnTo>
                  <a:lnTo>
                    <a:pt x="168" y="73"/>
                  </a:lnTo>
                  <a:lnTo>
                    <a:pt x="168" y="79"/>
                  </a:lnTo>
                  <a:lnTo>
                    <a:pt x="146" y="85"/>
                  </a:lnTo>
                  <a:lnTo>
                    <a:pt x="146" y="89"/>
                  </a:lnTo>
                  <a:lnTo>
                    <a:pt x="146" y="104"/>
                  </a:lnTo>
                  <a:lnTo>
                    <a:pt x="146" y="110"/>
                  </a:lnTo>
                  <a:lnTo>
                    <a:pt x="143" y="119"/>
                  </a:lnTo>
                  <a:lnTo>
                    <a:pt x="137" y="119"/>
                  </a:lnTo>
                  <a:lnTo>
                    <a:pt x="137" y="125"/>
                  </a:lnTo>
                  <a:lnTo>
                    <a:pt x="134" y="119"/>
                  </a:lnTo>
                  <a:lnTo>
                    <a:pt x="122" y="125"/>
                  </a:lnTo>
                  <a:lnTo>
                    <a:pt x="119" y="125"/>
                  </a:lnTo>
                  <a:lnTo>
                    <a:pt x="107" y="125"/>
                  </a:lnTo>
                  <a:lnTo>
                    <a:pt x="113" y="125"/>
                  </a:lnTo>
                  <a:lnTo>
                    <a:pt x="107" y="134"/>
                  </a:lnTo>
                  <a:lnTo>
                    <a:pt x="104" y="137"/>
                  </a:lnTo>
                  <a:lnTo>
                    <a:pt x="91" y="137"/>
                  </a:lnTo>
                  <a:lnTo>
                    <a:pt x="91" y="134"/>
                  </a:lnTo>
                  <a:lnTo>
                    <a:pt x="82" y="134"/>
                  </a:lnTo>
                  <a:lnTo>
                    <a:pt x="73" y="125"/>
                  </a:lnTo>
                  <a:lnTo>
                    <a:pt x="58" y="119"/>
                  </a:lnTo>
                  <a:lnTo>
                    <a:pt x="58" y="113"/>
                  </a:lnTo>
                  <a:lnTo>
                    <a:pt x="52" y="113"/>
                  </a:lnTo>
                  <a:lnTo>
                    <a:pt x="52" y="110"/>
                  </a:lnTo>
                  <a:lnTo>
                    <a:pt x="58" y="104"/>
                  </a:lnTo>
                  <a:lnTo>
                    <a:pt x="58" y="98"/>
                  </a:lnTo>
                  <a:lnTo>
                    <a:pt x="58" y="95"/>
                  </a:lnTo>
                  <a:lnTo>
                    <a:pt x="52" y="89"/>
                  </a:lnTo>
                  <a:lnTo>
                    <a:pt x="52" y="85"/>
                  </a:lnTo>
                  <a:lnTo>
                    <a:pt x="49" y="79"/>
                  </a:lnTo>
                  <a:lnTo>
                    <a:pt x="43" y="79"/>
                  </a:lnTo>
                  <a:lnTo>
                    <a:pt x="43" y="85"/>
                  </a:lnTo>
                  <a:lnTo>
                    <a:pt x="40" y="85"/>
                  </a:lnTo>
                  <a:lnTo>
                    <a:pt x="27" y="85"/>
                  </a:lnTo>
                  <a:lnTo>
                    <a:pt x="24" y="79"/>
                  </a:lnTo>
                  <a:lnTo>
                    <a:pt x="18" y="79"/>
                  </a:lnTo>
                  <a:lnTo>
                    <a:pt x="15" y="73"/>
                  </a:lnTo>
                  <a:lnTo>
                    <a:pt x="15" y="70"/>
                  </a:lnTo>
                  <a:lnTo>
                    <a:pt x="3" y="70"/>
                  </a:lnTo>
                  <a:lnTo>
                    <a:pt x="3" y="5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5" y="9"/>
                  </a:lnTo>
                  <a:lnTo>
                    <a:pt x="24" y="9"/>
                  </a:lnTo>
                  <a:lnTo>
                    <a:pt x="30" y="3"/>
                  </a:lnTo>
                  <a:lnTo>
                    <a:pt x="33" y="3"/>
                  </a:lnTo>
                  <a:lnTo>
                    <a:pt x="40" y="3"/>
                  </a:lnTo>
                  <a:lnTo>
                    <a:pt x="55" y="3"/>
                  </a:lnTo>
                  <a:lnTo>
                    <a:pt x="58" y="3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0" y="0"/>
                  </a:lnTo>
                  <a:lnTo>
                    <a:pt x="113" y="3"/>
                  </a:lnTo>
                  <a:lnTo>
                    <a:pt x="122" y="9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6" y="24"/>
                  </a:lnTo>
                  <a:lnTo>
                    <a:pt x="162" y="33"/>
                  </a:lnTo>
                  <a:lnTo>
                    <a:pt x="168" y="40"/>
                  </a:lnTo>
                  <a:lnTo>
                    <a:pt x="183" y="40"/>
                  </a:lnTo>
                  <a:lnTo>
                    <a:pt x="183" y="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130888" y="3791808"/>
              <a:ext cx="679451" cy="550333"/>
            </a:xfrm>
            <a:custGeom>
              <a:avLst/>
              <a:gdLst>
                <a:gd name="T0" fmla="*/ 9 w 321"/>
                <a:gd name="T1" fmla="*/ 238 h 260"/>
                <a:gd name="T2" fmla="*/ 3 w 321"/>
                <a:gd name="T3" fmla="*/ 229 h 260"/>
                <a:gd name="T4" fmla="*/ 9 w 321"/>
                <a:gd name="T5" fmla="*/ 214 h 260"/>
                <a:gd name="T6" fmla="*/ 25 w 321"/>
                <a:gd name="T7" fmla="*/ 193 h 260"/>
                <a:gd name="T8" fmla="*/ 25 w 321"/>
                <a:gd name="T9" fmla="*/ 174 h 260"/>
                <a:gd name="T10" fmla="*/ 9 w 321"/>
                <a:gd name="T11" fmla="*/ 159 h 260"/>
                <a:gd name="T12" fmla="*/ 3 w 321"/>
                <a:gd name="T13" fmla="*/ 125 h 260"/>
                <a:gd name="T14" fmla="*/ 16 w 321"/>
                <a:gd name="T15" fmla="*/ 128 h 260"/>
                <a:gd name="T16" fmla="*/ 34 w 321"/>
                <a:gd name="T17" fmla="*/ 116 h 260"/>
                <a:gd name="T18" fmla="*/ 43 w 321"/>
                <a:gd name="T19" fmla="*/ 116 h 260"/>
                <a:gd name="T20" fmla="*/ 58 w 321"/>
                <a:gd name="T21" fmla="*/ 110 h 260"/>
                <a:gd name="T22" fmla="*/ 67 w 321"/>
                <a:gd name="T23" fmla="*/ 95 h 260"/>
                <a:gd name="T24" fmla="*/ 89 w 321"/>
                <a:gd name="T25" fmla="*/ 70 h 260"/>
                <a:gd name="T26" fmla="*/ 113 w 321"/>
                <a:gd name="T27" fmla="*/ 55 h 260"/>
                <a:gd name="T28" fmla="*/ 110 w 321"/>
                <a:gd name="T29" fmla="*/ 31 h 260"/>
                <a:gd name="T30" fmla="*/ 125 w 321"/>
                <a:gd name="T31" fmla="*/ 31 h 260"/>
                <a:gd name="T32" fmla="*/ 135 w 321"/>
                <a:gd name="T33" fmla="*/ 15 h 260"/>
                <a:gd name="T34" fmla="*/ 147 w 321"/>
                <a:gd name="T35" fmla="*/ 0 h 260"/>
                <a:gd name="T36" fmla="*/ 159 w 321"/>
                <a:gd name="T37" fmla="*/ 6 h 260"/>
                <a:gd name="T38" fmla="*/ 190 w 321"/>
                <a:gd name="T39" fmla="*/ 6 h 260"/>
                <a:gd name="T40" fmla="*/ 199 w 321"/>
                <a:gd name="T41" fmla="*/ 15 h 260"/>
                <a:gd name="T42" fmla="*/ 214 w 321"/>
                <a:gd name="T43" fmla="*/ 6 h 260"/>
                <a:gd name="T44" fmla="*/ 239 w 321"/>
                <a:gd name="T45" fmla="*/ 21 h 260"/>
                <a:gd name="T46" fmla="*/ 232 w 321"/>
                <a:gd name="T47" fmla="*/ 37 h 260"/>
                <a:gd name="T48" fmla="*/ 239 w 321"/>
                <a:gd name="T49" fmla="*/ 70 h 260"/>
                <a:gd name="T50" fmla="*/ 254 w 321"/>
                <a:gd name="T51" fmla="*/ 80 h 260"/>
                <a:gd name="T52" fmla="*/ 284 w 321"/>
                <a:gd name="T53" fmla="*/ 89 h 260"/>
                <a:gd name="T54" fmla="*/ 293 w 321"/>
                <a:gd name="T55" fmla="*/ 104 h 260"/>
                <a:gd name="T56" fmla="*/ 309 w 321"/>
                <a:gd name="T57" fmla="*/ 116 h 260"/>
                <a:gd name="T58" fmla="*/ 318 w 321"/>
                <a:gd name="T59" fmla="*/ 128 h 260"/>
                <a:gd name="T60" fmla="*/ 297 w 321"/>
                <a:gd name="T61" fmla="*/ 144 h 260"/>
                <a:gd name="T62" fmla="*/ 278 w 321"/>
                <a:gd name="T63" fmla="*/ 144 h 260"/>
                <a:gd name="T64" fmla="*/ 278 w 321"/>
                <a:gd name="T65" fmla="*/ 165 h 260"/>
                <a:gd name="T66" fmla="*/ 287 w 321"/>
                <a:gd name="T67" fmla="*/ 190 h 260"/>
                <a:gd name="T68" fmla="*/ 303 w 321"/>
                <a:gd name="T69" fmla="*/ 193 h 260"/>
                <a:gd name="T70" fmla="*/ 287 w 321"/>
                <a:gd name="T71" fmla="*/ 205 h 260"/>
                <a:gd name="T72" fmla="*/ 266 w 321"/>
                <a:gd name="T73" fmla="*/ 205 h 260"/>
                <a:gd name="T74" fmla="*/ 257 w 321"/>
                <a:gd name="T75" fmla="*/ 217 h 260"/>
                <a:gd name="T76" fmla="*/ 257 w 321"/>
                <a:gd name="T77" fmla="*/ 245 h 260"/>
                <a:gd name="T78" fmla="*/ 242 w 321"/>
                <a:gd name="T79" fmla="*/ 245 h 260"/>
                <a:gd name="T80" fmla="*/ 217 w 321"/>
                <a:gd name="T81" fmla="*/ 245 h 260"/>
                <a:gd name="T82" fmla="*/ 208 w 321"/>
                <a:gd name="T83" fmla="*/ 254 h 260"/>
                <a:gd name="T84" fmla="*/ 193 w 321"/>
                <a:gd name="T85" fmla="*/ 245 h 260"/>
                <a:gd name="T86" fmla="*/ 177 w 321"/>
                <a:gd name="T87" fmla="*/ 245 h 260"/>
                <a:gd name="T88" fmla="*/ 147 w 321"/>
                <a:gd name="T89" fmla="*/ 248 h 260"/>
                <a:gd name="T90" fmla="*/ 119 w 321"/>
                <a:gd name="T91" fmla="*/ 238 h 260"/>
                <a:gd name="T92" fmla="*/ 80 w 321"/>
                <a:gd name="T93" fmla="*/ 229 h 260"/>
                <a:gd name="T94" fmla="*/ 43 w 321"/>
                <a:gd name="T95" fmla="*/ 232 h 260"/>
                <a:gd name="T96" fmla="*/ 28 w 321"/>
                <a:gd name="T97" fmla="*/ 248 h 260"/>
                <a:gd name="T98" fmla="*/ 12 w 321"/>
                <a:gd name="T99" fmla="*/ 24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60">
                  <a:moveTo>
                    <a:pt x="9" y="254"/>
                  </a:moveTo>
                  <a:lnTo>
                    <a:pt x="9" y="245"/>
                  </a:lnTo>
                  <a:lnTo>
                    <a:pt x="9" y="238"/>
                  </a:lnTo>
                  <a:lnTo>
                    <a:pt x="9" y="232"/>
                  </a:lnTo>
                  <a:lnTo>
                    <a:pt x="12" y="229"/>
                  </a:lnTo>
                  <a:lnTo>
                    <a:pt x="3" y="229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9" y="214"/>
                  </a:lnTo>
                  <a:lnTo>
                    <a:pt x="12" y="208"/>
                  </a:lnTo>
                  <a:lnTo>
                    <a:pt x="25" y="205"/>
                  </a:lnTo>
                  <a:lnTo>
                    <a:pt x="25" y="193"/>
                  </a:lnTo>
                  <a:lnTo>
                    <a:pt x="19" y="183"/>
                  </a:lnTo>
                  <a:lnTo>
                    <a:pt x="25" y="180"/>
                  </a:lnTo>
                  <a:lnTo>
                    <a:pt x="25" y="174"/>
                  </a:lnTo>
                  <a:lnTo>
                    <a:pt x="19" y="168"/>
                  </a:lnTo>
                  <a:lnTo>
                    <a:pt x="12" y="165"/>
                  </a:lnTo>
                  <a:lnTo>
                    <a:pt x="9" y="159"/>
                  </a:lnTo>
                  <a:lnTo>
                    <a:pt x="9" y="150"/>
                  </a:lnTo>
                  <a:lnTo>
                    <a:pt x="3" y="141"/>
                  </a:lnTo>
                  <a:lnTo>
                    <a:pt x="3" y="125"/>
                  </a:lnTo>
                  <a:lnTo>
                    <a:pt x="3" y="125"/>
                  </a:lnTo>
                  <a:lnTo>
                    <a:pt x="16" y="125"/>
                  </a:lnTo>
                  <a:lnTo>
                    <a:pt x="16" y="128"/>
                  </a:lnTo>
                  <a:lnTo>
                    <a:pt x="25" y="128"/>
                  </a:lnTo>
                  <a:lnTo>
                    <a:pt x="31" y="125"/>
                  </a:lnTo>
                  <a:lnTo>
                    <a:pt x="34" y="116"/>
                  </a:lnTo>
                  <a:lnTo>
                    <a:pt x="31" y="116"/>
                  </a:lnTo>
                  <a:lnTo>
                    <a:pt x="40" y="116"/>
                  </a:lnTo>
                  <a:lnTo>
                    <a:pt x="43" y="116"/>
                  </a:lnTo>
                  <a:lnTo>
                    <a:pt x="55" y="110"/>
                  </a:lnTo>
                  <a:lnTo>
                    <a:pt x="58" y="116"/>
                  </a:lnTo>
                  <a:lnTo>
                    <a:pt x="58" y="110"/>
                  </a:lnTo>
                  <a:lnTo>
                    <a:pt x="64" y="110"/>
                  </a:lnTo>
                  <a:lnTo>
                    <a:pt x="67" y="101"/>
                  </a:lnTo>
                  <a:lnTo>
                    <a:pt x="67" y="95"/>
                  </a:lnTo>
                  <a:lnTo>
                    <a:pt x="67" y="80"/>
                  </a:lnTo>
                  <a:lnTo>
                    <a:pt x="67" y="76"/>
                  </a:lnTo>
                  <a:lnTo>
                    <a:pt x="89" y="70"/>
                  </a:lnTo>
                  <a:lnTo>
                    <a:pt x="89" y="64"/>
                  </a:lnTo>
                  <a:lnTo>
                    <a:pt x="104" y="64"/>
                  </a:lnTo>
                  <a:lnTo>
                    <a:pt x="113" y="55"/>
                  </a:lnTo>
                  <a:lnTo>
                    <a:pt x="95" y="49"/>
                  </a:lnTo>
                  <a:lnTo>
                    <a:pt x="104" y="31"/>
                  </a:lnTo>
                  <a:lnTo>
                    <a:pt x="110" y="31"/>
                  </a:lnTo>
                  <a:lnTo>
                    <a:pt x="113" y="31"/>
                  </a:lnTo>
                  <a:lnTo>
                    <a:pt x="119" y="24"/>
                  </a:lnTo>
                  <a:lnTo>
                    <a:pt x="125" y="31"/>
                  </a:lnTo>
                  <a:lnTo>
                    <a:pt x="135" y="24"/>
                  </a:lnTo>
                  <a:lnTo>
                    <a:pt x="138" y="21"/>
                  </a:lnTo>
                  <a:lnTo>
                    <a:pt x="135" y="15"/>
                  </a:lnTo>
                  <a:lnTo>
                    <a:pt x="129" y="9"/>
                  </a:lnTo>
                  <a:lnTo>
                    <a:pt x="138" y="6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59" y="6"/>
                  </a:lnTo>
                  <a:lnTo>
                    <a:pt x="168" y="6"/>
                  </a:lnTo>
                  <a:lnTo>
                    <a:pt x="177" y="6"/>
                  </a:lnTo>
                  <a:lnTo>
                    <a:pt x="190" y="6"/>
                  </a:lnTo>
                  <a:lnTo>
                    <a:pt x="193" y="9"/>
                  </a:lnTo>
                  <a:lnTo>
                    <a:pt x="193" y="15"/>
                  </a:lnTo>
                  <a:lnTo>
                    <a:pt x="199" y="15"/>
                  </a:lnTo>
                  <a:lnTo>
                    <a:pt x="208" y="9"/>
                  </a:lnTo>
                  <a:lnTo>
                    <a:pt x="208" y="6"/>
                  </a:lnTo>
                  <a:lnTo>
                    <a:pt x="214" y="6"/>
                  </a:lnTo>
                  <a:lnTo>
                    <a:pt x="223" y="9"/>
                  </a:lnTo>
                  <a:lnTo>
                    <a:pt x="229" y="21"/>
                  </a:lnTo>
                  <a:lnTo>
                    <a:pt x="239" y="21"/>
                  </a:lnTo>
                  <a:lnTo>
                    <a:pt x="239" y="24"/>
                  </a:lnTo>
                  <a:lnTo>
                    <a:pt x="232" y="31"/>
                  </a:lnTo>
                  <a:lnTo>
                    <a:pt x="232" y="37"/>
                  </a:lnTo>
                  <a:lnTo>
                    <a:pt x="242" y="49"/>
                  </a:lnTo>
                  <a:lnTo>
                    <a:pt x="248" y="64"/>
                  </a:lnTo>
                  <a:lnTo>
                    <a:pt x="239" y="70"/>
                  </a:lnTo>
                  <a:lnTo>
                    <a:pt x="254" y="70"/>
                  </a:lnTo>
                  <a:lnTo>
                    <a:pt x="254" y="76"/>
                  </a:lnTo>
                  <a:lnTo>
                    <a:pt x="254" y="80"/>
                  </a:lnTo>
                  <a:lnTo>
                    <a:pt x="269" y="86"/>
                  </a:lnTo>
                  <a:lnTo>
                    <a:pt x="272" y="86"/>
                  </a:lnTo>
                  <a:lnTo>
                    <a:pt x="284" y="89"/>
                  </a:lnTo>
                  <a:lnTo>
                    <a:pt x="284" y="101"/>
                  </a:lnTo>
                  <a:lnTo>
                    <a:pt x="284" y="104"/>
                  </a:lnTo>
                  <a:lnTo>
                    <a:pt x="293" y="104"/>
                  </a:lnTo>
                  <a:lnTo>
                    <a:pt x="297" y="104"/>
                  </a:lnTo>
                  <a:lnTo>
                    <a:pt x="309" y="104"/>
                  </a:lnTo>
                  <a:lnTo>
                    <a:pt x="309" y="116"/>
                  </a:lnTo>
                  <a:lnTo>
                    <a:pt x="318" y="116"/>
                  </a:lnTo>
                  <a:lnTo>
                    <a:pt x="321" y="125"/>
                  </a:lnTo>
                  <a:lnTo>
                    <a:pt x="318" y="128"/>
                  </a:lnTo>
                  <a:lnTo>
                    <a:pt x="312" y="135"/>
                  </a:lnTo>
                  <a:lnTo>
                    <a:pt x="309" y="141"/>
                  </a:lnTo>
                  <a:lnTo>
                    <a:pt x="297" y="144"/>
                  </a:lnTo>
                  <a:lnTo>
                    <a:pt x="293" y="150"/>
                  </a:lnTo>
                  <a:lnTo>
                    <a:pt x="284" y="144"/>
                  </a:lnTo>
                  <a:lnTo>
                    <a:pt x="278" y="144"/>
                  </a:lnTo>
                  <a:lnTo>
                    <a:pt x="278" y="150"/>
                  </a:lnTo>
                  <a:lnTo>
                    <a:pt x="278" y="159"/>
                  </a:lnTo>
                  <a:lnTo>
                    <a:pt x="278" y="165"/>
                  </a:lnTo>
                  <a:lnTo>
                    <a:pt x="284" y="174"/>
                  </a:lnTo>
                  <a:lnTo>
                    <a:pt x="287" y="183"/>
                  </a:lnTo>
                  <a:lnTo>
                    <a:pt x="287" y="190"/>
                  </a:lnTo>
                  <a:lnTo>
                    <a:pt x="293" y="193"/>
                  </a:lnTo>
                  <a:lnTo>
                    <a:pt x="303" y="199"/>
                  </a:lnTo>
                  <a:lnTo>
                    <a:pt x="303" y="193"/>
                  </a:lnTo>
                  <a:lnTo>
                    <a:pt x="303" y="205"/>
                  </a:lnTo>
                  <a:lnTo>
                    <a:pt x="290" y="205"/>
                  </a:lnTo>
                  <a:lnTo>
                    <a:pt x="287" y="205"/>
                  </a:lnTo>
                  <a:lnTo>
                    <a:pt x="281" y="205"/>
                  </a:lnTo>
                  <a:lnTo>
                    <a:pt x="278" y="205"/>
                  </a:lnTo>
                  <a:lnTo>
                    <a:pt x="266" y="205"/>
                  </a:lnTo>
                  <a:lnTo>
                    <a:pt x="263" y="205"/>
                  </a:lnTo>
                  <a:lnTo>
                    <a:pt x="257" y="208"/>
                  </a:lnTo>
                  <a:lnTo>
                    <a:pt x="257" y="217"/>
                  </a:lnTo>
                  <a:lnTo>
                    <a:pt x="254" y="229"/>
                  </a:lnTo>
                  <a:lnTo>
                    <a:pt x="257" y="238"/>
                  </a:lnTo>
                  <a:lnTo>
                    <a:pt x="257" y="245"/>
                  </a:lnTo>
                  <a:lnTo>
                    <a:pt x="257" y="254"/>
                  </a:lnTo>
                  <a:lnTo>
                    <a:pt x="254" y="254"/>
                  </a:lnTo>
                  <a:lnTo>
                    <a:pt x="242" y="245"/>
                  </a:lnTo>
                  <a:lnTo>
                    <a:pt x="239" y="245"/>
                  </a:lnTo>
                  <a:lnTo>
                    <a:pt x="232" y="248"/>
                  </a:lnTo>
                  <a:lnTo>
                    <a:pt x="217" y="245"/>
                  </a:lnTo>
                  <a:lnTo>
                    <a:pt x="214" y="245"/>
                  </a:lnTo>
                  <a:lnTo>
                    <a:pt x="208" y="248"/>
                  </a:lnTo>
                  <a:lnTo>
                    <a:pt x="208" y="254"/>
                  </a:lnTo>
                  <a:lnTo>
                    <a:pt x="202" y="260"/>
                  </a:lnTo>
                  <a:lnTo>
                    <a:pt x="199" y="248"/>
                  </a:lnTo>
                  <a:lnTo>
                    <a:pt x="193" y="245"/>
                  </a:lnTo>
                  <a:lnTo>
                    <a:pt x="187" y="254"/>
                  </a:lnTo>
                  <a:lnTo>
                    <a:pt x="184" y="248"/>
                  </a:lnTo>
                  <a:lnTo>
                    <a:pt x="177" y="245"/>
                  </a:lnTo>
                  <a:lnTo>
                    <a:pt x="168" y="245"/>
                  </a:lnTo>
                  <a:lnTo>
                    <a:pt x="162" y="248"/>
                  </a:lnTo>
                  <a:lnTo>
                    <a:pt x="147" y="248"/>
                  </a:lnTo>
                  <a:lnTo>
                    <a:pt x="144" y="245"/>
                  </a:lnTo>
                  <a:lnTo>
                    <a:pt x="138" y="245"/>
                  </a:lnTo>
                  <a:lnTo>
                    <a:pt x="119" y="238"/>
                  </a:lnTo>
                  <a:lnTo>
                    <a:pt x="107" y="232"/>
                  </a:lnTo>
                  <a:lnTo>
                    <a:pt x="92" y="229"/>
                  </a:lnTo>
                  <a:lnTo>
                    <a:pt x="80" y="229"/>
                  </a:lnTo>
                  <a:lnTo>
                    <a:pt x="64" y="232"/>
                  </a:lnTo>
                  <a:lnTo>
                    <a:pt x="55" y="232"/>
                  </a:lnTo>
                  <a:lnTo>
                    <a:pt x="43" y="232"/>
                  </a:lnTo>
                  <a:lnTo>
                    <a:pt x="34" y="238"/>
                  </a:lnTo>
                  <a:lnTo>
                    <a:pt x="34" y="245"/>
                  </a:lnTo>
                  <a:lnTo>
                    <a:pt x="28" y="248"/>
                  </a:lnTo>
                  <a:lnTo>
                    <a:pt x="25" y="254"/>
                  </a:lnTo>
                  <a:lnTo>
                    <a:pt x="19" y="248"/>
                  </a:lnTo>
                  <a:lnTo>
                    <a:pt x="12" y="248"/>
                  </a:lnTo>
                  <a:lnTo>
                    <a:pt x="9" y="260"/>
                  </a:lnTo>
                  <a:lnTo>
                    <a:pt x="9" y="2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130888" y="3791808"/>
              <a:ext cx="679451" cy="550333"/>
            </a:xfrm>
            <a:custGeom>
              <a:avLst/>
              <a:gdLst>
                <a:gd name="T0" fmla="*/ 9 w 321"/>
                <a:gd name="T1" fmla="*/ 238 h 260"/>
                <a:gd name="T2" fmla="*/ 3 w 321"/>
                <a:gd name="T3" fmla="*/ 229 h 260"/>
                <a:gd name="T4" fmla="*/ 9 w 321"/>
                <a:gd name="T5" fmla="*/ 214 h 260"/>
                <a:gd name="T6" fmla="*/ 25 w 321"/>
                <a:gd name="T7" fmla="*/ 193 h 260"/>
                <a:gd name="T8" fmla="*/ 25 w 321"/>
                <a:gd name="T9" fmla="*/ 174 h 260"/>
                <a:gd name="T10" fmla="*/ 9 w 321"/>
                <a:gd name="T11" fmla="*/ 159 h 260"/>
                <a:gd name="T12" fmla="*/ 3 w 321"/>
                <a:gd name="T13" fmla="*/ 125 h 260"/>
                <a:gd name="T14" fmla="*/ 16 w 321"/>
                <a:gd name="T15" fmla="*/ 128 h 260"/>
                <a:gd name="T16" fmla="*/ 34 w 321"/>
                <a:gd name="T17" fmla="*/ 116 h 260"/>
                <a:gd name="T18" fmla="*/ 43 w 321"/>
                <a:gd name="T19" fmla="*/ 116 h 260"/>
                <a:gd name="T20" fmla="*/ 58 w 321"/>
                <a:gd name="T21" fmla="*/ 110 h 260"/>
                <a:gd name="T22" fmla="*/ 67 w 321"/>
                <a:gd name="T23" fmla="*/ 95 h 260"/>
                <a:gd name="T24" fmla="*/ 89 w 321"/>
                <a:gd name="T25" fmla="*/ 70 h 260"/>
                <a:gd name="T26" fmla="*/ 113 w 321"/>
                <a:gd name="T27" fmla="*/ 55 h 260"/>
                <a:gd name="T28" fmla="*/ 110 w 321"/>
                <a:gd name="T29" fmla="*/ 31 h 260"/>
                <a:gd name="T30" fmla="*/ 125 w 321"/>
                <a:gd name="T31" fmla="*/ 31 h 260"/>
                <a:gd name="T32" fmla="*/ 135 w 321"/>
                <a:gd name="T33" fmla="*/ 15 h 260"/>
                <a:gd name="T34" fmla="*/ 147 w 321"/>
                <a:gd name="T35" fmla="*/ 0 h 260"/>
                <a:gd name="T36" fmla="*/ 159 w 321"/>
                <a:gd name="T37" fmla="*/ 6 h 260"/>
                <a:gd name="T38" fmla="*/ 190 w 321"/>
                <a:gd name="T39" fmla="*/ 6 h 260"/>
                <a:gd name="T40" fmla="*/ 199 w 321"/>
                <a:gd name="T41" fmla="*/ 15 h 260"/>
                <a:gd name="T42" fmla="*/ 214 w 321"/>
                <a:gd name="T43" fmla="*/ 6 h 260"/>
                <a:gd name="T44" fmla="*/ 239 w 321"/>
                <a:gd name="T45" fmla="*/ 21 h 260"/>
                <a:gd name="T46" fmla="*/ 232 w 321"/>
                <a:gd name="T47" fmla="*/ 37 h 260"/>
                <a:gd name="T48" fmla="*/ 239 w 321"/>
                <a:gd name="T49" fmla="*/ 70 h 260"/>
                <a:gd name="T50" fmla="*/ 254 w 321"/>
                <a:gd name="T51" fmla="*/ 80 h 260"/>
                <a:gd name="T52" fmla="*/ 284 w 321"/>
                <a:gd name="T53" fmla="*/ 89 h 260"/>
                <a:gd name="T54" fmla="*/ 293 w 321"/>
                <a:gd name="T55" fmla="*/ 104 h 260"/>
                <a:gd name="T56" fmla="*/ 309 w 321"/>
                <a:gd name="T57" fmla="*/ 116 h 260"/>
                <a:gd name="T58" fmla="*/ 318 w 321"/>
                <a:gd name="T59" fmla="*/ 128 h 260"/>
                <a:gd name="T60" fmla="*/ 297 w 321"/>
                <a:gd name="T61" fmla="*/ 144 h 260"/>
                <a:gd name="T62" fmla="*/ 278 w 321"/>
                <a:gd name="T63" fmla="*/ 144 h 260"/>
                <a:gd name="T64" fmla="*/ 278 w 321"/>
                <a:gd name="T65" fmla="*/ 165 h 260"/>
                <a:gd name="T66" fmla="*/ 287 w 321"/>
                <a:gd name="T67" fmla="*/ 190 h 260"/>
                <a:gd name="T68" fmla="*/ 303 w 321"/>
                <a:gd name="T69" fmla="*/ 193 h 260"/>
                <a:gd name="T70" fmla="*/ 287 w 321"/>
                <a:gd name="T71" fmla="*/ 205 h 260"/>
                <a:gd name="T72" fmla="*/ 266 w 321"/>
                <a:gd name="T73" fmla="*/ 205 h 260"/>
                <a:gd name="T74" fmla="*/ 257 w 321"/>
                <a:gd name="T75" fmla="*/ 217 h 260"/>
                <a:gd name="T76" fmla="*/ 257 w 321"/>
                <a:gd name="T77" fmla="*/ 245 h 260"/>
                <a:gd name="T78" fmla="*/ 242 w 321"/>
                <a:gd name="T79" fmla="*/ 245 h 260"/>
                <a:gd name="T80" fmla="*/ 217 w 321"/>
                <a:gd name="T81" fmla="*/ 245 h 260"/>
                <a:gd name="T82" fmla="*/ 208 w 321"/>
                <a:gd name="T83" fmla="*/ 254 h 260"/>
                <a:gd name="T84" fmla="*/ 193 w 321"/>
                <a:gd name="T85" fmla="*/ 245 h 260"/>
                <a:gd name="T86" fmla="*/ 177 w 321"/>
                <a:gd name="T87" fmla="*/ 245 h 260"/>
                <a:gd name="T88" fmla="*/ 147 w 321"/>
                <a:gd name="T89" fmla="*/ 248 h 260"/>
                <a:gd name="T90" fmla="*/ 119 w 321"/>
                <a:gd name="T91" fmla="*/ 238 h 260"/>
                <a:gd name="T92" fmla="*/ 80 w 321"/>
                <a:gd name="T93" fmla="*/ 229 h 260"/>
                <a:gd name="T94" fmla="*/ 43 w 321"/>
                <a:gd name="T95" fmla="*/ 232 h 260"/>
                <a:gd name="T96" fmla="*/ 28 w 321"/>
                <a:gd name="T97" fmla="*/ 248 h 260"/>
                <a:gd name="T98" fmla="*/ 12 w 321"/>
                <a:gd name="T99" fmla="*/ 24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60">
                  <a:moveTo>
                    <a:pt x="9" y="254"/>
                  </a:moveTo>
                  <a:lnTo>
                    <a:pt x="9" y="245"/>
                  </a:lnTo>
                  <a:lnTo>
                    <a:pt x="9" y="238"/>
                  </a:lnTo>
                  <a:lnTo>
                    <a:pt x="9" y="232"/>
                  </a:lnTo>
                  <a:lnTo>
                    <a:pt x="12" y="229"/>
                  </a:lnTo>
                  <a:lnTo>
                    <a:pt x="3" y="229"/>
                  </a:lnTo>
                  <a:lnTo>
                    <a:pt x="0" y="223"/>
                  </a:lnTo>
                  <a:lnTo>
                    <a:pt x="3" y="217"/>
                  </a:lnTo>
                  <a:lnTo>
                    <a:pt x="9" y="214"/>
                  </a:lnTo>
                  <a:lnTo>
                    <a:pt x="12" y="208"/>
                  </a:lnTo>
                  <a:lnTo>
                    <a:pt x="25" y="205"/>
                  </a:lnTo>
                  <a:lnTo>
                    <a:pt x="25" y="193"/>
                  </a:lnTo>
                  <a:lnTo>
                    <a:pt x="19" y="183"/>
                  </a:lnTo>
                  <a:lnTo>
                    <a:pt x="25" y="180"/>
                  </a:lnTo>
                  <a:lnTo>
                    <a:pt x="25" y="174"/>
                  </a:lnTo>
                  <a:lnTo>
                    <a:pt x="19" y="168"/>
                  </a:lnTo>
                  <a:lnTo>
                    <a:pt x="12" y="165"/>
                  </a:lnTo>
                  <a:lnTo>
                    <a:pt x="9" y="159"/>
                  </a:lnTo>
                  <a:lnTo>
                    <a:pt x="9" y="150"/>
                  </a:lnTo>
                  <a:lnTo>
                    <a:pt x="3" y="141"/>
                  </a:lnTo>
                  <a:lnTo>
                    <a:pt x="3" y="125"/>
                  </a:lnTo>
                  <a:lnTo>
                    <a:pt x="3" y="125"/>
                  </a:lnTo>
                  <a:lnTo>
                    <a:pt x="16" y="125"/>
                  </a:lnTo>
                  <a:lnTo>
                    <a:pt x="16" y="128"/>
                  </a:lnTo>
                  <a:lnTo>
                    <a:pt x="25" y="128"/>
                  </a:lnTo>
                  <a:lnTo>
                    <a:pt x="31" y="125"/>
                  </a:lnTo>
                  <a:lnTo>
                    <a:pt x="34" y="116"/>
                  </a:lnTo>
                  <a:lnTo>
                    <a:pt x="31" y="116"/>
                  </a:lnTo>
                  <a:lnTo>
                    <a:pt x="40" y="116"/>
                  </a:lnTo>
                  <a:lnTo>
                    <a:pt x="43" y="116"/>
                  </a:lnTo>
                  <a:lnTo>
                    <a:pt x="55" y="110"/>
                  </a:lnTo>
                  <a:lnTo>
                    <a:pt x="58" y="116"/>
                  </a:lnTo>
                  <a:lnTo>
                    <a:pt x="58" y="110"/>
                  </a:lnTo>
                  <a:lnTo>
                    <a:pt x="64" y="110"/>
                  </a:lnTo>
                  <a:lnTo>
                    <a:pt x="67" y="101"/>
                  </a:lnTo>
                  <a:lnTo>
                    <a:pt x="67" y="95"/>
                  </a:lnTo>
                  <a:lnTo>
                    <a:pt x="67" y="80"/>
                  </a:lnTo>
                  <a:lnTo>
                    <a:pt x="67" y="76"/>
                  </a:lnTo>
                  <a:lnTo>
                    <a:pt x="89" y="70"/>
                  </a:lnTo>
                  <a:lnTo>
                    <a:pt x="89" y="64"/>
                  </a:lnTo>
                  <a:lnTo>
                    <a:pt x="104" y="64"/>
                  </a:lnTo>
                  <a:lnTo>
                    <a:pt x="113" y="55"/>
                  </a:lnTo>
                  <a:lnTo>
                    <a:pt x="95" y="49"/>
                  </a:lnTo>
                  <a:lnTo>
                    <a:pt x="104" y="31"/>
                  </a:lnTo>
                  <a:lnTo>
                    <a:pt x="110" y="31"/>
                  </a:lnTo>
                  <a:lnTo>
                    <a:pt x="113" y="31"/>
                  </a:lnTo>
                  <a:lnTo>
                    <a:pt x="119" y="24"/>
                  </a:lnTo>
                  <a:lnTo>
                    <a:pt x="125" y="31"/>
                  </a:lnTo>
                  <a:lnTo>
                    <a:pt x="135" y="24"/>
                  </a:lnTo>
                  <a:lnTo>
                    <a:pt x="138" y="21"/>
                  </a:lnTo>
                  <a:lnTo>
                    <a:pt x="135" y="15"/>
                  </a:lnTo>
                  <a:lnTo>
                    <a:pt x="129" y="9"/>
                  </a:lnTo>
                  <a:lnTo>
                    <a:pt x="138" y="6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59" y="6"/>
                  </a:lnTo>
                  <a:lnTo>
                    <a:pt x="168" y="6"/>
                  </a:lnTo>
                  <a:lnTo>
                    <a:pt x="177" y="6"/>
                  </a:lnTo>
                  <a:lnTo>
                    <a:pt x="190" y="6"/>
                  </a:lnTo>
                  <a:lnTo>
                    <a:pt x="193" y="9"/>
                  </a:lnTo>
                  <a:lnTo>
                    <a:pt x="193" y="15"/>
                  </a:lnTo>
                  <a:lnTo>
                    <a:pt x="199" y="15"/>
                  </a:lnTo>
                  <a:lnTo>
                    <a:pt x="208" y="9"/>
                  </a:lnTo>
                  <a:lnTo>
                    <a:pt x="208" y="6"/>
                  </a:lnTo>
                  <a:lnTo>
                    <a:pt x="214" y="6"/>
                  </a:lnTo>
                  <a:lnTo>
                    <a:pt x="223" y="9"/>
                  </a:lnTo>
                  <a:lnTo>
                    <a:pt x="229" y="21"/>
                  </a:lnTo>
                  <a:lnTo>
                    <a:pt x="239" y="21"/>
                  </a:lnTo>
                  <a:lnTo>
                    <a:pt x="239" y="24"/>
                  </a:lnTo>
                  <a:lnTo>
                    <a:pt x="232" y="31"/>
                  </a:lnTo>
                  <a:lnTo>
                    <a:pt x="232" y="37"/>
                  </a:lnTo>
                  <a:lnTo>
                    <a:pt x="242" y="49"/>
                  </a:lnTo>
                  <a:lnTo>
                    <a:pt x="248" y="64"/>
                  </a:lnTo>
                  <a:lnTo>
                    <a:pt x="239" y="70"/>
                  </a:lnTo>
                  <a:lnTo>
                    <a:pt x="254" y="70"/>
                  </a:lnTo>
                  <a:lnTo>
                    <a:pt x="254" y="76"/>
                  </a:lnTo>
                  <a:lnTo>
                    <a:pt x="254" y="80"/>
                  </a:lnTo>
                  <a:lnTo>
                    <a:pt x="269" y="86"/>
                  </a:lnTo>
                  <a:lnTo>
                    <a:pt x="272" y="86"/>
                  </a:lnTo>
                  <a:lnTo>
                    <a:pt x="284" y="89"/>
                  </a:lnTo>
                  <a:lnTo>
                    <a:pt x="284" y="101"/>
                  </a:lnTo>
                  <a:lnTo>
                    <a:pt x="284" y="104"/>
                  </a:lnTo>
                  <a:lnTo>
                    <a:pt x="293" y="104"/>
                  </a:lnTo>
                  <a:lnTo>
                    <a:pt x="297" y="104"/>
                  </a:lnTo>
                  <a:lnTo>
                    <a:pt x="309" y="104"/>
                  </a:lnTo>
                  <a:lnTo>
                    <a:pt x="309" y="116"/>
                  </a:lnTo>
                  <a:lnTo>
                    <a:pt x="318" y="116"/>
                  </a:lnTo>
                  <a:lnTo>
                    <a:pt x="321" y="125"/>
                  </a:lnTo>
                  <a:lnTo>
                    <a:pt x="318" y="128"/>
                  </a:lnTo>
                  <a:lnTo>
                    <a:pt x="312" y="135"/>
                  </a:lnTo>
                  <a:lnTo>
                    <a:pt x="309" y="141"/>
                  </a:lnTo>
                  <a:lnTo>
                    <a:pt x="297" y="144"/>
                  </a:lnTo>
                  <a:lnTo>
                    <a:pt x="293" y="150"/>
                  </a:lnTo>
                  <a:lnTo>
                    <a:pt x="284" y="144"/>
                  </a:lnTo>
                  <a:lnTo>
                    <a:pt x="278" y="144"/>
                  </a:lnTo>
                  <a:lnTo>
                    <a:pt x="278" y="150"/>
                  </a:lnTo>
                  <a:lnTo>
                    <a:pt x="278" y="159"/>
                  </a:lnTo>
                  <a:lnTo>
                    <a:pt x="278" y="165"/>
                  </a:lnTo>
                  <a:lnTo>
                    <a:pt x="284" y="174"/>
                  </a:lnTo>
                  <a:lnTo>
                    <a:pt x="287" y="183"/>
                  </a:lnTo>
                  <a:lnTo>
                    <a:pt x="287" y="190"/>
                  </a:lnTo>
                  <a:lnTo>
                    <a:pt x="293" y="193"/>
                  </a:lnTo>
                  <a:lnTo>
                    <a:pt x="303" y="199"/>
                  </a:lnTo>
                  <a:lnTo>
                    <a:pt x="303" y="193"/>
                  </a:lnTo>
                  <a:lnTo>
                    <a:pt x="303" y="205"/>
                  </a:lnTo>
                  <a:lnTo>
                    <a:pt x="290" y="205"/>
                  </a:lnTo>
                  <a:lnTo>
                    <a:pt x="287" y="205"/>
                  </a:lnTo>
                  <a:lnTo>
                    <a:pt x="281" y="205"/>
                  </a:lnTo>
                  <a:lnTo>
                    <a:pt x="278" y="205"/>
                  </a:lnTo>
                  <a:lnTo>
                    <a:pt x="266" y="205"/>
                  </a:lnTo>
                  <a:lnTo>
                    <a:pt x="263" y="205"/>
                  </a:lnTo>
                  <a:lnTo>
                    <a:pt x="257" y="208"/>
                  </a:lnTo>
                  <a:lnTo>
                    <a:pt x="257" y="217"/>
                  </a:lnTo>
                  <a:lnTo>
                    <a:pt x="254" y="229"/>
                  </a:lnTo>
                  <a:lnTo>
                    <a:pt x="257" y="238"/>
                  </a:lnTo>
                  <a:lnTo>
                    <a:pt x="257" y="245"/>
                  </a:lnTo>
                  <a:lnTo>
                    <a:pt x="257" y="254"/>
                  </a:lnTo>
                  <a:lnTo>
                    <a:pt x="254" y="254"/>
                  </a:lnTo>
                  <a:lnTo>
                    <a:pt x="242" y="245"/>
                  </a:lnTo>
                  <a:lnTo>
                    <a:pt x="239" y="245"/>
                  </a:lnTo>
                  <a:lnTo>
                    <a:pt x="232" y="248"/>
                  </a:lnTo>
                  <a:lnTo>
                    <a:pt x="217" y="245"/>
                  </a:lnTo>
                  <a:lnTo>
                    <a:pt x="214" y="245"/>
                  </a:lnTo>
                  <a:lnTo>
                    <a:pt x="208" y="248"/>
                  </a:lnTo>
                  <a:lnTo>
                    <a:pt x="208" y="254"/>
                  </a:lnTo>
                  <a:lnTo>
                    <a:pt x="202" y="260"/>
                  </a:lnTo>
                  <a:lnTo>
                    <a:pt x="199" y="248"/>
                  </a:lnTo>
                  <a:lnTo>
                    <a:pt x="193" y="245"/>
                  </a:lnTo>
                  <a:lnTo>
                    <a:pt x="187" y="254"/>
                  </a:lnTo>
                  <a:lnTo>
                    <a:pt x="184" y="248"/>
                  </a:lnTo>
                  <a:lnTo>
                    <a:pt x="177" y="245"/>
                  </a:lnTo>
                  <a:lnTo>
                    <a:pt x="168" y="245"/>
                  </a:lnTo>
                  <a:lnTo>
                    <a:pt x="162" y="248"/>
                  </a:lnTo>
                  <a:lnTo>
                    <a:pt x="147" y="248"/>
                  </a:lnTo>
                  <a:lnTo>
                    <a:pt x="144" y="245"/>
                  </a:lnTo>
                  <a:lnTo>
                    <a:pt x="138" y="245"/>
                  </a:lnTo>
                  <a:lnTo>
                    <a:pt x="119" y="238"/>
                  </a:lnTo>
                  <a:lnTo>
                    <a:pt x="107" y="232"/>
                  </a:lnTo>
                  <a:lnTo>
                    <a:pt x="92" y="229"/>
                  </a:lnTo>
                  <a:lnTo>
                    <a:pt x="80" y="229"/>
                  </a:lnTo>
                  <a:lnTo>
                    <a:pt x="64" y="232"/>
                  </a:lnTo>
                  <a:lnTo>
                    <a:pt x="55" y="232"/>
                  </a:lnTo>
                  <a:lnTo>
                    <a:pt x="43" y="232"/>
                  </a:lnTo>
                  <a:lnTo>
                    <a:pt x="34" y="238"/>
                  </a:lnTo>
                  <a:lnTo>
                    <a:pt x="34" y="245"/>
                  </a:lnTo>
                  <a:lnTo>
                    <a:pt x="28" y="248"/>
                  </a:lnTo>
                  <a:lnTo>
                    <a:pt x="25" y="254"/>
                  </a:lnTo>
                  <a:lnTo>
                    <a:pt x="19" y="248"/>
                  </a:lnTo>
                  <a:lnTo>
                    <a:pt x="12" y="248"/>
                  </a:lnTo>
                  <a:lnTo>
                    <a:pt x="9" y="260"/>
                  </a:lnTo>
                  <a:lnTo>
                    <a:pt x="9" y="2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033522" y="4179157"/>
              <a:ext cx="1409700" cy="719667"/>
            </a:xfrm>
            <a:custGeom>
              <a:avLst/>
              <a:gdLst>
                <a:gd name="T0" fmla="*/ 336 w 666"/>
                <a:gd name="T1" fmla="*/ 340 h 340"/>
                <a:gd name="T2" fmla="*/ 364 w 666"/>
                <a:gd name="T3" fmla="*/ 315 h 340"/>
                <a:gd name="T4" fmla="*/ 382 w 666"/>
                <a:gd name="T5" fmla="*/ 300 h 340"/>
                <a:gd name="T6" fmla="*/ 391 w 666"/>
                <a:gd name="T7" fmla="*/ 303 h 340"/>
                <a:gd name="T8" fmla="*/ 388 w 666"/>
                <a:gd name="T9" fmla="*/ 328 h 340"/>
                <a:gd name="T10" fmla="*/ 437 w 666"/>
                <a:gd name="T11" fmla="*/ 324 h 340"/>
                <a:gd name="T12" fmla="*/ 459 w 666"/>
                <a:gd name="T13" fmla="*/ 315 h 340"/>
                <a:gd name="T14" fmla="*/ 492 w 666"/>
                <a:gd name="T15" fmla="*/ 315 h 340"/>
                <a:gd name="T16" fmla="*/ 508 w 666"/>
                <a:gd name="T17" fmla="*/ 300 h 340"/>
                <a:gd name="T18" fmla="*/ 547 w 666"/>
                <a:gd name="T19" fmla="*/ 285 h 340"/>
                <a:gd name="T20" fmla="*/ 578 w 666"/>
                <a:gd name="T21" fmla="*/ 273 h 340"/>
                <a:gd name="T22" fmla="*/ 596 w 666"/>
                <a:gd name="T23" fmla="*/ 248 h 340"/>
                <a:gd name="T24" fmla="*/ 611 w 666"/>
                <a:gd name="T25" fmla="*/ 239 h 340"/>
                <a:gd name="T26" fmla="*/ 651 w 666"/>
                <a:gd name="T27" fmla="*/ 190 h 340"/>
                <a:gd name="T28" fmla="*/ 651 w 666"/>
                <a:gd name="T29" fmla="*/ 144 h 340"/>
                <a:gd name="T30" fmla="*/ 651 w 666"/>
                <a:gd name="T31" fmla="*/ 126 h 340"/>
                <a:gd name="T32" fmla="*/ 666 w 666"/>
                <a:gd name="T33" fmla="*/ 89 h 340"/>
                <a:gd name="T34" fmla="*/ 627 w 666"/>
                <a:gd name="T35" fmla="*/ 89 h 340"/>
                <a:gd name="T36" fmla="*/ 608 w 666"/>
                <a:gd name="T37" fmla="*/ 86 h 340"/>
                <a:gd name="T38" fmla="*/ 581 w 666"/>
                <a:gd name="T39" fmla="*/ 86 h 340"/>
                <a:gd name="T40" fmla="*/ 547 w 666"/>
                <a:gd name="T41" fmla="*/ 77 h 340"/>
                <a:gd name="T42" fmla="*/ 517 w 666"/>
                <a:gd name="T43" fmla="*/ 86 h 340"/>
                <a:gd name="T44" fmla="*/ 489 w 666"/>
                <a:gd name="T45" fmla="*/ 80 h 340"/>
                <a:gd name="T46" fmla="*/ 468 w 666"/>
                <a:gd name="T47" fmla="*/ 55 h 340"/>
                <a:gd name="T48" fmla="*/ 437 w 666"/>
                <a:gd name="T49" fmla="*/ 46 h 340"/>
                <a:gd name="T50" fmla="*/ 425 w 666"/>
                <a:gd name="T51" fmla="*/ 16 h 340"/>
                <a:gd name="T52" fmla="*/ 388 w 666"/>
                <a:gd name="T53" fmla="*/ 0 h 340"/>
                <a:gd name="T54" fmla="*/ 358 w 666"/>
                <a:gd name="T55" fmla="*/ 7 h 340"/>
                <a:gd name="T56" fmla="*/ 339 w 666"/>
                <a:gd name="T57" fmla="*/ 22 h 340"/>
                <a:gd name="T58" fmla="*/ 309 w 666"/>
                <a:gd name="T59" fmla="*/ 19 h 340"/>
                <a:gd name="T60" fmla="*/ 300 w 666"/>
                <a:gd name="T61" fmla="*/ 62 h 340"/>
                <a:gd name="T62" fmla="*/ 278 w 666"/>
                <a:gd name="T63" fmla="*/ 65 h 340"/>
                <a:gd name="T64" fmla="*/ 251 w 666"/>
                <a:gd name="T65" fmla="*/ 77 h 340"/>
                <a:gd name="T66" fmla="*/ 223 w 666"/>
                <a:gd name="T67" fmla="*/ 62 h 340"/>
                <a:gd name="T68" fmla="*/ 184 w 666"/>
                <a:gd name="T69" fmla="*/ 62 h 340"/>
                <a:gd name="T70" fmla="*/ 110 w 666"/>
                <a:gd name="T71" fmla="*/ 49 h 340"/>
                <a:gd name="T72" fmla="*/ 74 w 666"/>
                <a:gd name="T73" fmla="*/ 65 h 340"/>
                <a:gd name="T74" fmla="*/ 58 w 666"/>
                <a:gd name="T75" fmla="*/ 77 h 340"/>
                <a:gd name="T76" fmla="*/ 71 w 666"/>
                <a:gd name="T77" fmla="*/ 104 h 340"/>
                <a:gd name="T78" fmla="*/ 71 w 666"/>
                <a:gd name="T79" fmla="*/ 135 h 340"/>
                <a:gd name="T80" fmla="*/ 31 w 666"/>
                <a:gd name="T81" fmla="*/ 166 h 340"/>
                <a:gd name="T82" fmla="*/ 19 w 666"/>
                <a:gd name="T83" fmla="*/ 205 h 340"/>
                <a:gd name="T84" fmla="*/ 10 w 666"/>
                <a:gd name="T85" fmla="*/ 254 h 340"/>
                <a:gd name="T86" fmla="*/ 71 w 666"/>
                <a:gd name="T87" fmla="*/ 269 h 340"/>
                <a:gd name="T88" fmla="*/ 113 w 666"/>
                <a:gd name="T89" fmla="*/ 263 h 340"/>
                <a:gd name="T90" fmla="*/ 153 w 666"/>
                <a:gd name="T91" fmla="*/ 245 h 340"/>
                <a:gd name="T92" fmla="*/ 181 w 666"/>
                <a:gd name="T93" fmla="*/ 245 h 340"/>
                <a:gd name="T94" fmla="*/ 217 w 666"/>
                <a:gd name="T95" fmla="*/ 233 h 340"/>
                <a:gd name="T96" fmla="*/ 248 w 666"/>
                <a:gd name="T97" fmla="*/ 239 h 340"/>
                <a:gd name="T98" fmla="*/ 275 w 666"/>
                <a:gd name="T99" fmla="*/ 254 h 340"/>
                <a:gd name="T100" fmla="*/ 278 w 666"/>
                <a:gd name="T101" fmla="*/ 285 h 340"/>
                <a:gd name="T102" fmla="*/ 300 w 666"/>
                <a:gd name="T103" fmla="*/ 303 h 340"/>
                <a:gd name="T104" fmla="*/ 312 w 666"/>
                <a:gd name="T105" fmla="*/ 32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6" h="340">
                  <a:moveTo>
                    <a:pt x="318" y="334"/>
                  </a:moveTo>
                  <a:lnTo>
                    <a:pt x="324" y="328"/>
                  </a:lnTo>
                  <a:lnTo>
                    <a:pt x="327" y="334"/>
                  </a:lnTo>
                  <a:lnTo>
                    <a:pt x="333" y="340"/>
                  </a:lnTo>
                  <a:lnTo>
                    <a:pt x="336" y="340"/>
                  </a:lnTo>
                  <a:lnTo>
                    <a:pt x="336" y="324"/>
                  </a:lnTo>
                  <a:lnTo>
                    <a:pt x="343" y="315"/>
                  </a:lnTo>
                  <a:lnTo>
                    <a:pt x="349" y="315"/>
                  </a:lnTo>
                  <a:lnTo>
                    <a:pt x="352" y="318"/>
                  </a:lnTo>
                  <a:lnTo>
                    <a:pt x="364" y="315"/>
                  </a:lnTo>
                  <a:lnTo>
                    <a:pt x="373" y="303"/>
                  </a:lnTo>
                  <a:lnTo>
                    <a:pt x="379" y="303"/>
                  </a:lnTo>
                  <a:lnTo>
                    <a:pt x="379" y="309"/>
                  </a:lnTo>
                  <a:lnTo>
                    <a:pt x="382" y="309"/>
                  </a:lnTo>
                  <a:lnTo>
                    <a:pt x="382" y="300"/>
                  </a:lnTo>
                  <a:lnTo>
                    <a:pt x="382" y="294"/>
                  </a:lnTo>
                  <a:lnTo>
                    <a:pt x="382" y="285"/>
                  </a:lnTo>
                  <a:lnTo>
                    <a:pt x="388" y="294"/>
                  </a:lnTo>
                  <a:lnTo>
                    <a:pt x="391" y="300"/>
                  </a:lnTo>
                  <a:lnTo>
                    <a:pt x="391" y="303"/>
                  </a:lnTo>
                  <a:lnTo>
                    <a:pt x="398" y="315"/>
                  </a:lnTo>
                  <a:lnTo>
                    <a:pt x="388" y="315"/>
                  </a:lnTo>
                  <a:lnTo>
                    <a:pt x="388" y="318"/>
                  </a:lnTo>
                  <a:lnTo>
                    <a:pt x="388" y="324"/>
                  </a:lnTo>
                  <a:lnTo>
                    <a:pt x="388" y="328"/>
                  </a:lnTo>
                  <a:lnTo>
                    <a:pt x="398" y="334"/>
                  </a:lnTo>
                  <a:lnTo>
                    <a:pt x="407" y="340"/>
                  </a:lnTo>
                  <a:lnTo>
                    <a:pt x="422" y="328"/>
                  </a:lnTo>
                  <a:lnTo>
                    <a:pt x="431" y="324"/>
                  </a:lnTo>
                  <a:lnTo>
                    <a:pt x="437" y="324"/>
                  </a:lnTo>
                  <a:lnTo>
                    <a:pt x="443" y="318"/>
                  </a:lnTo>
                  <a:lnTo>
                    <a:pt x="446" y="334"/>
                  </a:lnTo>
                  <a:lnTo>
                    <a:pt x="453" y="328"/>
                  </a:lnTo>
                  <a:lnTo>
                    <a:pt x="459" y="318"/>
                  </a:lnTo>
                  <a:lnTo>
                    <a:pt x="459" y="315"/>
                  </a:lnTo>
                  <a:lnTo>
                    <a:pt x="462" y="315"/>
                  </a:lnTo>
                  <a:lnTo>
                    <a:pt x="468" y="318"/>
                  </a:lnTo>
                  <a:lnTo>
                    <a:pt x="474" y="315"/>
                  </a:lnTo>
                  <a:lnTo>
                    <a:pt x="477" y="315"/>
                  </a:lnTo>
                  <a:lnTo>
                    <a:pt x="492" y="315"/>
                  </a:lnTo>
                  <a:lnTo>
                    <a:pt x="492" y="318"/>
                  </a:lnTo>
                  <a:lnTo>
                    <a:pt x="498" y="318"/>
                  </a:lnTo>
                  <a:lnTo>
                    <a:pt x="498" y="315"/>
                  </a:lnTo>
                  <a:lnTo>
                    <a:pt x="501" y="315"/>
                  </a:lnTo>
                  <a:lnTo>
                    <a:pt x="508" y="300"/>
                  </a:lnTo>
                  <a:lnTo>
                    <a:pt x="517" y="294"/>
                  </a:lnTo>
                  <a:lnTo>
                    <a:pt x="517" y="303"/>
                  </a:lnTo>
                  <a:lnTo>
                    <a:pt x="523" y="303"/>
                  </a:lnTo>
                  <a:lnTo>
                    <a:pt x="538" y="288"/>
                  </a:lnTo>
                  <a:lnTo>
                    <a:pt x="547" y="285"/>
                  </a:lnTo>
                  <a:lnTo>
                    <a:pt x="550" y="279"/>
                  </a:lnTo>
                  <a:lnTo>
                    <a:pt x="556" y="273"/>
                  </a:lnTo>
                  <a:lnTo>
                    <a:pt x="562" y="273"/>
                  </a:lnTo>
                  <a:lnTo>
                    <a:pt x="572" y="279"/>
                  </a:lnTo>
                  <a:lnTo>
                    <a:pt x="578" y="273"/>
                  </a:lnTo>
                  <a:lnTo>
                    <a:pt x="572" y="269"/>
                  </a:lnTo>
                  <a:lnTo>
                    <a:pt x="581" y="263"/>
                  </a:lnTo>
                  <a:lnTo>
                    <a:pt x="587" y="254"/>
                  </a:lnTo>
                  <a:lnTo>
                    <a:pt x="593" y="248"/>
                  </a:lnTo>
                  <a:lnTo>
                    <a:pt x="596" y="248"/>
                  </a:lnTo>
                  <a:lnTo>
                    <a:pt x="602" y="245"/>
                  </a:lnTo>
                  <a:lnTo>
                    <a:pt x="602" y="239"/>
                  </a:lnTo>
                  <a:lnTo>
                    <a:pt x="605" y="245"/>
                  </a:lnTo>
                  <a:lnTo>
                    <a:pt x="611" y="245"/>
                  </a:lnTo>
                  <a:lnTo>
                    <a:pt x="611" y="239"/>
                  </a:lnTo>
                  <a:lnTo>
                    <a:pt x="611" y="214"/>
                  </a:lnTo>
                  <a:lnTo>
                    <a:pt x="627" y="208"/>
                  </a:lnTo>
                  <a:lnTo>
                    <a:pt x="633" y="193"/>
                  </a:lnTo>
                  <a:lnTo>
                    <a:pt x="636" y="190"/>
                  </a:lnTo>
                  <a:lnTo>
                    <a:pt x="651" y="190"/>
                  </a:lnTo>
                  <a:lnTo>
                    <a:pt x="660" y="190"/>
                  </a:lnTo>
                  <a:lnTo>
                    <a:pt x="666" y="175"/>
                  </a:lnTo>
                  <a:lnTo>
                    <a:pt x="666" y="159"/>
                  </a:lnTo>
                  <a:lnTo>
                    <a:pt x="657" y="144"/>
                  </a:lnTo>
                  <a:lnTo>
                    <a:pt x="651" y="144"/>
                  </a:lnTo>
                  <a:lnTo>
                    <a:pt x="651" y="141"/>
                  </a:lnTo>
                  <a:lnTo>
                    <a:pt x="657" y="135"/>
                  </a:lnTo>
                  <a:lnTo>
                    <a:pt x="660" y="129"/>
                  </a:lnTo>
                  <a:lnTo>
                    <a:pt x="660" y="126"/>
                  </a:lnTo>
                  <a:lnTo>
                    <a:pt x="651" y="126"/>
                  </a:lnTo>
                  <a:lnTo>
                    <a:pt x="648" y="120"/>
                  </a:lnTo>
                  <a:lnTo>
                    <a:pt x="651" y="117"/>
                  </a:lnTo>
                  <a:lnTo>
                    <a:pt x="660" y="111"/>
                  </a:lnTo>
                  <a:lnTo>
                    <a:pt x="666" y="104"/>
                  </a:lnTo>
                  <a:lnTo>
                    <a:pt x="666" y="89"/>
                  </a:lnTo>
                  <a:lnTo>
                    <a:pt x="660" y="89"/>
                  </a:lnTo>
                  <a:lnTo>
                    <a:pt x="657" y="95"/>
                  </a:lnTo>
                  <a:lnTo>
                    <a:pt x="648" y="95"/>
                  </a:lnTo>
                  <a:lnTo>
                    <a:pt x="636" y="89"/>
                  </a:lnTo>
                  <a:lnTo>
                    <a:pt x="627" y="89"/>
                  </a:lnTo>
                  <a:lnTo>
                    <a:pt x="627" y="95"/>
                  </a:lnTo>
                  <a:lnTo>
                    <a:pt x="621" y="89"/>
                  </a:lnTo>
                  <a:lnTo>
                    <a:pt x="621" y="86"/>
                  </a:lnTo>
                  <a:lnTo>
                    <a:pt x="617" y="86"/>
                  </a:lnTo>
                  <a:lnTo>
                    <a:pt x="608" y="86"/>
                  </a:lnTo>
                  <a:lnTo>
                    <a:pt x="608" y="89"/>
                  </a:lnTo>
                  <a:lnTo>
                    <a:pt x="596" y="89"/>
                  </a:lnTo>
                  <a:lnTo>
                    <a:pt x="596" y="86"/>
                  </a:lnTo>
                  <a:lnTo>
                    <a:pt x="587" y="89"/>
                  </a:lnTo>
                  <a:lnTo>
                    <a:pt x="581" y="86"/>
                  </a:lnTo>
                  <a:lnTo>
                    <a:pt x="578" y="80"/>
                  </a:lnTo>
                  <a:lnTo>
                    <a:pt x="578" y="86"/>
                  </a:lnTo>
                  <a:lnTo>
                    <a:pt x="569" y="89"/>
                  </a:lnTo>
                  <a:lnTo>
                    <a:pt x="553" y="80"/>
                  </a:lnTo>
                  <a:lnTo>
                    <a:pt x="547" y="77"/>
                  </a:lnTo>
                  <a:lnTo>
                    <a:pt x="547" y="71"/>
                  </a:lnTo>
                  <a:lnTo>
                    <a:pt x="538" y="71"/>
                  </a:lnTo>
                  <a:lnTo>
                    <a:pt x="529" y="80"/>
                  </a:lnTo>
                  <a:lnTo>
                    <a:pt x="523" y="86"/>
                  </a:lnTo>
                  <a:lnTo>
                    <a:pt x="517" y="86"/>
                  </a:lnTo>
                  <a:lnTo>
                    <a:pt x="514" y="80"/>
                  </a:lnTo>
                  <a:lnTo>
                    <a:pt x="508" y="86"/>
                  </a:lnTo>
                  <a:lnTo>
                    <a:pt x="501" y="80"/>
                  </a:lnTo>
                  <a:lnTo>
                    <a:pt x="498" y="80"/>
                  </a:lnTo>
                  <a:lnTo>
                    <a:pt x="489" y="80"/>
                  </a:lnTo>
                  <a:lnTo>
                    <a:pt x="483" y="80"/>
                  </a:lnTo>
                  <a:lnTo>
                    <a:pt x="483" y="77"/>
                  </a:lnTo>
                  <a:lnTo>
                    <a:pt x="477" y="62"/>
                  </a:lnTo>
                  <a:lnTo>
                    <a:pt x="477" y="55"/>
                  </a:lnTo>
                  <a:lnTo>
                    <a:pt x="468" y="55"/>
                  </a:lnTo>
                  <a:lnTo>
                    <a:pt x="462" y="46"/>
                  </a:lnTo>
                  <a:lnTo>
                    <a:pt x="462" y="40"/>
                  </a:lnTo>
                  <a:lnTo>
                    <a:pt x="459" y="40"/>
                  </a:lnTo>
                  <a:lnTo>
                    <a:pt x="453" y="46"/>
                  </a:lnTo>
                  <a:lnTo>
                    <a:pt x="437" y="46"/>
                  </a:lnTo>
                  <a:lnTo>
                    <a:pt x="428" y="46"/>
                  </a:lnTo>
                  <a:lnTo>
                    <a:pt x="428" y="40"/>
                  </a:lnTo>
                  <a:lnTo>
                    <a:pt x="428" y="31"/>
                  </a:lnTo>
                  <a:lnTo>
                    <a:pt x="428" y="22"/>
                  </a:lnTo>
                  <a:lnTo>
                    <a:pt x="425" y="16"/>
                  </a:lnTo>
                  <a:lnTo>
                    <a:pt x="419" y="7"/>
                  </a:lnTo>
                  <a:lnTo>
                    <a:pt x="413" y="0"/>
                  </a:lnTo>
                  <a:lnTo>
                    <a:pt x="407" y="0"/>
                  </a:lnTo>
                  <a:lnTo>
                    <a:pt x="398" y="7"/>
                  </a:lnTo>
                  <a:lnTo>
                    <a:pt x="388" y="0"/>
                  </a:lnTo>
                  <a:lnTo>
                    <a:pt x="382" y="0"/>
                  </a:lnTo>
                  <a:lnTo>
                    <a:pt x="379" y="7"/>
                  </a:lnTo>
                  <a:lnTo>
                    <a:pt x="373" y="7"/>
                  </a:lnTo>
                  <a:lnTo>
                    <a:pt x="364" y="10"/>
                  </a:lnTo>
                  <a:lnTo>
                    <a:pt x="358" y="7"/>
                  </a:lnTo>
                  <a:lnTo>
                    <a:pt x="349" y="10"/>
                  </a:lnTo>
                  <a:lnTo>
                    <a:pt x="349" y="16"/>
                  </a:lnTo>
                  <a:lnTo>
                    <a:pt x="349" y="10"/>
                  </a:lnTo>
                  <a:lnTo>
                    <a:pt x="349" y="22"/>
                  </a:lnTo>
                  <a:lnTo>
                    <a:pt x="339" y="22"/>
                  </a:lnTo>
                  <a:lnTo>
                    <a:pt x="333" y="22"/>
                  </a:lnTo>
                  <a:lnTo>
                    <a:pt x="330" y="22"/>
                  </a:lnTo>
                  <a:lnTo>
                    <a:pt x="324" y="19"/>
                  </a:lnTo>
                  <a:lnTo>
                    <a:pt x="315" y="19"/>
                  </a:lnTo>
                  <a:lnTo>
                    <a:pt x="309" y="19"/>
                  </a:lnTo>
                  <a:lnTo>
                    <a:pt x="300" y="25"/>
                  </a:lnTo>
                  <a:lnTo>
                    <a:pt x="300" y="34"/>
                  </a:lnTo>
                  <a:lnTo>
                    <a:pt x="297" y="46"/>
                  </a:lnTo>
                  <a:lnTo>
                    <a:pt x="303" y="55"/>
                  </a:lnTo>
                  <a:lnTo>
                    <a:pt x="300" y="62"/>
                  </a:lnTo>
                  <a:lnTo>
                    <a:pt x="300" y="71"/>
                  </a:lnTo>
                  <a:lnTo>
                    <a:pt x="300" y="71"/>
                  </a:lnTo>
                  <a:lnTo>
                    <a:pt x="288" y="62"/>
                  </a:lnTo>
                  <a:lnTo>
                    <a:pt x="285" y="62"/>
                  </a:lnTo>
                  <a:lnTo>
                    <a:pt x="278" y="65"/>
                  </a:lnTo>
                  <a:lnTo>
                    <a:pt x="263" y="62"/>
                  </a:lnTo>
                  <a:lnTo>
                    <a:pt x="260" y="62"/>
                  </a:lnTo>
                  <a:lnTo>
                    <a:pt x="254" y="65"/>
                  </a:lnTo>
                  <a:lnTo>
                    <a:pt x="251" y="71"/>
                  </a:lnTo>
                  <a:lnTo>
                    <a:pt x="251" y="77"/>
                  </a:lnTo>
                  <a:lnTo>
                    <a:pt x="245" y="62"/>
                  </a:lnTo>
                  <a:lnTo>
                    <a:pt x="239" y="62"/>
                  </a:lnTo>
                  <a:lnTo>
                    <a:pt x="233" y="71"/>
                  </a:lnTo>
                  <a:lnTo>
                    <a:pt x="230" y="65"/>
                  </a:lnTo>
                  <a:lnTo>
                    <a:pt x="223" y="62"/>
                  </a:lnTo>
                  <a:lnTo>
                    <a:pt x="214" y="62"/>
                  </a:lnTo>
                  <a:lnTo>
                    <a:pt x="208" y="65"/>
                  </a:lnTo>
                  <a:lnTo>
                    <a:pt x="193" y="65"/>
                  </a:lnTo>
                  <a:lnTo>
                    <a:pt x="190" y="62"/>
                  </a:lnTo>
                  <a:lnTo>
                    <a:pt x="184" y="62"/>
                  </a:lnTo>
                  <a:lnTo>
                    <a:pt x="165" y="55"/>
                  </a:lnTo>
                  <a:lnTo>
                    <a:pt x="156" y="49"/>
                  </a:lnTo>
                  <a:lnTo>
                    <a:pt x="141" y="46"/>
                  </a:lnTo>
                  <a:lnTo>
                    <a:pt x="126" y="46"/>
                  </a:lnTo>
                  <a:lnTo>
                    <a:pt x="110" y="49"/>
                  </a:lnTo>
                  <a:lnTo>
                    <a:pt x="101" y="49"/>
                  </a:lnTo>
                  <a:lnTo>
                    <a:pt x="89" y="49"/>
                  </a:lnTo>
                  <a:lnTo>
                    <a:pt x="83" y="55"/>
                  </a:lnTo>
                  <a:lnTo>
                    <a:pt x="80" y="62"/>
                  </a:lnTo>
                  <a:lnTo>
                    <a:pt x="74" y="65"/>
                  </a:lnTo>
                  <a:lnTo>
                    <a:pt x="71" y="71"/>
                  </a:lnTo>
                  <a:lnTo>
                    <a:pt x="65" y="65"/>
                  </a:lnTo>
                  <a:lnTo>
                    <a:pt x="58" y="65"/>
                  </a:lnTo>
                  <a:lnTo>
                    <a:pt x="55" y="77"/>
                  </a:lnTo>
                  <a:lnTo>
                    <a:pt x="58" y="77"/>
                  </a:lnTo>
                  <a:lnTo>
                    <a:pt x="55" y="80"/>
                  </a:lnTo>
                  <a:lnTo>
                    <a:pt x="49" y="86"/>
                  </a:lnTo>
                  <a:lnTo>
                    <a:pt x="55" y="89"/>
                  </a:lnTo>
                  <a:lnTo>
                    <a:pt x="65" y="101"/>
                  </a:lnTo>
                  <a:lnTo>
                    <a:pt x="71" y="104"/>
                  </a:lnTo>
                  <a:lnTo>
                    <a:pt x="65" y="111"/>
                  </a:lnTo>
                  <a:lnTo>
                    <a:pt x="65" y="117"/>
                  </a:lnTo>
                  <a:lnTo>
                    <a:pt x="71" y="120"/>
                  </a:lnTo>
                  <a:lnTo>
                    <a:pt x="71" y="129"/>
                  </a:lnTo>
                  <a:lnTo>
                    <a:pt x="71" y="135"/>
                  </a:lnTo>
                  <a:lnTo>
                    <a:pt x="65" y="135"/>
                  </a:lnTo>
                  <a:lnTo>
                    <a:pt x="58" y="135"/>
                  </a:lnTo>
                  <a:lnTo>
                    <a:pt x="55" y="144"/>
                  </a:lnTo>
                  <a:lnTo>
                    <a:pt x="46" y="150"/>
                  </a:lnTo>
                  <a:lnTo>
                    <a:pt x="31" y="166"/>
                  </a:lnTo>
                  <a:lnTo>
                    <a:pt x="25" y="169"/>
                  </a:lnTo>
                  <a:lnTo>
                    <a:pt x="19" y="181"/>
                  </a:lnTo>
                  <a:lnTo>
                    <a:pt x="25" y="193"/>
                  </a:lnTo>
                  <a:lnTo>
                    <a:pt x="25" y="205"/>
                  </a:lnTo>
                  <a:lnTo>
                    <a:pt x="19" y="205"/>
                  </a:lnTo>
                  <a:lnTo>
                    <a:pt x="16" y="205"/>
                  </a:lnTo>
                  <a:lnTo>
                    <a:pt x="7" y="221"/>
                  </a:lnTo>
                  <a:lnTo>
                    <a:pt x="0" y="233"/>
                  </a:lnTo>
                  <a:lnTo>
                    <a:pt x="0" y="245"/>
                  </a:lnTo>
                  <a:lnTo>
                    <a:pt x="10" y="254"/>
                  </a:lnTo>
                  <a:lnTo>
                    <a:pt x="19" y="260"/>
                  </a:lnTo>
                  <a:lnTo>
                    <a:pt x="31" y="260"/>
                  </a:lnTo>
                  <a:lnTo>
                    <a:pt x="49" y="260"/>
                  </a:lnTo>
                  <a:lnTo>
                    <a:pt x="58" y="263"/>
                  </a:lnTo>
                  <a:lnTo>
                    <a:pt x="71" y="269"/>
                  </a:lnTo>
                  <a:lnTo>
                    <a:pt x="86" y="263"/>
                  </a:lnTo>
                  <a:lnTo>
                    <a:pt x="89" y="260"/>
                  </a:lnTo>
                  <a:lnTo>
                    <a:pt x="101" y="263"/>
                  </a:lnTo>
                  <a:lnTo>
                    <a:pt x="104" y="269"/>
                  </a:lnTo>
                  <a:lnTo>
                    <a:pt x="113" y="263"/>
                  </a:lnTo>
                  <a:lnTo>
                    <a:pt x="126" y="254"/>
                  </a:lnTo>
                  <a:lnTo>
                    <a:pt x="135" y="254"/>
                  </a:lnTo>
                  <a:lnTo>
                    <a:pt x="144" y="254"/>
                  </a:lnTo>
                  <a:lnTo>
                    <a:pt x="150" y="254"/>
                  </a:lnTo>
                  <a:lnTo>
                    <a:pt x="153" y="245"/>
                  </a:lnTo>
                  <a:lnTo>
                    <a:pt x="159" y="245"/>
                  </a:lnTo>
                  <a:lnTo>
                    <a:pt x="168" y="245"/>
                  </a:lnTo>
                  <a:lnTo>
                    <a:pt x="168" y="239"/>
                  </a:lnTo>
                  <a:lnTo>
                    <a:pt x="175" y="245"/>
                  </a:lnTo>
                  <a:lnTo>
                    <a:pt x="181" y="245"/>
                  </a:lnTo>
                  <a:lnTo>
                    <a:pt x="193" y="239"/>
                  </a:lnTo>
                  <a:lnTo>
                    <a:pt x="199" y="233"/>
                  </a:lnTo>
                  <a:lnTo>
                    <a:pt x="205" y="230"/>
                  </a:lnTo>
                  <a:lnTo>
                    <a:pt x="217" y="230"/>
                  </a:lnTo>
                  <a:lnTo>
                    <a:pt x="217" y="233"/>
                  </a:lnTo>
                  <a:lnTo>
                    <a:pt x="230" y="233"/>
                  </a:lnTo>
                  <a:lnTo>
                    <a:pt x="233" y="239"/>
                  </a:lnTo>
                  <a:lnTo>
                    <a:pt x="239" y="245"/>
                  </a:lnTo>
                  <a:lnTo>
                    <a:pt x="245" y="239"/>
                  </a:lnTo>
                  <a:lnTo>
                    <a:pt x="248" y="239"/>
                  </a:lnTo>
                  <a:lnTo>
                    <a:pt x="254" y="245"/>
                  </a:lnTo>
                  <a:lnTo>
                    <a:pt x="263" y="248"/>
                  </a:lnTo>
                  <a:lnTo>
                    <a:pt x="263" y="245"/>
                  </a:lnTo>
                  <a:lnTo>
                    <a:pt x="275" y="248"/>
                  </a:lnTo>
                  <a:lnTo>
                    <a:pt x="275" y="254"/>
                  </a:lnTo>
                  <a:lnTo>
                    <a:pt x="275" y="260"/>
                  </a:lnTo>
                  <a:lnTo>
                    <a:pt x="278" y="260"/>
                  </a:lnTo>
                  <a:lnTo>
                    <a:pt x="278" y="269"/>
                  </a:lnTo>
                  <a:lnTo>
                    <a:pt x="278" y="279"/>
                  </a:lnTo>
                  <a:lnTo>
                    <a:pt x="278" y="285"/>
                  </a:lnTo>
                  <a:lnTo>
                    <a:pt x="285" y="285"/>
                  </a:lnTo>
                  <a:lnTo>
                    <a:pt x="288" y="285"/>
                  </a:lnTo>
                  <a:lnTo>
                    <a:pt x="294" y="294"/>
                  </a:lnTo>
                  <a:lnTo>
                    <a:pt x="294" y="303"/>
                  </a:lnTo>
                  <a:lnTo>
                    <a:pt x="300" y="303"/>
                  </a:lnTo>
                  <a:lnTo>
                    <a:pt x="303" y="303"/>
                  </a:lnTo>
                  <a:lnTo>
                    <a:pt x="303" y="309"/>
                  </a:lnTo>
                  <a:lnTo>
                    <a:pt x="303" y="315"/>
                  </a:lnTo>
                  <a:lnTo>
                    <a:pt x="309" y="318"/>
                  </a:lnTo>
                  <a:lnTo>
                    <a:pt x="312" y="324"/>
                  </a:lnTo>
                  <a:lnTo>
                    <a:pt x="318" y="328"/>
                  </a:lnTo>
                  <a:lnTo>
                    <a:pt x="318" y="3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033522" y="4179157"/>
              <a:ext cx="1409700" cy="719667"/>
            </a:xfrm>
            <a:custGeom>
              <a:avLst/>
              <a:gdLst>
                <a:gd name="T0" fmla="*/ 336 w 666"/>
                <a:gd name="T1" fmla="*/ 340 h 340"/>
                <a:gd name="T2" fmla="*/ 364 w 666"/>
                <a:gd name="T3" fmla="*/ 315 h 340"/>
                <a:gd name="T4" fmla="*/ 382 w 666"/>
                <a:gd name="T5" fmla="*/ 300 h 340"/>
                <a:gd name="T6" fmla="*/ 391 w 666"/>
                <a:gd name="T7" fmla="*/ 303 h 340"/>
                <a:gd name="T8" fmla="*/ 388 w 666"/>
                <a:gd name="T9" fmla="*/ 328 h 340"/>
                <a:gd name="T10" fmla="*/ 437 w 666"/>
                <a:gd name="T11" fmla="*/ 324 h 340"/>
                <a:gd name="T12" fmla="*/ 459 w 666"/>
                <a:gd name="T13" fmla="*/ 315 h 340"/>
                <a:gd name="T14" fmla="*/ 492 w 666"/>
                <a:gd name="T15" fmla="*/ 315 h 340"/>
                <a:gd name="T16" fmla="*/ 508 w 666"/>
                <a:gd name="T17" fmla="*/ 300 h 340"/>
                <a:gd name="T18" fmla="*/ 547 w 666"/>
                <a:gd name="T19" fmla="*/ 285 h 340"/>
                <a:gd name="T20" fmla="*/ 578 w 666"/>
                <a:gd name="T21" fmla="*/ 273 h 340"/>
                <a:gd name="T22" fmla="*/ 596 w 666"/>
                <a:gd name="T23" fmla="*/ 248 h 340"/>
                <a:gd name="T24" fmla="*/ 611 w 666"/>
                <a:gd name="T25" fmla="*/ 239 h 340"/>
                <a:gd name="T26" fmla="*/ 651 w 666"/>
                <a:gd name="T27" fmla="*/ 190 h 340"/>
                <a:gd name="T28" fmla="*/ 651 w 666"/>
                <a:gd name="T29" fmla="*/ 144 h 340"/>
                <a:gd name="T30" fmla="*/ 651 w 666"/>
                <a:gd name="T31" fmla="*/ 126 h 340"/>
                <a:gd name="T32" fmla="*/ 666 w 666"/>
                <a:gd name="T33" fmla="*/ 89 h 340"/>
                <a:gd name="T34" fmla="*/ 627 w 666"/>
                <a:gd name="T35" fmla="*/ 89 h 340"/>
                <a:gd name="T36" fmla="*/ 608 w 666"/>
                <a:gd name="T37" fmla="*/ 86 h 340"/>
                <a:gd name="T38" fmla="*/ 581 w 666"/>
                <a:gd name="T39" fmla="*/ 86 h 340"/>
                <a:gd name="T40" fmla="*/ 547 w 666"/>
                <a:gd name="T41" fmla="*/ 77 h 340"/>
                <a:gd name="T42" fmla="*/ 517 w 666"/>
                <a:gd name="T43" fmla="*/ 86 h 340"/>
                <a:gd name="T44" fmla="*/ 489 w 666"/>
                <a:gd name="T45" fmla="*/ 80 h 340"/>
                <a:gd name="T46" fmla="*/ 468 w 666"/>
                <a:gd name="T47" fmla="*/ 55 h 340"/>
                <a:gd name="T48" fmla="*/ 437 w 666"/>
                <a:gd name="T49" fmla="*/ 46 h 340"/>
                <a:gd name="T50" fmla="*/ 425 w 666"/>
                <a:gd name="T51" fmla="*/ 16 h 340"/>
                <a:gd name="T52" fmla="*/ 388 w 666"/>
                <a:gd name="T53" fmla="*/ 0 h 340"/>
                <a:gd name="T54" fmla="*/ 358 w 666"/>
                <a:gd name="T55" fmla="*/ 7 h 340"/>
                <a:gd name="T56" fmla="*/ 339 w 666"/>
                <a:gd name="T57" fmla="*/ 22 h 340"/>
                <a:gd name="T58" fmla="*/ 309 w 666"/>
                <a:gd name="T59" fmla="*/ 19 h 340"/>
                <a:gd name="T60" fmla="*/ 300 w 666"/>
                <a:gd name="T61" fmla="*/ 62 h 340"/>
                <a:gd name="T62" fmla="*/ 278 w 666"/>
                <a:gd name="T63" fmla="*/ 65 h 340"/>
                <a:gd name="T64" fmla="*/ 251 w 666"/>
                <a:gd name="T65" fmla="*/ 77 h 340"/>
                <a:gd name="T66" fmla="*/ 223 w 666"/>
                <a:gd name="T67" fmla="*/ 62 h 340"/>
                <a:gd name="T68" fmla="*/ 184 w 666"/>
                <a:gd name="T69" fmla="*/ 62 h 340"/>
                <a:gd name="T70" fmla="*/ 110 w 666"/>
                <a:gd name="T71" fmla="*/ 49 h 340"/>
                <a:gd name="T72" fmla="*/ 74 w 666"/>
                <a:gd name="T73" fmla="*/ 65 h 340"/>
                <a:gd name="T74" fmla="*/ 58 w 666"/>
                <a:gd name="T75" fmla="*/ 77 h 340"/>
                <a:gd name="T76" fmla="*/ 71 w 666"/>
                <a:gd name="T77" fmla="*/ 104 h 340"/>
                <a:gd name="T78" fmla="*/ 71 w 666"/>
                <a:gd name="T79" fmla="*/ 135 h 340"/>
                <a:gd name="T80" fmla="*/ 31 w 666"/>
                <a:gd name="T81" fmla="*/ 166 h 340"/>
                <a:gd name="T82" fmla="*/ 19 w 666"/>
                <a:gd name="T83" fmla="*/ 205 h 340"/>
                <a:gd name="T84" fmla="*/ 10 w 666"/>
                <a:gd name="T85" fmla="*/ 254 h 340"/>
                <a:gd name="T86" fmla="*/ 71 w 666"/>
                <a:gd name="T87" fmla="*/ 269 h 340"/>
                <a:gd name="T88" fmla="*/ 113 w 666"/>
                <a:gd name="T89" fmla="*/ 263 h 340"/>
                <a:gd name="T90" fmla="*/ 153 w 666"/>
                <a:gd name="T91" fmla="*/ 245 h 340"/>
                <a:gd name="T92" fmla="*/ 181 w 666"/>
                <a:gd name="T93" fmla="*/ 245 h 340"/>
                <a:gd name="T94" fmla="*/ 217 w 666"/>
                <a:gd name="T95" fmla="*/ 233 h 340"/>
                <a:gd name="T96" fmla="*/ 248 w 666"/>
                <a:gd name="T97" fmla="*/ 239 h 340"/>
                <a:gd name="T98" fmla="*/ 275 w 666"/>
                <a:gd name="T99" fmla="*/ 254 h 340"/>
                <a:gd name="T100" fmla="*/ 278 w 666"/>
                <a:gd name="T101" fmla="*/ 285 h 340"/>
                <a:gd name="T102" fmla="*/ 300 w 666"/>
                <a:gd name="T103" fmla="*/ 303 h 340"/>
                <a:gd name="T104" fmla="*/ 312 w 666"/>
                <a:gd name="T105" fmla="*/ 32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6" h="340">
                  <a:moveTo>
                    <a:pt x="318" y="334"/>
                  </a:moveTo>
                  <a:lnTo>
                    <a:pt x="324" y="328"/>
                  </a:lnTo>
                  <a:lnTo>
                    <a:pt x="327" y="334"/>
                  </a:lnTo>
                  <a:lnTo>
                    <a:pt x="333" y="340"/>
                  </a:lnTo>
                  <a:lnTo>
                    <a:pt x="336" y="340"/>
                  </a:lnTo>
                  <a:lnTo>
                    <a:pt x="336" y="324"/>
                  </a:lnTo>
                  <a:lnTo>
                    <a:pt x="343" y="315"/>
                  </a:lnTo>
                  <a:lnTo>
                    <a:pt x="349" y="315"/>
                  </a:lnTo>
                  <a:lnTo>
                    <a:pt x="352" y="318"/>
                  </a:lnTo>
                  <a:lnTo>
                    <a:pt x="364" y="315"/>
                  </a:lnTo>
                  <a:lnTo>
                    <a:pt x="373" y="303"/>
                  </a:lnTo>
                  <a:lnTo>
                    <a:pt x="379" y="303"/>
                  </a:lnTo>
                  <a:lnTo>
                    <a:pt x="379" y="309"/>
                  </a:lnTo>
                  <a:lnTo>
                    <a:pt x="382" y="309"/>
                  </a:lnTo>
                  <a:lnTo>
                    <a:pt x="382" y="300"/>
                  </a:lnTo>
                  <a:lnTo>
                    <a:pt x="382" y="294"/>
                  </a:lnTo>
                  <a:lnTo>
                    <a:pt x="382" y="285"/>
                  </a:lnTo>
                  <a:lnTo>
                    <a:pt x="388" y="294"/>
                  </a:lnTo>
                  <a:lnTo>
                    <a:pt x="391" y="300"/>
                  </a:lnTo>
                  <a:lnTo>
                    <a:pt x="391" y="303"/>
                  </a:lnTo>
                  <a:lnTo>
                    <a:pt x="398" y="315"/>
                  </a:lnTo>
                  <a:lnTo>
                    <a:pt x="388" y="315"/>
                  </a:lnTo>
                  <a:lnTo>
                    <a:pt x="388" y="318"/>
                  </a:lnTo>
                  <a:lnTo>
                    <a:pt x="388" y="324"/>
                  </a:lnTo>
                  <a:lnTo>
                    <a:pt x="388" y="328"/>
                  </a:lnTo>
                  <a:lnTo>
                    <a:pt x="398" y="334"/>
                  </a:lnTo>
                  <a:lnTo>
                    <a:pt x="407" y="340"/>
                  </a:lnTo>
                  <a:lnTo>
                    <a:pt x="422" y="328"/>
                  </a:lnTo>
                  <a:lnTo>
                    <a:pt x="431" y="324"/>
                  </a:lnTo>
                  <a:lnTo>
                    <a:pt x="437" y="324"/>
                  </a:lnTo>
                  <a:lnTo>
                    <a:pt x="443" y="318"/>
                  </a:lnTo>
                  <a:lnTo>
                    <a:pt x="446" y="334"/>
                  </a:lnTo>
                  <a:lnTo>
                    <a:pt x="453" y="328"/>
                  </a:lnTo>
                  <a:lnTo>
                    <a:pt x="459" y="318"/>
                  </a:lnTo>
                  <a:lnTo>
                    <a:pt x="459" y="315"/>
                  </a:lnTo>
                  <a:lnTo>
                    <a:pt x="462" y="315"/>
                  </a:lnTo>
                  <a:lnTo>
                    <a:pt x="468" y="318"/>
                  </a:lnTo>
                  <a:lnTo>
                    <a:pt x="474" y="315"/>
                  </a:lnTo>
                  <a:lnTo>
                    <a:pt x="477" y="315"/>
                  </a:lnTo>
                  <a:lnTo>
                    <a:pt x="492" y="315"/>
                  </a:lnTo>
                  <a:lnTo>
                    <a:pt x="492" y="318"/>
                  </a:lnTo>
                  <a:lnTo>
                    <a:pt x="498" y="318"/>
                  </a:lnTo>
                  <a:lnTo>
                    <a:pt x="498" y="315"/>
                  </a:lnTo>
                  <a:lnTo>
                    <a:pt x="501" y="315"/>
                  </a:lnTo>
                  <a:lnTo>
                    <a:pt x="508" y="300"/>
                  </a:lnTo>
                  <a:lnTo>
                    <a:pt x="517" y="294"/>
                  </a:lnTo>
                  <a:lnTo>
                    <a:pt x="517" y="303"/>
                  </a:lnTo>
                  <a:lnTo>
                    <a:pt x="523" y="303"/>
                  </a:lnTo>
                  <a:lnTo>
                    <a:pt x="538" y="288"/>
                  </a:lnTo>
                  <a:lnTo>
                    <a:pt x="547" y="285"/>
                  </a:lnTo>
                  <a:lnTo>
                    <a:pt x="550" y="279"/>
                  </a:lnTo>
                  <a:lnTo>
                    <a:pt x="556" y="273"/>
                  </a:lnTo>
                  <a:lnTo>
                    <a:pt x="562" y="273"/>
                  </a:lnTo>
                  <a:lnTo>
                    <a:pt x="572" y="279"/>
                  </a:lnTo>
                  <a:lnTo>
                    <a:pt x="578" y="273"/>
                  </a:lnTo>
                  <a:lnTo>
                    <a:pt x="572" y="269"/>
                  </a:lnTo>
                  <a:lnTo>
                    <a:pt x="581" y="263"/>
                  </a:lnTo>
                  <a:lnTo>
                    <a:pt x="587" y="254"/>
                  </a:lnTo>
                  <a:lnTo>
                    <a:pt x="593" y="248"/>
                  </a:lnTo>
                  <a:lnTo>
                    <a:pt x="596" y="248"/>
                  </a:lnTo>
                  <a:lnTo>
                    <a:pt x="602" y="245"/>
                  </a:lnTo>
                  <a:lnTo>
                    <a:pt x="602" y="239"/>
                  </a:lnTo>
                  <a:lnTo>
                    <a:pt x="605" y="245"/>
                  </a:lnTo>
                  <a:lnTo>
                    <a:pt x="611" y="245"/>
                  </a:lnTo>
                  <a:lnTo>
                    <a:pt x="611" y="239"/>
                  </a:lnTo>
                  <a:lnTo>
                    <a:pt x="611" y="214"/>
                  </a:lnTo>
                  <a:lnTo>
                    <a:pt x="627" y="208"/>
                  </a:lnTo>
                  <a:lnTo>
                    <a:pt x="633" y="193"/>
                  </a:lnTo>
                  <a:lnTo>
                    <a:pt x="636" y="190"/>
                  </a:lnTo>
                  <a:lnTo>
                    <a:pt x="651" y="190"/>
                  </a:lnTo>
                  <a:lnTo>
                    <a:pt x="660" y="190"/>
                  </a:lnTo>
                  <a:lnTo>
                    <a:pt x="666" y="175"/>
                  </a:lnTo>
                  <a:lnTo>
                    <a:pt x="666" y="159"/>
                  </a:lnTo>
                  <a:lnTo>
                    <a:pt x="657" y="144"/>
                  </a:lnTo>
                  <a:lnTo>
                    <a:pt x="651" y="144"/>
                  </a:lnTo>
                  <a:lnTo>
                    <a:pt x="651" y="141"/>
                  </a:lnTo>
                  <a:lnTo>
                    <a:pt x="657" y="135"/>
                  </a:lnTo>
                  <a:lnTo>
                    <a:pt x="660" y="129"/>
                  </a:lnTo>
                  <a:lnTo>
                    <a:pt x="660" y="126"/>
                  </a:lnTo>
                  <a:lnTo>
                    <a:pt x="651" y="126"/>
                  </a:lnTo>
                  <a:lnTo>
                    <a:pt x="648" y="120"/>
                  </a:lnTo>
                  <a:lnTo>
                    <a:pt x="651" y="117"/>
                  </a:lnTo>
                  <a:lnTo>
                    <a:pt x="660" y="111"/>
                  </a:lnTo>
                  <a:lnTo>
                    <a:pt x="666" y="104"/>
                  </a:lnTo>
                  <a:lnTo>
                    <a:pt x="666" y="89"/>
                  </a:lnTo>
                  <a:lnTo>
                    <a:pt x="660" y="89"/>
                  </a:lnTo>
                  <a:lnTo>
                    <a:pt x="657" y="95"/>
                  </a:lnTo>
                  <a:lnTo>
                    <a:pt x="648" y="95"/>
                  </a:lnTo>
                  <a:lnTo>
                    <a:pt x="636" y="89"/>
                  </a:lnTo>
                  <a:lnTo>
                    <a:pt x="627" y="89"/>
                  </a:lnTo>
                  <a:lnTo>
                    <a:pt x="627" y="95"/>
                  </a:lnTo>
                  <a:lnTo>
                    <a:pt x="621" y="89"/>
                  </a:lnTo>
                  <a:lnTo>
                    <a:pt x="621" y="86"/>
                  </a:lnTo>
                  <a:lnTo>
                    <a:pt x="617" y="86"/>
                  </a:lnTo>
                  <a:lnTo>
                    <a:pt x="608" y="86"/>
                  </a:lnTo>
                  <a:lnTo>
                    <a:pt x="608" y="89"/>
                  </a:lnTo>
                  <a:lnTo>
                    <a:pt x="596" y="89"/>
                  </a:lnTo>
                  <a:lnTo>
                    <a:pt x="596" y="86"/>
                  </a:lnTo>
                  <a:lnTo>
                    <a:pt x="587" y="89"/>
                  </a:lnTo>
                  <a:lnTo>
                    <a:pt x="581" y="86"/>
                  </a:lnTo>
                  <a:lnTo>
                    <a:pt x="578" y="80"/>
                  </a:lnTo>
                  <a:lnTo>
                    <a:pt x="578" y="86"/>
                  </a:lnTo>
                  <a:lnTo>
                    <a:pt x="569" y="89"/>
                  </a:lnTo>
                  <a:lnTo>
                    <a:pt x="553" y="80"/>
                  </a:lnTo>
                  <a:lnTo>
                    <a:pt x="547" y="77"/>
                  </a:lnTo>
                  <a:lnTo>
                    <a:pt x="547" y="71"/>
                  </a:lnTo>
                  <a:lnTo>
                    <a:pt x="538" y="71"/>
                  </a:lnTo>
                  <a:lnTo>
                    <a:pt x="529" y="80"/>
                  </a:lnTo>
                  <a:lnTo>
                    <a:pt x="523" y="86"/>
                  </a:lnTo>
                  <a:lnTo>
                    <a:pt x="517" y="86"/>
                  </a:lnTo>
                  <a:lnTo>
                    <a:pt x="514" y="80"/>
                  </a:lnTo>
                  <a:lnTo>
                    <a:pt x="508" y="86"/>
                  </a:lnTo>
                  <a:lnTo>
                    <a:pt x="501" y="80"/>
                  </a:lnTo>
                  <a:lnTo>
                    <a:pt x="498" y="80"/>
                  </a:lnTo>
                  <a:lnTo>
                    <a:pt x="489" y="80"/>
                  </a:lnTo>
                  <a:lnTo>
                    <a:pt x="483" y="80"/>
                  </a:lnTo>
                  <a:lnTo>
                    <a:pt x="483" y="77"/>
                  </a:lnTo>
                  <a:lnTo>
                    <a:pt x="477" y="62"/>
                  </a:lnTo>
                  <a:lnTo>
                    <a:pt x="477" y="55"/>
                  </a:lnTo>
                  <a:lnTo>
                    <a:pt x="468" y="55"/>
                  </a:lnTo>
                  <a:lnTo>
                    <a:pt x="462" y="46"/>
                  </a:lnTo>
                  <a:lnTo>
                    <a:pt x="462" y="40"/>
                  </a:lnTo>
                  <a:lnTo>
                    <a:pt x="459" y="40"/>
                  </a:lnTo>
                  <a:lnTo>
                    <a:pt x="453" y="46"/>
                  </a:lnTo>
                  <a:lnTo>
                    <a:pt x="437" y="46"/>
                  </a:lnTo>
                  <a:lnTo>
                    <a:pt x="428" y="46"/>
                  </a:lnTo>
                  <a:lnTo>
                    <a:pt x="428" y="40"/>
                  </a:lnTo>
                  <a:lnTo>
                    <a:pt x="428" y="31"/>
                  </a:lnTo>
                  <a:lnTo>
                    <a:pt x="428" y="22"/>
                  </a:lnTo>
                  <a:lnTo>
                    <a:pt x="425" y="16"/>
                  </a:lnTo>
                  <a:lnTo>
                    <a:pt x="419" y="7"/>
                  </a:lnTo>
                  <a:lnTo>
                    <a:pt x="413" y="0"/>
                  </a:lnTo>
                  <a:lnTo>
                    <a:pt x="407" y="0"/>
                  </a:lnTo>
                  <a:lnTo>
                    <a:pt x="398" y="7"/>
                  </a:lnTo>
                  <a:lnTo>
                    <a:pt x="388" y="0"/>
                  </a:lnTo>
                  <a:lnTo>
                    <a:pt x="382" y="0"/>
                  </a:lnTo>
                  <a:lnTo>
                    <a:pt x="379" y="7"/>
                  </a:lnTo>
                  <a:lnTo>
                    <a:pt x="373" y="7"/>
                  </a:lnTo>
                  <a:lnTo>
                    <a:pt x="364" y="10"/>
                  </a:lnTo>
                  <a:lnTo>
                    <a:pt x="358" y="7"/>
                  </a:lnTo>
                  <a:lnTo>
                    <a:pt x="349" y="10"/>
                  </a:lnTo>
                  <a:lnTo>
                    <a:pt x="349" y="16"/>
                  </a:lnTo>
                  <a:lnTo>
                    <a:pt x="349" y="10"/>
                  </a:lnTo>
                  <a:lnTo>
                    <a:pt x="349" y="22"/>
                  </a:lnTo>
                  <a:lnTo>
                    <a:pt x="339" y="22"/>
                  </a:lnTo>
                  <a:lnTo>
                    <a:pt x="333" y="22"/>
                  </a:lnTo>
                  <a:lnTo>
                    <a:pt x="330" y="22"/>
                  </a:lnTo>
                  <a:lnTo>
                    <a:pt x="324" y="19"/>
                  </a:lnTo>
                  <a:lnTo>
                    <a:pt x="315" y="19"/>
                  </a:lnTo>
                  <a:lnTo>
                    <a:pt x="309" y="19"/>
                  </a:lnTo>
                  <a:lnTo>
                    <a:pt x="300" y="25"/>
                  </a:lnTo>
                  <a:lnTo>
                    <a:pt x="300" y="34"/>
                  </a:lnTo>
                  <a:lnTo>
                    <a:pt x="297" y="46"/>
                  </a:lnTo>
                  <a:lnTo>
                    <a:pt x="303" y="55"/>
                  </a:lnTo>
                  <a:lnTo>
                    <a:pt x="300" y="62"/>
                  </a:lnTo>
                  <a:lnTo>
                    <a:pt x="300" y="71"/>
                  </a:lnTo>
                  <a:lnTo>
                    <a:pt x="300" y="71"/>
                  </a:lnTo>
                  <a:lnTo>
                    <a:pt x="288" y="62"/>
                  </a:lnTo>
                  <a:lnTo>
                    <a:pt x="285" y="62"/>
                  </a:lnTo>
                  <a:lnTo>
                    <a:pt x="278" y="65"/>
                  </a:lnTo>
                  <a:lnTo>
                    <a:pt x="263" y="62"/>
                  </a:lnTo>
                  <a:lnTo>
                    <a:pt x="260" y="62"/>
                  </a:lnTo>
                  <a:lnTo>
                    <a:pt x="254" y="65"/>
                  </a:lnTo>
                  <a:lnTo>
                    <a:pt x="251" y="71"/>
                  </a:lnTo>
                  <a:lnTo>
                    <a:pt x="251" y="77"/>
                  </a:lnTo>
                  <a:lnTo>
                    <a:pt x="245" y="62"/>
                  </a:lnTo>
                  <a:lnTo>
                    <a:pt x="239" y="62"/>
                  </a:lnTo>
                  <a:lnTo>
                    <a:pt x="233" y="71"/>
                  </a:lnTo>
                  <a:lnTo>
                    <a:pt x="230" y="65"/>
                  </a:lnTo>
                  <a:lnTo>
                    <a:pt x="223" y="62"/>
                  </a:lnTo>
                  <a:lnTo>
                    <a:pt x="214" y="62"/>
                  </a:lnTo>
                  <a:lnTo>
                    <a:pt x="208" y="65"/>
                  </a:lnTo>
                  <a:lnTo>
                    <a:pt x="193" y="65"/>
                  </a:lnTo>
                  <a:lnTo>
                    <a:pt x="190" y="62"/>
                  </a:lnTo>
                  <a:lnTo>
                    <a:pt x="184" y="62"/>
                  </a:lnTo>
                  <a:lnTo>
                    <a:pt x="165" y="55"/>
                  </a:lnTo>
                  <a:lnTo>
                    <a:pt x="156" y="49"/>
                  </a:lnTo>
                  <a:lnTo>
                    <a:pt x="141" y="46"/>
                  </a:lnTo>
                  <a:lnTo>
                    <a:pt x="126" y="46"/>
                  </a:lnTo>
                  <a:lnTo>
                    <a:pt x="110" y="49"/>
                  </a:lnTo>
                  <a:lnTo>
                    <a:pt x="101" y="49"/>
                  </a:lnTo>
                  <a:lnTo>
                    <a:pt x="89" y="49"/>
                  </a:lnTo>
                  <a:lnTo>
                    <a:pt x="83" y="55"/>
                  </a:lnTo>
                  <a:lnTo>
                    <a:pt x="80" y="62"/>
                  </a:lnTo>
                  <a:lnTo>
                    <a:pt x="74" y="65"/>
                  </a:lnTo>
                  <a:lnTo>
                    <a:pt x="71" y="71"/>
                  </a:lnTo>
                  <a:lnTo>
                    <a:pt x="65" y="65"/>
                  </a:lnTo>
                  <a:lnTo>
                    <a:pt x="58" y="65"/>
                  </a:lnTo>
                  <a:lnTo>
                    <a:pt x="55" y="77"/>
                  </a:lnTo>
                  <a:lnTo>
                    <a:pt x="58" y="77"/>
                  </a:lnTo>
                  <a:lnTo>
                    <a:pt x="55" y="80"/>
                  </a:lnTo>
                  <a:lnTo>
                    <a:pt x="49" y="86"/>
                  </a:lnTo>
                  <a:lnTo>
                    <a:pt x="55" y="89"/>
                  </a:lnTo>
                  <a:lnTo>
                    <a:pt x="65" y="101"/>
                  </a:lnTo>
                  <a:lnTo>
                    <a:pt x="71" y="104"/>
                  </a:lnTo>
                  <a:lnTo>
                    <a:pt x="65" y="111"/>
                  </a:lnTo>
                  <a:lnTo>
                    <a:pt x="65" y="117"/>
                  </a:lnTo>
                  <a:lnTo>
                    <a:pt x="71" y="120"/>
                  </a:lnTo>
                  <a:lnTo>
                    <a:pt x="71" y="129"/>
                  </a:lnTo>
                  <a:lnTo>
                    <a:pt x="71" y="135"/>
                  </a:lnTo>
                  <a:lnTo>
                    <a:pt x="65" y="135"/>
                  </a:lnTo>
                  <a:lnTo>
                    <a:pt x="58" y="135"/>
                  </a:lnTo>
                  <a:lnTo>
                    <a:pt x="55" y="144"/>
                  </a:lnTo>
                  <a:lnTo>
                    <a:pt x="46" y="150"/>
                  </a:lnTo>
                  <a:lnTo>
                    <a:pt x="31" y="166"/>
                  </a:lnTo>
                  <a:lnTo>
                    <a:pt x="25" y="169"/>
                  </a:lnTo>
                  <a:lnTo>
                    <a:pt x="19" y="181"/>
                  </a:lnTo>
                  <a:lnTo>
                    <a:pt x="25" y="193"/>
                  </a:lnTo>
                  <a:lnTo>
                    <a:pt x="25" y="205"/>
                  </a:lnTo>
                  <a:lnTo>
                    <a:pt x="19" y="205"/>
                  </a:lnTo>
                  <a:lnTo>
                    <a:pt x="16" y="205"/>
                  </a:lnTo>
                  <a:lnTo>
                    <a:pt x="7" y="221"/>
                  </a:lnTo>
                  <a:lnTo>
                    <a:pt x="0" y="233"/>
                  </a:lnTo>
                  <a:lnTo>
                    <a:pt x="0" y="245"/>
                  </a:lnTo>
                  <a:lnTo>
                    <a:pt x="10" y="254"/>
                  </a:lnTo>
                  <a:lnTo>
                    <a:pt x="19" y="260"/>
                  </a:lnTo>
                  <a:lnTo>
                    <a:pt x="31" y="260"/>
                  </a:lnTo>
                  <a:lnTo>
                    <a:pt x="49" y="260"/>
                  </a:lnTo>
                  <a:lnTo>
                    <a:pt x="58" y="263"/>
                  </a:lnTo>
                  <a:lnTo>
                    <a:pt x="71" y="269"/>
                  </a:lnTo>
                  <a:lnTo>
                    <a:pt x="86" y="263"/>
                  </a:lnTo>
                  <a:lnTo>
                    <a:pt x="89" y="260"/>
                  </a:lnTo>
                  <a:lnTo>
                    <a:pt x="101" y="263"/>
                  </a:lnTo>
                  <a:lnTo>
                    <a:pt x="104" y="269"/>
                  </a:lnTo>
                  <a:lnTo>
                    <a:pt x="113" y="263"/>
                  </a:lnTo>
                  <a:lnTo>
                    <a:pt x="126" y="254"/>
                  </a:lnTo>
                  <a:lnTo>
                    <a:pt x="135" y="254"/>
                  </a:lnTo>
                  <a:lnTo>
                    <a:pt x="144" y="254"/>
                  </a:lnTo>
                  <a:lnTo>
                    <a:pt x="150" y="254"/>
                  </a:lnTo>
                  <a:lnTo>
                    <a:pt x="153" y="245"/>
                  </a:lnTo>
                  <a:lnTo>
                    <a:pt x="159" y="245"/>
                  </a:lnTo>
                  <a:lnTo>
                    <a:pt x="168" y="245"/>
                  </a:lnTo>
                  <a:lnTo>
                    <a:pt x="168" y="239"/>
                  </a:lnTo>
                  <a:lnTo>
                    <a:pt x="175" y="245"/>
                  </a:lnTo>
                  <a:lnTo>
                    <a:pt x="181" y="245"/>
                  </a:lnTo>
                  <a:lnTo>
                    <a:pt x="193" y="239"/>
                  </a:lnTo>
                  <a:lnTo>
                    <a:pt x="199" y="233"/>
                  </a:lnTo>
                  <a:lnTo>
                    <a:pt x="205" y="230"/>
                  </a:lnTo>
                  <a:lnTo>
                    <a:pt x="217" y="230"/>
                  </a:lnTo>
                  <a:lnTo>
                    <a:pt x="217" y="233"/>
                  </a:lnTo>
                  <a:lnTo>
                    <a:pt x="230" y="233"/>
                  </a:lnTo>
                  <a:lnTo>
                    <a:pt x="233" y="239"/>
                  </a:lnTo>
                  <a:lnTo>
                    <a:pt x="239" y="245"/>
                  </a:lnTo>
                  <a:lnTo>
                    <a:pt x="245" y="239"/>
                  </a:lnTo>
                  <a:lnTo>
                    <a:pt x="248" y="239"/>
                  </a:lnTo>
                  <a:lnTo>
                    <a:pt x="254" y="245"/>
                  </a:lnTo>
                  <a:lnTo>
                    <a:pt x="263" y="248"/>
                  </a:lnTo>
                  <a:lnTo>
                    <a:pt x="263" y="245"/>
                  </a:lnTo>
                  <a:lnTo>
                    <a:pt x="275" y="248"/>
                  </a:lnTo>
                  <a:lnTo>
                    <a:pt x="275" y="254"/>
                  </a:lnTo>
                  <a:lnTo>
                    <a:pt x="275" y="260"/>
                  </a:lnTo>
                  <a:lnTo>
                    <a:pt x="278" y="260"/>
                  </a:lnTo>
                  <a:lnTo>
                    <a:pt x="278" y="269"/>
                  </a:lnTo>
                  <a:lnTo>
                    <a:pt x="278" y="279"/>
                  </a:lnTo>
                  <a:lnTo>
                    <a:pt x="278" y="285"/>
                  </a:lnTo>
                  <a:lnTo>
                    <a:pt x="285" y="285"/>
                  </a:lnTo>
                  <a:lnTo>
                    <a:pt x="288" y="285"/>
                  </a:lnTo>
                  <a:lnTo>
                    <a:pt x="294" y="294"/>
                  </a:lnTo>
                  <a:lnTo>
                    <a:pt x="294" y="303"/>
                  </a:lnTo>
                  <a:lnTo>
                    <a:pt x="300" y="303"/>
                  </a:lnTo>
                  <a:lnTo>
                    <a:pt x="303" y="303"/>
                  </a:lnTo>
                  <a:lnTo>
                    <a:pt x="303" y="309"/>
                  </a:lnTo>
                  <a:lnTo>
                    <a:pt x="303" y="315"/>
                  </a:lnTo>
                  <a:lnTo>
                    <a:pt x="309" y="318"/>
                  </a:lnTo>
                  <a:lnTo>
                    <a:pt x="312" y="324"/>
                  </a:lnTo>
                  <a:lnTo>
                    <a:pt x="318" y="328"/>
                  </a:lnTo>
                  <a:lnTo>
                    <a:pt x="318" y="3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403940" y="4665990"/>
              <a:ext cx="334433" cy="355600"/>
            </a:xfrm>
            <a:custGeom>
              <a:avLst/>
              <a:gdLst>
                <a:gd name="T0" fmla="*/ 6 w 158"/>
                <a:gd name="T1" fmla="*/ 24 h 168"/>
                <a:gd name="T2" fmla="*/ 9 w 158"/>
                <a:gd name="T3" fmla="*/ 39 h 168"/>
                <a:gd name="T4" fmla="*/ 18 w 158"/>
                <a:gd name="T5" fmla="*/ 49 h 168"/>
                <a:gd name="T6" fmla="*/ 33 w 158"/>
                <a:gd name="T7" fmla="*/ 55 h 168"/>
                <a:gd name="T8" fmla="*/ 39 w 158"/>
                <a:gd name="T9" fmla="*/ 64 h 168"/>
                <a:gd name="T10" fmla="*/ 55 w 158"/>
                <a:gd name="T11" fmla="*/ 70 h 168"/>
                <a:gd name="T12" fmla="*/ 58 w 158"/>
                <a:gd name="T13" fmla="*/ 85 h 168"/>
                <a:gd name="T14" fmla="*/ 64 w 158"/>
                <a:gd name="T15" fmla="*/ 104 h 168"/>
                <a:gd name="T16" fmla="*/ 58 w 158"/>
                <a:gd name="T17" fmla="*/ 119 h 168"/>
                <a:gd name="T18" fmla="*/ 64 w 158"/>
                <a:gd name="T19" fmla="*/ 128 h 168"/>
                <a:gd name="T20" fmla="*/ 58 w 158"/>
                <a:gd name="T21" fmla="*/ 137 h 168"/>
                <a:gd name="T22" fmla="*/ 58 w 158"/>
                <a:gd name="T23" fmla="*/ 159 h 168"/>
                <a:gd name="T24" fmla="*/ 70 w 158"/>
                <a:gd name="T25" fmla="*/ 162 h 168"/>
                <a:gd name="T26" fmla="*/ 79 w 158"/>
                <a:gd name="T27" fmla="*/ 168 h 168"/>
                <a:gd name="T28" fmla="*/ 94 w 158"/>
                <a:gd name="T29" fmla="*/ 168 h 168"/>
                <a:gd name="T30" fmla="*/ 103 w 158"/>
                <a:gd name="T31" fmla="*/ 159 h 168"/>
                <a:gd name="T32" fmla="*/ 113 w 158"/>
                <a:gd name="T33" fmla="*/ 159 h 168"/>
                <a:gd name="T34" fmla="*/ 119 w 158"/>
                <a:gd name="T35" fmla="*/ 162 h 168"/>
                <a:gd name="T36" fmla="*/ 125 w 158"/>
                <a:gd name="T37" fmla="*/ 153 h 168"/>
                <a:gd name="T38" fmla="*/ 119 w 158"/>
                <a:gd name="T39" fmla="*/ 143 h 168"/>
                <a:gd name="T40" fmla="*/ 125 w 158"/>
                <a:gd name="T41" fmla="*/ 134 h 168"/>
                <a:gd name="T42" fmla="*/ 128 w 158"/>
                <a:gd name="T43" fmla="*/ 137 h 168"/>
                <a:gd name="T44" fmla="*/ 143 w 158"/>
                <a:gd name="T45" fmla="*/ 134 h 168"/>
                <a:gd name="T46" fmla="*/ 152 w 158"/>
                <a:gd name="T47" fmla="*/ 128 h 168"/>
                <a:gd name="T48" fmla="*/ 158 w 158"/>
                <a:gd name="T49" fmla="*/ 119 h 168"/>
                <a:gd name="T50" fmla="*/ 149 w 158"/>
                <a:gd name="T51" fmla="*/ 113 h 168"/>
                <a:gd name="T52" fmla="*/ 137 w 158"/>
                <a:gd name="T53" fmla="*/ 104 h 168"/>
                <a:gd name="T54" fmla="*/ 143 w 158"/>
                <a:gd name="T55" fmla="*/ 98 h 168"/>
                <a:gd name="T56" fmla="*/ 134 w 158"/>
                <a:gd name="T57" fmla="*/ 88 h 168"/>
                <a:gd name="T58" fmla="*/ 128 w 158"/>
                <a:gd name="T59" fmla="*/ 79 h 168"/>
                <a:gd name="T60" fmla="*/ 125 w 158"/>
                <a:gd name="T61" fmla="*/ 73 h 168"/>
                <a:gd name="T62" fmla="*/ 119 w 158"/>
                <a:gd name="T63" fmla="*/ 64 h 168"/>
                <a:gd name="T64" fmla="*/ 110 w 158"/>
                <a:gd name="T65" fmla="*/ 55 h 168"/>
                <a:gd name="T66" fmla="*/ 103 w 158"/>
                <a:gd name="T67" fmla="*/ 49 h 168"/>
                <a:gd name="T68" fmla="*/ 103 w 158"/>
                <a:gd name="T69" fmla="*/ 30 h 168"/>
                <a:gd name="T70" fmla="*/ 100 w 158"/>
                <a:gd name="T71" fmla="*/ 24 h 168"/>
                <a:gd name="T72" fmla="*/ 88 w 158"/>
                <a:gd name="T73" fmla="*/ 15 h 168"/>
                <a:gd name="T74" fmla="*/ 79 w 158"/>
                <a:gd name="T75" fmla="*/ 15 h 168"/>
                <a:gd name="T76" fmla="*/ 70 w 158"/>
                <a:gd name="T77" fmla="*/ 9 h 168"/>
                <a:gd name="T78" fmla="*/ 61 w 158"/>
                <a:gd name="T79" fmla="*/ 9 h 168"/>
                <a:gd name="T80" fmla="*/ 45 w 158"/>
                <a:gd name="T81" fmla="*/ 3 h 168"/>
                <a:gd name="T82" fmla="*/ 30 w 158"/>
                <a:gd name="T83" fmla="*/ 0 h 168"/>
                <a:gd name="T84" fmla="*/ 18 w 158"/>
                <a:gd name="T85" fmla="*/ 9 h 168"/>
                <a:gd name="T86" fmla="*/ 0 w 158"/>
                <a:gd name="T87" fmla="*/ 1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168">
                  <a:moveTo>
                    <a:pt x="0" y="15"/>
                  </a:moveTo>
                  <a:lnTo>
                    <a:pt x="6" y="24"/>
                  </a:lnTo>
                  <a:lnTo>
                    <a:pt x="9" y="24"/>
                  </a:lnTo>
                  <a:lnTo>
                    <a:pt x="9" y="39"/>
                  </a:lnTo>
                  <a:lnTo>
                    <a:pt x="15" y="43"/>
                  </a:lnTo>
                  <a:lnTo>
                    <a:pt x="18" y="49"/>
                  </a:lnTo>
                  <a:lnTo>
                    <a:pt x="30" y="55"/>
                  </a:lnTo>
                  <a:lnTo>
                    <a:pt x="33" y="55"/>
                  </a:lnTo>
                  <a:lnTo>
                    <a:pt x="33" y="58"/>
                  </a:lnTo>
                  <a:lnTo>
                    <a:pt x="39" y="64"/>
                  </a:lnTo>
                  <a:lnTo>
                    <a:pt x="42" y="64"/>
                  </a:lnTo>
                  <a:lnTo>
                    <a:pt x="55" y="70"/>
                  </a:lnTo>
                  <a:lnTo>
                    <a:pt x="55" y="73"/>
                  </a:lnTo>
                  <a:lnTo>
                    <a:pt x="58" y="85"/>
                  </a:lnTo>
                  <a:lnTo>
                    <a:pt x="58" y="94"/>
                  </a:lnTo>
                  <a:lnTo>
                    <a:pt x="64" y="104"/>
                  </a:lnTo>
                  <a:lnTo>
                    <a:pt x="64" y="113"/>
                  </a:lnTo>
                  <a:lnTo>
                    <a:pt x="58" y="119"/>
                  </a:lnTo>
                  <a:lnTo>
                    <a:pt x="58" y="122"/>
                  </a:lnTo>
                  <a:lnTo>
                    <a:pt x="64" y="128"/>
                  </a:lnTo>
                  <a:lnTo>
                    <a:pt x="58" y="134"/>
                  </a:lnTo>
                  <a:lnTo>
                    <a:pt x="58" y="137"/>
                  </a:lnTo>
                  <a:lnTo>
                    <a:pt x="58" y="150"/>
                  </a:lnTo>
                  <a:lnTo>
                    <a:pt x="58" y="159"/>
                  </a:lnTo>
                  <a:lnTo>
                    <a:pt x="58" y="162"/>
                  </a:lnTo>
                  <a:lnTo>
                    <a:pt x="70" y="162"/>
                  </a:lnTo>
                  <a:lnTo>
                    <a:pt x="73" y="168"/>
                  </a:lnTo>
                  <a:lnTo>
                    <a:pt x="79" y="168"/>
                  </a:lnTo>
                  <a:lnTo>
                    <a:pt x="85" y="168"/>
                  </a:lnTo>
                  <a:lnTo>
                    <a:pt x="94" y="168"/>
                  </a:lnTo>
                  <a:lnTo>
                    <a:pt x="100" y="162"/>
                  </a:lnTo>
                  <a:lnTo>
                    <a:pt x="103" y="159"/>
                  </a:lnTo>
                  <a:lnTo>
                    <a:pt x="110" y="153"/>
                  </a:lnTo>
                  <a:lnTo>
                    <a:pt x="113" y="159"/>
                  </a:lnTo>
                  <a:lnTo>
                    <a:pt x="119" y="159"/>
                  </a:lnTo>
                  <a:lnTo>
                    <a:pt x="119" y="162"/>
                  </a:lnTo>
                  <a:lnTo>
                    <a:pt x="125" y="162"/>
                  </a:lnTo>
                  <a:lnTo>
                    <a:pt x="125" y="153"/>
                  </a:lnTo>
                  <a:lnTo>
                    <a:pt x="125" y="150"/>
                  </a:lnTo>
                  <a:lnTo>
                    <a:pt x="119" y="143"/>
                  </a:lnTo>
                  <a:lnTo>
                    <a:pt x="119" y="137"/>
                  </a:lnTo>
                  <a:lnTo>
                    <a:pt x="125" y="134"/>
                  </a:lnTo>
                  <a:lnTo>
                    <a:pt x="128" y="134"/>
                  </a:lnTo>
                  <a:lnTo>
                    <a:pt x="128" y="137"/>
                  </a:lnTo>
                  <a:lnTo>
                    <a:pt x="134" y="134"/>
                  </a:lnTo>
                  <a:lnTo>
                    <a:pt x="143" y="134"/>
                  </a:lnTo>
                  <a:lnTo>
                    <a:pt x="149" y="128"/>
                  </a:lnTo>
                  <a:lnTo>
                    <a:pt x="152" y="128"/>
                  </a:lnTo>
                  <a:lnTo>
                    <a:pt x="158" y="128"/>
                  </a:lnTo>
                  <a:lnTo>
                    <a:pt x="158" y="119"/>
                  </a:lnTo>
                  <a:lnTo>
                    <a:pt x="152" y="113"/>
                  </a:lnTo>
                  <a:lnTo>
                    <a:pt x="149" y="113"/>
                  </a:lnTo>
                  <a:lnTo>
                    <a:pt x="137" y="110"/>
                  </a:lnTo>
                  <a:lnTo>
                    <a:pt x="137" y="104"/>
                  </a:lnTo>
                  <a:lnTo>
                    <a:pt x="143" y="104"/>
                  </a:lnTo>
                  <a:lnTo>
                    <a:pt x="143" y="98"/>
                  </a:lnTo>
                  <a:lnTo>
                    <a:pt x="140" y="94"/>
                  </a:lnTo>
                  <a:lnTo>
                    <a:pt x="134" y="88"/>
                  </a:lnTo>
                  <a:lnTo>
                    <a:pt x="128" y="85"/>
                  </a:lnTo>
                  <a:lnTo>
                    <a:pt x="128" y="79"/>
                  </a:lnTo>
                  <a:lnTo>
                    <a:pt x="128" y="73"/>
                  </a:lnTo>
                  <a:lnTo>
                    <a:pt x="125" y="73"/>
                  </a:lnTo>
                  <a:lnTo>
                    <a:pt x="119" y="73"/>
                  </a:lnTo>
                  <a:lnTo>
                    <a:pt x="119" y="64"/>
                  </a:lnTo>
                  <a:lnTo>
                    <a:pt x="113" y="55"/>
                  </a:lnTo>
                  <a:lnTo>
                    <a:pt x="110" y="55"/>
                  </a:lnTo>
                  <a:lnTo>
                    <a:pt x="103" y="55"/>
                  </a:lnTo>
                  <a:lnTo>
                    <a:pt x="103" y="49"/>
                  </a:lnTo>
                  <a:lnTo>
                    <a:pt x="103" y="39"/>
                  </a:lnTo>
                  <a:lnTo>
                    <a:pt x="103" y="30"/>
                  </a:lnTo>
                  <a:lnTo>
                    <a:pt x="100" y="30"/>
                  </a:lnTo>
                  <a:lnTo>
                    <a:pt x="100" y="24"/>
                  </a:lnTo>
                  <a:lnTo>
                    <a:pt x="100" y="18"/>
                  </a:lnTo>
                  <a:lnTo>
                    <a:pt x="88" y="15"/>
                  </a:lnTo>
                  <a:lnTo>
                    <a:pt x="88" y="18"/>
                  </a:lnTo>
                  <a:lnTo>
                    <a:pt x="79" y="15"/>
                  </a:lnTo>
                  <a:lnTo>
                    <a:pt x="76" y="9"/>
                  </a:lnTo>
                  <a:lnTo>
                    <a:pt x="70" y="9"/>
                  </a:lnTo>
                  <a:lnTo>
                    <a:pt x="64" y="15"/>
                  </a:lnTo>
                  <a:lnTo>
                    <a:pt x="61" y="9"/>
                  </a:lnTo>
                  <a:lnTo>
                    <a:pt x="55" y="3"/>
                  </a:lnTo>
                  <a:lnTo>
                    <a:pt x="45" y="3"/>
                  </a:lnTo>
                  <a:lnTo>
                    <a:pt x="45" y="0"/>
                  </a:lnTo>
                  <a:lnTo>
                    <a:pt x="30" y="0"/>
                  </a:lnTo>
                  <a:lnTo>
                    <a:pt x="24" y="3"/>
                  </a:lnTo>
                  <a:lnTo>
                    <a:pt x="18" y="9"/>
                  </a:lnTo>
                  <a:lnTo>
                    <a:pt x="6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403940" y="4665990"/>
              <a:ext cx="334433" cy="355600"/>
            </a:xfrm>
            <a:custGeom>
              <a:avLst/>
              <a:gdLst>
                <a:gd name="T0" fmla="*/ 6 w 158"/>
                <a:gd name="T1" fmla="*/ 24 h 168"/>
                <a:gd name="T2" fmla="*/ 9 w 158"/>
                <a:gd name="T3" fmla="*/ 39 h 168"/>
                <a:gd name="T4" fmla="*/ 18 w 158"/>
                <a:gd name="T5" fmla="*/ 49 h 168"/>
                <a:gd name="T6" fmla="*/ 33 w 158"/>
                <a:gd name="T7" fmla="*/ 55 h 168"/>
                <a:gd name="T8" fmla="*/ 39 w 158"/>
                <a:gd name="T9" fmla="*/ 64 h 168"/>
                <a:gd name="T10" fmla="*/ 55 w 158"/>
                <a:gd name="T11" fmla="*/ 70 h 168"/>
                <a:gd name="T12" fmla="*/ 58 w 158"/>
                <a:gd name="T13" fmla="*/ 85 h 168"/>
                <a:gd name="T14" fmla="*/ 64 w 158"/>
                <a:gd name="T15" fmla="*/ 104 h 168"/>
                <a:gd name="T16" fmla="*/ 58 w 158"/>
                <a:gd name="T17" fmla="*/ 119 h 168"/>
                <a:gd name="T18" fmla="*/ 64 w 158"/>
                <a:gd name="T19" fmla="*/ 128 h 168"/>
                <a:gd name="T20" fmla="*/ 58 w 158"/>
                <a:gd name="T21" fmla="*/ 137 h 168"/>
                <a:gd name="T22" fmla="*/ 58 w 158"/>
                <a:gd name="T23" fmla="*/ 159 h 168"/>
                <a:gd name="T24" fmla="*/ 70 w 158"/>
                <a:gd name="T25" fmla="*/ 162 h 168"/>
                <a:gd name="T26" fmla="*/ 79 w 158"/>
                <a:gd name="T27" fmla="*/ 168 h 168"/>
                <a:gd name="T28" fmla="*/ 94 w 158"/>
                <a:gd name="T29" fmla="*/ 168 h 168"/>
                <a:gd name="T30" fmla="*/ 103 w 158"/>
                <a:gd name="T31" fmla="*/ 159 h 168"/>
                <a:gd name="T32" fmla="*/ 113 w 158"/>
                <a:gd name="T33" fmla="*/ 159 h 168"/>
                <a:gd name="T34" fmla="*/ 119 w 158"/>
                <a:gd name="T35" fmla="*/ 162 h 168"/>
                <a:gd name="T36" fmla="*/ 125 w 158"/>
                <a:gd name="T37" fmla="*/ 153 h 168"/>
                <a:gd name="T38" fmla="*/ 119 w 158"/>
                <a:gd name="T39" fmla="*/ 143 h 168"/>
                <a:gd name="T40" fmla="*/ 125 w 158"/>
                <a:gd name="T41" fmla="*/ 134 h 168"/>
                <a:gd name="T42" fmla="*/ 128 w 158"/>
                <a:gd name="T43" fmla="*/ 137 h 168"/>
                <a:gd name="T44" fmla="*/ 143 w 158"/>
                <a:gd name="T45" fmla="*/ 134 h 168"/>
                <a:gd name="T46" fmla="*/ 152 w 158"/>
                <a:gd name="T47" fmla="*/ 128 h 168"/>
                <a:gd name="T48" fmla="*/ 158 w 158"/>
                <a:gd name="T49" fmla="*/ 119 h 168"/>
                <a:gd name="T50" fmla="*/ 149 w 158"/>
                <a:gd name="T51" fmla="*/ 113 h 168"/>
                <a:gd name="T52" fmla="*/ 137 w 158"/>
                <a:gd name="T53" fmla="*/ 104 h 168"/>
                <a:gd name="T54" fmla="*/ 143 w 158"/>
                <a:gd name="T55" fmla="*/ 98 h 168"/>
                <a:gd name="T56" fmla="*/ 134 w 158"/>
                <a:gd name="T57" fmla="*/ 88 h 168"/>
                <a:gd name="T58" fmla="*/ 128 w 158"/>
                <a:gd name="T59" fmla="*/ 79 h 168"/>
                <a:gd name="T60" fmla="*/ 125 w 158"/>
                <a:gd name="T61" fmla="*/ 73 h 168"/>
                <a:gd name="T62" fmla="*/ 119 w 158"/>
                <a:gd name="T63" fmla="*/ 64 h 168"/>
                <a:gd name="T64" fmla="*/ 110 w 158"/>
                <a:gd name="T65" fmla="*/ 55 h 168"/>
                <a:gd name="T66" fmla="*/ 103 w 158"/>
                <a:gd name="T67" fmla="*/ 49 h 168"/>
                <a:gd name="T68" fmla="*/ 103 w 158"/>
                <a:gd name="T69" fmla="*/ 30 h 168"/>
                <a:gd name="T70" fmla="*/ 100 w 158"/>
                <a:gd name="T71" fmla="*/ 24 h 168"/>
                <a:gd name="T72" fmla="*/ 88 w 158"/>
                <a:gd name="T73" fmla="*/ 15 h 168"/>
                <a:gd name="T74" fmla="*/ 79 w 158"/>
                <a:gd name="T75" fmla="*/ 15 h 168"/>
                <a:gd name="T76" fmla="*/ 70 w 158"/>
                <a:gd name="T77" fmla="*/ 9 h 168"/>
                <a:gd name="T78" fmla="*/ 61 w 158"/>
                <a:gd name="T79" fmla="*/ 9 h 168"/>
                <a:gd name="T80" fmla="*/ 45 w 158"/>
                <a:gd name="T81" fmla="*/ 3 h 168"/>
                <a:gd name="T82" fmla="*/ 30 w 158"/>
                <a:gd name="T83" fmla="*/ 0 h 168"/>
                <a:gd name="T84" fmla="*/ 18 w 158"/>
                <a:gd name="T85" fmla="*/ 9 h 168"/>
                <a:gd name="T86" fmla="*/ 0 w 158"/>
                <a:gd name="T87" fmla="*/ 1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168">
                  <a:moveTo>
                    <a:pt x="0" y="15"/>
                  </a:moveTo>
                  <a:lnTo>
                    <a:pt x="6" y="24"/>
                  </a:lnTo>
                  <a:lnTo>
                    <a:pt x="9" y="24"/>
                  </a:lnTo>
                  <a:lnTo>
                    <a:pt x="9" y="39"/>
                  </a:lnTo>
                  <a:lnTo>
                    <a:pt x="15" y="43"/>
                  </a:lnTo>
                  <a:lnTo>
                    <a:pt x="18" y="49"/>
                  </a:lnTo>
                  <a:lnTo>
                    <a:pt x="30" y="55"/>
                  </a:lnTo>
                  <a:lnTo>
                    <a:pt x="33" y="55"/>
                  </a:lnTo>
                  <a:lnTo>
                    <a:pt x="33" y="58"/>
                  </a:lnTo>
                  <a:lnTo>
                    <a:pt x="39" y="64"/>
                  </a:lnTo>
                  <a:lnTo>
                    <a:pt x="42" y="64"/>
                  </a:lnTo>
                  <a:lnTo>
                    <a:pt x="55" y="70"/>
                  </a:lnTo>
                  <a:lnTo>
                    <a:pt x="55" y="73"/>
                  </a:lnTo>
                  <a:lnTo>
                    <a:pt x="58" y="85"/>
                  </a:lnTo>
                  <a:lnTo>
                    <a:pt x="58" y="94"/>
                  </a:lnTo>
                  <a:lnTo>
                    <a:pt x="64" y="104"/>
                  </a:lnTo>
                  <a:lnTo>
                    <a:pt x="64" y="113"/>
                  </a:lnTo>
                  <a:lnTo>
                    <a:pt x="58" y="119"/>
                  </a:lnTo>
                  <a:lnTo>
                    <a:pt x="58" y="122"/>
                  </a:lnTo>
                  <a:lnTo>
                    <a:pt x="64" y="128"/>
                  </a:lnTo>
                  <a:lnTo>
                    <a:pt x="58" y="134"/>
                  </a:lnTo>
                  <a:lnTo>
                    <a:pt x="58" y="137"/>
                  </a:lnTo>
                  <a:lnTo>
                    <a:pt x="58" y="150"/>
                  </a:lnTo>
                  <a:lnTo>
                    <a:pt x="58" y="159"/>
                  </a:lnTo>
                  <a:lnTo>
                    <a:pt x="58" y="162"/>
                  </a:lnTo>
                  <a:lnTo>
                    <a:pt x="70" y="162"/>
                  </a:lnTo>
                  <a:lnTo>
                    <a:pt x="73" y="168"/>
                  </a:lnTo>
                  <a:lnTo>
                    <a:pt x="79" y="168"/>
                  </a:lnTo>
                  <a:lnTo>
                    <a:pt x="85" y="168"/>
                  </a:lnTo>
                  <a:lnTo>
                    <a:pt x="94" y="168"/>
                  </a:lnTo>
                  <a:lnTo>
                    <a:pt x="100" y="162"/>
                  </a:lnTo>
                  <a:lnTo>
                    <a:pt x="103" y="159"/>
                  </a:lnTo>
                  <a:lnTo>
                    <a:pt x="110" y="153"/>
                  </a:lnTo>
                  <a:lnTo>
                    <a:pt x="113" y="159"/>
                  </a:lnTo>
                  <a:lnTo>
                    <a:pt x="119" y="159"/>
                  </a:lnTo>
                  <a:lnTo>
                    <a:pt x="119" y="162"/>
                  </a:lnTo>
                  <a:lnTo>
                    <a:pt x="125" y="162"/>
                  </a:lnTo>
                  <a:lnTo>
                    <a:pt x="125" y="153"/>
                  </a:lnTo>
                  <a:lnTo>
                    <a:pt x="125" y="150"/>
                  </a:lnTo>
                  <a:lnTo>
                    <a:pt x="119" y="143"/>
                  </a:lnTo>
                  <a:lnTo>
                    <a:pt x="119" y="137"/>
                  </a:lnTo>
                  <a:lnTo>
                    <a:pt x="125" y="134"/>
                  </a:lnTo>
                  <a:lnTo>
                    <a:pt x="128" y="134"/>
                  </a:lnTo>
                  <a:lnTo>
                    <a:pt x="128" y="137"/>
                  </a:lnTo>
                  <a:lnTo>
                    <a:pt x="134" y="134"/>
                  </a:lnTo>
                  <a:lnTo>
                    <a:pt x="143" y="134"/>
                  </a:lnTo>
                  <a:lnTo>
                    <a:pt x="149" y="128"/>
                  </a:lnTo>
                  <a:lnTo>
                    <a:pt x="152" y="128"/>
                  </a:lnTo>
                  <a:lnTo>
                    <a:pt x="158" y="128"/>
                  </a:lnTo>
                  <a:lnTo>
                    <a:pt x="158" y="119"/>
                  </a:lnTo>
                  <a:lnTo>
                    <a:pt x="152" y="113"/>
                  </a:lnTo>
                  <a:lnTo>
                    <a:pt x="149" y="113"/>
                  </a:lnTo>
                  <a:lnTo>
                    <a:pt x="137" y="110"/>
                  </a:lnTo>
                  <a:lnTo>
                    <a:pt x="137" y="104"/>
                  </a:lnTo>
                  <a:lnTo>
                    <a:pt x="143" y="104"/>
                  </a:lnTo>
                  <a:lnTo>
                    <a:pt x="143" y="98"/>
                  </a:lnTo>
                  <a:lnTo>
                    <a:pt x="140" y="94"/>
                  </a:lnTo>
                  <a:lnTo>
                    <a:pt x="134" y="88"/>
                  </a:lnTo>
                  <a:lnTo>
                    <a:pt x="128" y="85"/>
                  </a:lnTo>
                  <a:lnTo>
                    <a:pt x="128" y="79"/>
                  </a:lnTo>
                  <a:lnTo>
                    <a:pt x="128" y="73"/>
                  </a:lnTo>
                  <a:lnTo>
                    <a:pt x="125" y="73"/>
                  </a:lnTo>
                  <a:lnTo>
                    <a:pt x="119" y="73"/>
                  </a:lnTo>
                  <a:lnTo>
                    <a:pt x="119" y="64"/>
                  </a:lnTo>
                  <a:lnTo>
                    <a:pt x="113" y="55"/>
                  </a:lnTo>
                  <a:lnTo>
                    <a:pt x="110" y="55"/>
                  </a:lnTo>
                  <a:lnTo>
                    <a:pt x="103" y="55"/>
                  </a:lnTo>
                  <a:lnTo>
                    <a:pt x="103" y="49"/>
                  </a:lnTo>
                  <a:lnTo>
                    <a:pt x="103" y="39"/>
                  </a:lnTo>
                  <a:lnTo>
                    <a:pt x="103" y="30"/>
                  </a:lnTo>
                  <a:lnTo>
                    <a:pt x="100" y="30"/>
                  </a:lnTo>
                  <a:lnTo>
                    <a:pt x="100" y="24"/>
                  </a:lnTo>
                  <a:lnTo>
                    <a:pt x="100" y="18"/>
                  </a:lnTo>
                  <a:lnTo>
                    <a:pt x="88" y="15"/>
                  </a:lnTo>
                  <a:lnTo>
                    <a:pt x="88" y="18"/>
                  </a:lnTo>
                  <a:lnTo>
                    <a:pt x="79" y="15"/>
                  </a:lnTo>
                  <a:lnTo>
                    <a:pt x="76" y="9"/>
                  </a:lnTo>
                  <a:lnTo>
                    <a:pt x="70" y="9"/>
                  </a:lnTo>
                  <a:lnTo>
                    <a:pt x="64" y="15"/>
                  </a:lnTo>
                  <a:lnTo>
                    <a:pt x="61" y="9"/>
                  </a:lnTo>
                  <a:lnTo>
                    <a:pt x="55" y="3"/>
                  </a:lnTo>
                  <a:lnTo>
                    <a:pt x="45" y="3"/>
                  </a:lnTo>
                  <a:lnTo>
                    <a:pt x="45" y="0"/>
                  </a:lnTo>
                  <a:lnTo>
                    <a:pt x="30" y="0"/>
                  </a:lnTo>
                  <a:lnTo>
                    <a:pt x="24" y="3"/>
                  </a:lnTo>
                  <a:lnTo>
                    <a:pt x="18" y="9"/>
                  </a:lnTo>
                  <a:lnTo>
                    <a:pt x="6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84572" y="5021590"/>
              <a:ext cx="465667" cy="381000"/>
            </a:xfrm>
            <a:custGeom>
              <a:avLst/>
              <a:gdLst>
                <a:gd name="T0" fmla="*/ 140 w 220"/>
                <a:gd name="T1" fmla="*/ 6 h 180"/>
                <a:gd name="T2" fmla="*/ 149 w 220"/>
                <a:gd name="T3" fmla="*/ 9 h 180"/>
                <a:gd name="T4" fmla="*/ 159 w 220"/>
                <a:gd name="T5" fmla="*/ 21 h 180"/>
                <a:gd name="T6" fmla="*/ 168 w 220"/>
                <a:gd name="T7" fmla="*/ 37 h 180"/>
                <a:gd name="T8" fmla="*/ 183 w 220"/>
                <a:gd name="T9" fmla="*/ 46 h 180"/>
                <a:gd name="T10" fmla="*/ 204 w 220"/>
                <a:gd name="T11" fmla="*/ 46 h 180"/>
                <a:gd name="T12" fmla="*/ 220 w 220"/>
                <a:gd name="T13" fmla="*/ 46 h 180"/>
                <a:gd name="T14" fmla="*/ 207 w 220"/>
                <a:gd name="T15" fmla="*/ 52 h 180"/>
                <a:gd name="T16" fmla="*/ 198 w 220"/>
                <a:gd name="T17" fmla="*/ 64 h 180"/>
                <a:gd name="T18" fmla="*/ 192 w 220"/>
                <a:gd name="T19" fmla="*/ 73 h 180"/>
                <a:gd name="T20" fmla="*/ 198 w 220"/>
                <a:gd name="T21" fmla="*/ 85 h 180"/>
                <a:gd name="T22" fmla="*/ 198 w 220"/>
                <a:gd name="T23" fmla="*/ 101 h 180"/>
                <a:gd name="T24" fmla="*/ 198 w 220"/>
                <a:gd name="T25" fmla="*/ 110 h 180"/>
                <a:gd name="T26" fmla="*/ 204 w 220"/>
                <a:gd name="T27" fmla="*/ 119 h 180"/>
                <a:gd name="T28" fmla="*/ 198 w 220"/>
                <a:gd name="T29" fmla="*/ 140 h 180"/>
                <a:gd name="T30" fmla="*/ 192 w 220"/>
                <a:gd name="T31" fmla="*/ 128 h 180"/>
                <a:gd name="T32" fmla="*/ 192 w 220"/>
                <a:gd name="T33" fmla="*/ 140 h 180"/>
                <a:gd name="T34" fmla="*/ 192 w 220"/>
                <a:gd name="T35" fmla="*/ 156 h 180"/>
                <a:gd name="T36" fmla="*/ 198 w 220"/>
                <a:gd name="T37" fmla="*/ 165 h 180"/>
                <a:gd name="T38" fmla="*/ 183 w 220"/>
                <a:gd name="T39" fmla="*/ 165 h 180"/>
                <a:gd name="T40" fmla="*/ 174 w 220"/>
                <a:gd name="T41" fmla="*/ 168 h 180"/>
                <a:gd name="T42" fmla="*/ 153 w 220"/>
                <a:gd name="T43" fmla="*/ 159 h 180"/>
                <a:gd name="T44" fmla="*/ 168 w 220"/>
                <a:gd name="T45" fmla="*/ 156 h 180"/>
                <a:gd name="T46" fmla="*/ 165 w 220"/>
                <a:gd name="T47" fmla="*/ 140 h 180"/>
                <a:gd name="T48" fmla="*/ 165 w 220"/>
                <a:gd name="T49" fmla="*/ 134 h 180"/>
                <a:gd name="T50" fmla="*/ 159 w 220"/>
                <a:gd name="T51" fmla="*/ 119 h 180"/>
                <a:gd name="T52" fmla="*/ 143 w 220"/>
                <a:gd name="T53" fmla="*/ 110 h 180"/>
                <a:gd name="T54" fmla="*/ 128 w 220"/>
                <a:gd name="T55" fmla="*/ 119 h 180"/>
                <a:gd name="T56" fmla="*/ 119 w 220"/>
                <a:gd name="T57" fmla="*/ 140 h 180"/>
                <a:gd name="T58" fmla="*/ 110 w 220"/>
                <a:gd name="T59" fmla="*/ 156 h 180"/>
                <a:gd name="T60" fmla="*/ 98 w 220"/>
                <a:gd name="T61" fmla="*/ 165 h 180"/>
                <a:gd name="T62" fmla="*/ 94 w 220"/>
                <a:gd name="T63" fmla="*/ 180 h 180"/>
                <a:gd name="T64" fmla="*/ 88 w 220"/>
                <a:gd name="T65" fmla="*/ 156 h 180"/>
                <a:gd name="T66" fmla="*/ 88 w 220"/>
                <a:gd name="T67" fmla="*/ 150 h 180"/>
                <a:gd name="T68" fmla="*/ 79 w 220"/>
                <a:gd name="T69" fmla="*/ 144 h 180"/>
                <a:gd name="T70" fmla="*/ 61 w 220"/>
                <a:gd name="T71" fmla="*/ 134 h 180"/>
                <a:gd name="T72" fmla="*/ 39 w 220"/>
                <a:gd name="T73" fmla="*/ 125 h 180"/>
                <a:gd name="T74" fmla="*/ 55 w 220"/>
                <a:gd name="T75" fmla="*/ 119 h 180"/>
                <a:gd name="T76" fmla="*/ 46 w 220"/>
                <a:gd name="T77" fmla="*/ 110 h 180"/>
                <a:gd name="T78" fmla="*/ 21 w 220"/>
                <a:gd name="T79" fmla="*/ 101 h 180"/>
                <a:gd name="T80" fmla="*/ 33 w 220"/>
                <a:gd name="T81" fmla="*/ 89 h 180"/>
                <a:gd name="T82" fmla="*/ 15 w 220"/>
                <a:gd name="T83" fmla="*/ 79 h 180"/>
                <a:gd name="T84" fmla="*/ 9 w 220"/>
                <a:gd name="T85" fmla="*/ 73 h 180"/>
                <a:gd name="T86" fmla="*/ 6 w 220"/>
                <a:gd name="T87" fmla="*/ 58 h 180"/>
                <a:gd name="T88" fmla="*/ 21 w 220"/>
                <a:gd name="T89" fmla="*/ 64 h 180"/>
                <a:gd name="T90" fmla="*/ 39 w 220"/>
                <a:gd name="T91" fmla="*/ 70 h 180"/>
                <a:gd name="T92" fmla="*/ 55 w 220"/>
                <a:gd name="T93" fmla="*/ 64 h 180"/>
                <a:gd name="T94" fmla="*/ 61 w 220"/>
                <a:gd name="T95" fmla="*/ 55 h 180"/>
                <a:gd name="T96" fmla="*/ 55 w 220"/>
                <a:gd name="T97" fmla="*/ 46 h 180"/>
                <a:gd name="T98" fmla="*/ 39 w 220"/>
                <a:gd name="T99" fmla="*/ 37 h 180"/>
                <a:gd name="T100" fmla="*/ 46 w 220"/>
                <a:gd name="T101" fmla="*/ 24 h 180"/>
                <a:gd name="T102" fmla="*/ 61 w 220"/>
                <a:gd name="T103" fmla="*/ 24 h 180"/>
                <a:gd name="T104" fmla="*/ 76 w 220"/>
                <a:gd name="T105" fmla="*/ 37 h 180"/>
                <a:gd name="T106" fmla="*/ 94 w 220"/>
                <a:gd name="T107" fmla="*/ 40 h 180"/>
                <a:gd name="T108" fmla="*/ 110 w 220"/>
                <a:gd name="T109" fmla="*/ 37 h 180"/>
                <a:gd name="T110" fmla="*/ 110 w 220"/>
                <a:gd name="T111" fmla="*/ 21 h 180"/>
                <a:gd name="T112" fmla="*/ 125 w 220"/>
                <a:gd name="T113" fmla="*/ 21 h 180"/>
                <a:gd name="T114" fmla="*/ 128 w 220"/>
                <a:gd name="T1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0" h="180">
                  <a:moveTo>
                    <a:pt x="128" y="0"/>
                  </a:moveTo>
                  <a:lnTo>
                    <a:pt x="140" y="6"/>
                  </a:lnTo>
                  <a:lnTo>
                    <a:pt x="143" y="6"/>
                  </a:lnTo>
                  <a:lnTo>
                    <a:pt x="149" y="9"/>
                  </a:lnTo>
                  <a:lnTo>
                    <a:pt x="153" y="15"/>
                  </a:lnTo>
                  <a:lnTo>
                    <a:pt x="159" y="21"/>
                  </a:lnTo>
                  <a:lnTo>
                    <a:pt x="165" y="30"/>
                  </a:lnTo>
                  <a:lnTo>
                    <a:pt x="168" y="37"/>
                  </a:lnTo>
                  <a:lnTo>
                    <a:pt x="180" y="37"/>
                  </a:lnTo>
                  <a:lnTo>
                    <a:pt x="183" y="46"/>
                  </a:lnTo>
                  <a:lnTo>
                    <a:pt x="192" y="46"/>
                  </a:lnTo>
                  <a:lnTo>
                    <a:pt x="204" y="46"/>
                  </a:lnTo>
                  <a:lnTo>
                    <a:pt x="214" y="40"/>
                  </a:lnTo>
                  <a:lnTo>
                    <a:pt x="220" y="46"/>
                  </a:lnTo>
                  <a:lnTo>
                    <a:pt x="220" y="52"/>
                  </a:lnTo>
                  <a:lnTo>
                    <a:pt x="207" y="52"/>
                  </a:lnTo>
                  <a:lnTo>
                    <a:pt x="204" y="55"/>
                  </a:lnTo>
                  <a:lnTo>
                    <a:pt x="198" y="64"/>
                  </a:lnTo>
                  <a:lnTo>
                    <a:pt x="192" y="70"/>
                  </a:lnTo>
                  <a:lnTo>
                    <a:pt x="192" y="73"/>
                  </a:lnTo>
                  <a:lnTo>
                    <a:pt x="198" y="79"/>
                  </a:lnTo>
                  <a:lnTo>
                    <a:pt x="198" y="85"/>
                  </a:lnTo>
                  <a:lnTo>
                    <a:pt x="198" y="95"/>
                  </a:lnTo>
                  <a:lnTo>
                    <a:pt x="198" y="101"/>
                  </a:lnTo>
                  <a:lnTo>
                    <a:pt x="192" y="101"/>
                  </a:lnTo>
                  <a:lnTo>
                    <a:pt x="198" y="110"/>
                  </a:lnTo>
                  <a:lnTo>
                    <a:pt x="204" y="116"/>
                  </a:lnTo>
                  <a:lnTo>
                    <a:pt x="204" y="119"/>
                  </a:lnTo>
                  <a:lnTo>
                    <a:pt x="204" y="128"/>
                  </a:lnTo>
                  <a:lnTo>
                    <a:pt x="198" y="140"/>
                  </a:lnTo>
                  <a:lnTo>
                    <a:pt x="198" y="128"/>
                  </a:lnTo>
                  <a:lnTo>
                    <a:pt x="192" y="128"/>
                  </a:lnTo>
                  <a:lnTo>
                    <a:pt x="192" y="134"/>
                  </a:lnTo>
                  <a:lnTo>
                    <a:pt x="192" y="140"/>
                  </a:lnTo>
                  <a:lnTo>
                    <a:pt x="189" y="144"/>
                  </a:lnTo>
                  <a:lnTo>
                    <a:pt x="192" y="156"/>
                  </a:lnTo>
                  <a:lnTo>
                    <a:pt x="204" y="159"/>
                  </a:lnTo>
                  <a:lnTo>
                    <a:pt x="198" y="165"/>
                  </a:lnTo>
                  <a:lnTo>
                    <a:pt x="204" y="168"/>
                  </a:lnTo>
                  <a:lnTo>
                    <a:pt x="183" y="165"/>
                  </a:lnTo>
                  <a:lnTo>
                    <a:pt x="180" y="165"/>
                  </a:lnTo>
                  <a:lnTo>
                    <a:pt x="174" y="168"/>
                  </a:lnTo>
                  <a:lnTo>
                    <a:pt x="165" y="165"/>
                  </a:lnTo>
                  <a:lnTo>
                    <a:pt x="153" y="159"/>
                  </a:lnTo>
                  <a:lnTo>
                    <a:pt x="159" y="159"/>
                  </a:lnTo>
                  <a:lnTo>
                    <a:pt x="168" y="156"/>
                  </a:lnTo>
                  <a:lnTo>
                    <a:pt x="168" y="150"/>
                  </a:lnTo>
                  <a:lnTo>
                    <a:pt x="165" y="140"/>
                  </a:lnTo>
                  <a:lnTo>
                    <a:pt x="159" y="134"/>
                  </a:lnTo>
                  <a:lnTo>
                    <a:pt x="165" y="134"/>
                  </a:lnTo>
                  <a:lnTo>
                    <a:pt x="165" y="125"/>
                  </a:lnTo>
                  <a:lnTo>
                    <a:pt x="159" y="119"/>
                  </a:lnTo>
                  <a:lnTo>
                    <a:pt x="149" y="110"/>
                  </a:lnTo>
                  <a:lnTo>
                    <a:pt x="143" y="110"/>
                  </a:lnTo>
                  <a:lnTo>
                    <a:pt x="140" y="119"/>
                  </a:lnTo>
                  <a:lnTo>
                    <a:pt x="128" y="119"/>
                  </a:lnTo>
                  <a:lnTo>
                    <a:pt x="125" y="128"/>
                  </a:lnTo>
                  <a:lnTo>
                    <a:pt x="119" y="140"/>
                  </a:lnTo>
                  <a:lnTo>
                    <a:pt x="119" y="144"/>
                  </a:lnTo>
                  <a:lnTo>
                    <a:pt x="110" y="156"/>
                  </a:lnTo>
                  <a:lnTo>
                    <a:pt x="98" y="159"/>
                  </a:lnTo>
                  <a:lnTo>
                    <a:pt x="98" y="165"/>
                  </a:lnTo>
                  <a:lnTo>
                    <a:pt x="98" y="168"/>
                  </a:lnTo>
                  <a:lnTo>
                    <a:pt x="94" y="180"/>
                  </a:lnTo>
                  <a:lnTo>
                    <a:pt x="94" y="159"/>
                  </a:lnTo>
                  <a:lnTo>
                    <a:pt x="88" y="156"/>
                  </a:lnTo>
                  <a:lnTo>
                    <a:pt x="85" y="156"/>
                  </a:lnTo>
                  <a:lnTo>
                    <a:pt x="88" y="150"/>
                  </a:lnTo>
                  <a:lnTo>
                    <a:pt x="85" y="144"/>
                  </a:lnTo>
                  <a:lnTo>
                    <a:pt x="79" y="144"/>
                  </a:lnTo>
                  <a:lnTo>
                    <a:pt x="70" y="144"/>
                  </a:lnTo>
                  <a:lnTo>
                    <a:pt x="61" y="134"/>
                  </a:lnTo>
                  <a:lnTo>
                    <a:pt x="46" y="128"/>
                  </a:lnTo>
                  <a:lnTo>
                    <a:pt x="39" y="125"/>
                  </a:lnTo>
                  <a:lnTo>
                    <a:pt x="49" y="125"/>
                  </a:lnTo>
                  <a:lnTo>
                    <a:pt x="55" y="119"/>
                  </a:lnTo>
                  <a:lnTo>
                    <a:pt x="55" y="116"/>
                  </a:lnTo>
                  <a:lnTo>
                    <a:pt x="46" y="110"/>
                  </a:lnTo>
                  <a:lnTo>
                    <a:pt x="33" y="110"/>
                  </a:lnTo>
                  <a:lnTo>
                    <a:pt x="21" y="101"/>
                  </a:lnTo>
                  <a:lnTo>
                    <a:pt x="30" y="95"/>
                  </a:lnTo>
                  <a:lnTo>
                    <a:pt x="33" y="89"/>
                  </a:lnTo>
                  <a:lnTo>
                    <a:pt x="21" y="79"/>
                  </a:lnTo>
                  <a:lnTo>
                    <a:pt x="15" y="79"/>
                  </a:lnTo>
                  <a:lnTo>
                    <a:pt x="9" y="79"/>
                  </a:lnTo>
                  <a:lnTo>
                    <a:pt x="9" y="73"/>
                  </a:lnTo>
                  <a:lnTo>
                    <a:pt x="0" y="70"/>
                  </a:lnTo>
                  <a:lnTo>
                    <a:pt x="6" y="58"/>
                  </a:lnTo>
                  <a:lnTo>
                    <a:pt x="9" y="55"/>
                  </a:lnTo>
                  <a:lnTo>
                    <a:pt x="21" y="64"/>
                  </a:lnTo>
                  <a:lnTo>
                    <a:pt x="30" y="64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55" y="64"/>
                  </a:lnTo>
                  <a:lnTo>
                    <a:pt x="61" y="64"/>
                  </a:lnTo>
                  <a:lnTo>
                    <a:pt x="61" y="55"/>
                  </a:lnTo>
                  <a:lnTo>
                    <a:pt x="61" y="52"/>
                  </a:lnTo>
                  <a:lnTo>
                    <a:pt x="55" y="46"/>
                  </a:lnTo>
                  <a:lnTo>
                    <a:pt x="39" y="40"/>
                  </a:lnTo>
                  <a:lnTo>
                    <a:pt x="39" y="37"/>
                  </a:lnTo>
                  <a:lnTo>
                    <a:pt x="39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76" y="37"/>
                  </a:lnTo>
                  <a:lnTo>
                    <a:pt x="85" y="40"/>
                  </a:lnTo>
                  <a:lnTo>
                    <a:pt x="94" y="40"/>
                  </a:lnTo>
                  <a:lnTo>
                    <a:pt x="101" y="40"/>
                  </a:lnTo>
                  <a:lnTo>
                    <a:pt x="110" y="37"/>
                  </a:lnTo>
                  <a:lnTo>
                    <a:pt x="116" y="24"/>
                  </a:lnTo>
                  <a:lnTo>
                    <a:pt x="110" y="21"/>
                  </a:lnTo>
                  <a:lnTo>
                    <a:pt x="119" y="21"/>
                  </a:lnTo>
                  <a:lnTo>
                    <a:pt x="125" y="21"/>
                  </a:lnTo>
                  <a:lnTo>
                    <a:pt x="125" y="9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084572" y="5021590"/>
              <a:ext cx="465667" cy="381000"/>
            </a:xfrm>
            <a:custGeom>
              <a:avLst/>
              <a:gdLst>
                <a:gd name="T0" fmla="*/ 140 w 220"/>
                <a:gd name="T1" fmla="*/ 6 h 180"/>
                <a:gd name="T2" fmla="*/ 149 w 220"/>
                <a:gd name="T3" fmla="*/ 9 h 180"/>
                <a:gd name="T4" fmla="*/ 159 w 220"/>
                <a:gd name="T5" fmla="*/ 21 h 180"/>
                <a:gd name="T6" fmla="*/ 168 w 220"/>
                <a:gd name="T7" fmla="*/ 37 h 180"/>
                <a:gd name="T8" fmla="*/ 183 w 220"/>
                <a:gd name="T9" fmla="*/ 46 h 180"/>
                <a:gd name="T10" fmla="*/ 204 w 220"/>
                <a:gd name="T11" fmla="*/ 46 h 180"/>
                <a:gd name="T12" fmla="*/ 220 w 220"/>
                <a:gd name="T13" fmla="*/ 46 h 180"/>
                <a:gd name="T14" fmla="*/ 207 w 220"/>
                <a:gd name="T15" fmla="*/ 52 h 180"/>
                <a:gd name="T16" fmla="*/ 198 w 220"/>
                <a:gd name="T17" fmla="*/ 64 h 180"/>
                <a:gd name="T18" fmla="*/ 192 w 220"/>
                <a:gd name="T19" fmla="*/ 73 h 180"/>
                <a:gd name="T20" fmla="*/ 198 w 220"/>
                <a:gd name="T21" fmla="*/ 85 h 180"/>
                <a:gd name="T22" fmla="*/ 198 w 220"/>
                <a:gd name="T23" fmla="*/ 101 h 180"/>
                <a:gd name="T24" fmla="*/ 198 w 220"/>
                <a:gd name="T25" fmla="*/ 110 h 180"/>
                <a:gd name="T26" fmla="*/ 204 w 220"/>
                <a:gd name="T27" fmla="*/ 119 h 180"/>
                <a:gd name="T28" fmla="*/ 198 w 220"/>
                <a:gd name="T29" fmla="*/ 140 h 180"/>
                <a:gd name="T30" fmla="*/ 192 w 220"/>
                <a:gd name="T31" fmla="*/ 128 h 180"/>
                <a:gd name="T32" fmla="*/ 192 w 220"/>
                <a:gd name="T33" fmla="*/ 140 h 180"/>
                <a:gd name="T34" fmla="*/ 192 w 220"/>
                <a:gd name="T35" fmla="*/ 156 h 180"/>
                <a:gd name="T36" fmla="*/ 198 w 220"/>
                <a:gd name="T37" fmla="*/ 165 h 180"/>
                <a:gd name="T38" fmla="*/ 183 w 220"/>
                <a:gd name="T39" fmla="*/ 165 h 180"/>
                <a:gd name="T40" fmla="*/ 174 w 220"/>
                <a:gd name="T41" fmla="*/ 168 h 180"/>
                <a:gd name="T42" fmla="*/ 153 w 220"/>
                <a:gd name="T43" fmla="*/ 159 h 180"/>
                <a:gd name="T44" fmla="*/ 168 w 220"/>
                <a:gd name="T45" fmla="*/ 156 h 180"/>
                <a:gd name="T46" fmla="*/ 165 w 220"/>
                <a:gd name="T47" fmla="*/ 140 h 180"/>
                <a:gd name="T48" fmla="*/ 165 w 220"/>
                <a:gd name="T49" fmla="*/ 134 h 180"/>
                <a:gd name="T50" fmla="*/ 159 w 220"/>
                <a:gd name="T51" fmla="*/ 119 h 180"/>
                <a:gd name="T52" fmla="*/ 143 w 220"/>
                <a:gd name="T53" fmla="*/ 110 h 180"/>
                <a:gd name="T54" fmla="*/ 128 w 220"/>
                <a:gd name="T55" fmla="*/ 119 h 180"/>
                <a:gd name="T56" fmla="*/ 119 w 220"/>
                <a:gd name="T57" fmla="*/ 140 h 180"/>
                <a:gd name="T58" fmla="*/ 110 w 220"/>
                <a:gd name="T59" fmla="*/ 156 h 180"/>
                <a:gd name="T60" fmla="*/ 98 w 220"/>
                <a:gd name="T61" fmla="*/ 165 h 180"/>
                <a:gd name="T62" fmla="*/ 94 w 220"/>
                <a:gd name="T63" fmla="*/ 180 h 180"/>
                <a:gd name="T64" fmla="*/ 88 w 220"/>
                <a:gd name="T65" fmla="*/ 156 h 180"/>
                <a:gd name="T66" fmla="*/ 88 w 220"/>
                <a:gd name="T67" fmla="*/ 150 h 180"/>
                <a:gd name="T68" fmla="*/ 79 w 220"/>
                <a:gd name="T69" fmla="*/ 144 h 180"/>
                <a:gd name="T70" fmla="*/ 61 w 220"/>
                <a:gd name="T71" fmla="*/ 134 h 180"/>
                <a:gd name="T72" fmla="*/ 39 w 220"/>
                <a:gd name="T73" fmla="*/ 125 h 180"/>
                <a:gd name="T74" fmla="*/ 55 w 220"/>
                <a:gd name="T75" fmla="*/ 119 h 180"/>
                <a:gd name="T76" fmla="*/ 46 w 220"/>
                <a:gd name="T77" fmla="*/ 110 h 180"/>
                <a:gd name="T78" fmla="*/ 21 w 220"/>
                <a:gd name="T79" fmla="*/ 101 h 180"/>
                <a:gd name="T80" fmla="*/ 33 w 220"/>
                <a:gd name="T81" fmla="*/ 89 h 180"/>
                <a:gd name="T82" fmla="*/ 15 w 220"/>
                <a:gd name="T83" fmla="*/ 79 h 180"/>
                <a:gd name="T84" fmla="*/ 9 w 220"/>
                <a:gd name="T85" fmla="*/ 73 h 180"/>
                <a:gd name="T86" fmla="*/ 6 w 220"/>
                <a:gd name="T87" fmla="*/ 58 h 180"/>
                <a:gd name="T88" fmla="*/ 21 w 220"/>
                <a:gd name="T89" fmla="*/ 64 h 180"/>
                <a:gd name="T90" fmla="*/ 39 w 220"/>
                <a:gd name="T91" fmla="*/ 70 h 180"/>
                <a:gd name="T92" fmla="*/ 55 w 220"/>
                <a:gd name="T93" fmla="*/ 64 h 180"/>
                <a:gd name="T94" fmla="*/ 61 w 220"/>
                <a:gd name="T95" fmla="*/ 55 h 180"/>
                <a:gd name="T96" fmla="*/ 55 w 220"/>
                <a:gd name="T97" fmla="*/ 46 h 180"/>
                <a:gd name="T98" fmla="*/ 39 w 220"/>
                <a:gd name="T99" fmla="*/ 37 h 180"/>
                <a:gd name="T100" fmla="*/ 46 w 220"/>
                <a:gd name="T101" fmla="*/ 24 h 180"/>
                <a:gd name="T102" fmla="*/ 61 w 220"/>
                <a:gd name="T103" fmla="*/ 24 h 180"/>
                <a:gd name="T104" fmla="*/ 76 w 220"/>
                <a:gd name="T105" fmla="*/ 37 h 180"/>
                <a:gd name="T106" fmla="*/ 94 w 220"/>
                <a:gd name="T107" fmla="*/ 40 h 180"/>
                <a:gd name="T108" fmla="*/ 110 w 220"/>
                <a:gd name="T109" fmla="*/ 37 h 180"/>
                <a:gd name="T110" fmla="*/ 110 w 220"/>
                <a:gd name="T111" fmla="*/ 21 h 180"/>
                <a:gd name="T112" fmla="*/ 125 w 220"/>
                <a:gd name="T113" fmla="*/ 21 h 180"/>
                <a:gd name="T114" fmla="*/ 128 w 220"/>
                <a:gd name="T11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0" h="180">
                  <a:moveTo>
                    <a:pt x="128" y="0"/>
                  </a:moveTo>
                  <a:lnTo>
                    <a:pt x="140" y="6"/>
                  </a:lnTo>
                  <a:lnTo>
                    <a:pt x="143" y="6"/>
                  </a:lnTo>
                  <a:lnTo>
                    <a:pt x="149" y="9"/>
                  </a:lnTo>
                  <a:lnTo>
                    <a:pt x="153" y="15"/>
                  </a:lnTo>
                  <a:lnTo>
                    <a:pt x="159" y="21"/>
                  </a:lnTo>
                  <a:lnTo>
                    <a:pt x="165" y="30"/>
                  </a:lnTo>
                  <a:lnTo>
                    <a:pt x="168" y="37"/>
                  </a:lnTo>
                  <a:lnTo>
                    <a:pt x="180" y="37"/>
                  </a:lnTo>
                  <a:lnTo>
                    <a:pt x="183" y="46"/>
                  </a:lnTo>
                  <a:lnTo>
                    <a:pt x="192" y="46"/>
                  </a:lnTo>
                  <a:lnTo>
                    <a:pt x="204" y="46"/>
                  </a:lnTo>
                  <a:lnTo>
                    <a:pt x="214" y="40"/>
                  </a:lnTo>
                  <a:lnTo>
                    <a:pt x="220" y="46"/>
                  </a:lnTo>
                  <a:lnTo>
                    <a:pt x="220" y="52"/>
                  </a:lnTo>
                  <a:lnTo>
                    <a:pt x="207" y="52"/>
                  </a:lnTo>
                  <a:lnTo>
                    <a:pt x="204" y="55"/>
                  </a:lnTo>
                  <a:lnTo>
                    <a:pt x="198" y="64"/>
                  </a:lnTo>
                  <a:lnTo>
                    <a:pt x="192" y="70"/>
                  </a:lnTo>
                  <a:lnTo>
                    <a:pt x="192" y="73"/>
                  </a:lnTo>
                  <a:lnTo>
                    <a:pt x="198" y="79"/>
                  </a:lnTo>
                  <a:lnTo>
                    <a:pt x="198" y="85"/>
                  </a:lnTo>
                  <a:lnTo>
                    <a:pt x="198" y="95"/>
                  </a:lnTo>
                  <a:lnTo>
                    <a:pt x="198" y="101"/>
                  </a:lnTo>
                  <a:lnTo>
                    <a:pt x="192" y="101"/>
                  </a:lnTo>
                  <a:lnTo>
                    <a:pt x="198" y="110"/>
                  </a:lnTo>
                  <a:lnTo>
                    <a:pt x="204" y="116"/>
                  </a:lnTo>
                  <a:lnTo>
                    <a:pt x="204" y="119"/>
                  </a:lnTo>
                  <a:lnTo>
                    <a:pt x="204" y="128"/>
                  </a:lnTo>
                  <a:lnTo>
                    <a:pt x="198" y="140"/>
                  </a:lnTo>
                  <a:lnTo>
                    <a:pt x="198" y="128"/>
                  </a:lnTo>
                  <a:lnTo>
                    <a:pt x="192" y="128"/>
                  </a:lnTo>
                  <a:lnTo>
                    <a:pt x="192" y="134"/>
                  </a:lnTo>
                  <a:lnTo>
                    <a:pt x="192" y="140"/>
                  </a:lnTo>
                  <a:lnTo>
                    <a:pt x="189" y="144"/>
                  </a:lnTo>
                  <a:lnTo>
                    <a:pt x="192" y="156"/>
                  </a:lnTo>
                  <a:lnTo>
                    <a:pt x="204" y="159"/>
                  </a:lnTo>
                  <a:lnTo>
                    <a:pt x="198" y="165"/>
                  </a:lnTo>
                  <a:lnTo>
                    <a:pt x="204" y="168"/>
                  </a:lnTo>
                  <a:lnTo>
                    <a:pt x="183" y="165"/>
                  </a:lnTo>
                  <a:lnTo>
                    <a:pt x="180" y="165"/>
                  </a:lnTo>
                  <a:lnTo>
                    <a:pt x="174" y="168"/>
                  </a:lnTo>
                  <a:lnTo>
                    <a:pt x="165" y="165"/>
                  </a:lnTo>
                  <a:lnTo>
                    <a:pt x="153" y="159"/>
                  </a:lnTo>
                  <a:lnTo>
                    <a:pt x="159" y="159"/>
                  </a:lnTo>
                  <a:lnTo>
                    <a:pt x="168" y="156"/>
                  </a:lnTo>
                  <a:lnTo>
                    <a:pt x="168" y="150"/>
                  </a:lnTo>
                  <a:lnTo>
                    <a:pt x="165" y="140"/>
                  </a:lnTo>
                  <a:lnTo>
                    <a:pt x="159" y="134"/>
                  </a:lnTo>
                  <a:lnTo>
                    <a:pt x="165" y="134"/>
                  </a:lnTo>
                  <a:lnTo>
                    <a:pt x="165" y="125"/>
                  </a:lnTo>
                  <a:lnTo>
                    <a:pt x="159" y="119"/>
                  </a:lnTo>
                  <a:lnTo>
                    <a:pt x="149" y="110"/>
                  </a:lnTo>
                  <a:lnTo>
                    <a:pt x="143" y="110"/>
                  </a:lnTo>
                  <a:lnTo>
                    <a:pt x="140" y="119"/>
                  </a:lnTo>
                  <a:lnTo>
                    <a:pt x="128" y="119"/>
                  </a:lnTo>
                  <a:lnTo>
                    <a:pt x="125" y="128"/>
                  </a:lnTo>
                  <a:lnTo>
                    <a:pt x="119" y="140"/>
                  </a:lnTo>
                  <a:lnTo>
                    <a:pt x="119" y="144"/>
                  </a:lnTo>
                  <a:lnTo>
                    <a:pt x="110" y="156"/>
                  </a:lnTo>
                  <a:lnTo>
                    <a:pt x="98" y="159"/>
                  </a:lnTo>
                  <a:lnTo>
                    <a:pt x="98" y="165"/>
                  </a:lnTo>
                  <a:lnTo>
                    <a:pt x="98" y="168"/>
                  </a:lnTo>
                  <a:lnTo>
                    <a:pt x="94" y="180"/>
                  </a:lnTo>
                  <a:lnTo>
                    <a:pt x="94" y="159"/>
                  </a:lnTo>
                  <a:lnTo>
                    <a:pt x="88" y="156"/>
                  </a:lnTo>
                  <a:lnTo>
                    <a:pt x="85" y="156"/>
                  </a:lnTo>
                  <a:lnTo>
                    <a:pt x="88" y="150"/>
                  </a:lnTo>
                  <a:lnTo>
                    <a:pt x="85" y="144"/>
                  </a:lnTo>
                  <a:lnTo>
                    <a:pt x="79" y="144"/>
                  </a:lnTo>
                  <a:lnTo>
                    <a:pt x="70" y="144"/>
                  </a:lnTo>
                  <a:lnTo>
                    <a:pt x="61" y="134"/>
                  </a:lnTo>
                  <a:lnTo>
                    <a:pt x="46" y="128"/>
                  </a:lnTo>
                  <a:lnTo>
                    <a:pt x="39" y="125"/>
                  </a:lnTo>
                  <a:lnTo>
                    <a:pt x="49" y="125"/>
                  </a:lnTo>
                  <a:lnTo>
                    <a:pt x="55" y="119"/>
                  </a:lnTo>
                  <a:lnTo>
                    <a:pt x="55" y="116"/>
                  </a:lnTo>
                  <a:lnTo>
                    <a:pt x="46" y="110"/>
                  </a:lnTo>
                  <a:lnTo>
                    <a:pt x="33" y="110"/>
                  </a:lnTo>
                  <a:lnTo>
                    <a:pt x="21" y="101"/>
                  </a:lnTo>
                  <a:lnTo>
                    <a:pt x="30" y="95"/>
                  </a:lnTo>
                  <a:lnTo>
                    <a:pt x="33" y="89"/>
                  </a:lnTo>
                  <a:lnTo>
                    <a:pt x="21" y="79"/>
                  </a:lnTo>
                  <a:lnTo>
                    <a:pt x="15" y="79"/>
                  </a:lnTo>
                  <a:lnTo>
                    <a:pt x="9" y="79"/>
                  </a:lnTo>
                  <a:lnTo>
                    <a:pt x="9" y="73"/>
                  </a:lnTo>
                  <a:lnTo>
                    <a:pt x="0" y="70"/>
                  </a:lnTo>
                  <a:lnTo>
                    <a:pt x="6" y="58"/>
                  </a:lnTo>
                  <a:lnTo>
                    <a:pt x="9" y="55"/>
                  </a:lnTo>
                  <a:lnTo>
                    <a:pt x="21" y="64"/>
                  </a:lnTo>
                  <a:lnTo>
                    <a:pt x="30" y="64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55" y="64"/>
                  </a:lnTo>
                  <a:lnTo>
                    <a:pt x="61" y="64"/>
                  </a:lnTo>
                  <a:lnTo>
                    <a:pt x="61" y="55"/>
                  </a:lnTo>
                  <a:lnTo>
                    <a:pt x="61" y="52"/>
                  </a:lnTo>
                  <a:lnTo>
                    <a:pt x="55" y="46"/>
                  </a:lnTo>
                  <a:lnTo>
                    <a:pt x="39" y="40"/>
                  </a:lnTo>
                  <a:lnTo>
                    <a:pt x="39" y="37"/>
                  </a:lnTo>
                  <a:lnTo>
                    <a:pt x="39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76" y="37"/>
                  </a:lnTo>
                  <a:lnTo>
                    <a:pt x="85" y="40"/>
                  </a:lnTo>
                  <a:lnTo>
                    <a:pt x="94" y="40"/>
                  </a:lnTo>
                  <a:lnTo>
                    <a:pt x="101" y="40"/>
                  </a:lnTo>
                  <a:lnTo>
                    <a:pt x="110" y="37"/>
                  </a:lnTo>
                  <a:lnTo>
                    <a:pt x="116" y="24"/>
                  </a:lnTo>
                  <a:lnTo>
                    <a:pt x="110" y="21"/>
                  </a:lnTo>
                  <a:lnTo>
                    <a:pt x="119" y="21"/>
                  </a:lnTo>
                  <a:lnTo>
                    <a:pt x="125" y="21"/>
                  </a:lnTo>
                  <a:lnTo>
                    <a:pt x="125" y="9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936406" y="5169757"/>
              <a:ext cx="347133" cy="239184"/>
            </a:xfrm>
            <a:custGeom>
              <a:avLst/>
              <a:gdLst>
                <a:gd name="T0" fmla="*/ 164 w 164"/>
                <a:gd name="T1" fmla="*/ 110 h 113"/>
                <a:gd name="T2" fmla="*/ 143 w 164"/>
                <a:gd name="T3" fmla="*/ 113 h 113"/>
                <a:gd name="T4" fmla="*/ 131 w 164"/>
                <a:gd name="T5" fmla="*/ 113 h 113"/>
                <a:gd name="T6" fmla="*/ 109 w 164"/>
                <a:gd name="T7" fmla="*/ 110 h 113"/>
                <a:gd name="T8" fmla="*/ 85 w 164"/>
                <a:gd name="T9" fmla="*/ 95 h 113"/>
                <a:gd name="T10" fmla="*/ 76 w 164"/>
                <a:gd name="T11" fmla="*/ 86 h 113"/>
                <a:gd name="T12" fmla="*/ 61 w 164"/>
                <a:gd name="T13" fmla="*/ 86 h 113"/>
                <a:gd name="T14" fmla="*/ 54 w 164"/>
                <a:gd name="T15" fmla="*/ 74 h 113"/>
                <a:gd name="T16" fmla="*/ 45 w 164"/>
                <a:gd name="T17" fmla="*/ 80 h 113"/>
                <a:gd name="T18" fmla="*/ 36 w 164"/>
                <a:gd name="T19" fmla="*/ 80 h 113"/>
                <a:gd name="T20" fmla="*/ 24 w 164"/>
                <a:gd name="T21" fmla="*/ 80 h 113"/>
                <a:gd name="T22" fmla="*/ 15 w 164"/>
                <a:gd name="T23" fmla="*/ 64 h 113"/>
                <a:gd name="T24" fmla="*/ 21 w 164"/>
                <a:gd name="T25" fmla="*/ 49 h 113"/>
                <a:gd name="T26" fmla="*/ 15 w 164"/>
                <a:gd name="T27" fmla="*/ 40 h 113"/>
                <a:gd name="T28" fmla="*/ 15 w 164"/>
                <a:gd name="T29" fmla="*/ 25 h 113"/>
                <a:gd name="T30" fmla="*/ 36 w 164"/>
                <a:gd name="T31" fmla="*/ 15 h 113"/>
                <a:gd name="T32" fmla="*/ 48 w 164"/>
                <a:gd name="T33" fmla="*/ 15 h 113"/>
                <a:gd name="T34" fmla="*/ 61 w 164"/>
                <a:gd name="T35" fmla="*/ 9 h 113"/>
                <a:gd name="T36" fmla="*/ 67 w 164"/>
                <a:gd name="T37" fmla="*/ 3 h 113"/>
                <a:gd name="T38" fmla="*/ 70 w 164"/>
                <a:gd name="T39" fmla="*/ 0 h 113"/>
                <a:gd name="T40" fmla="*/ 79 w 164"/>
                <a:gd name="T41" fmla="*/ 3 h 113"/>
                <a:gd name="T42" fmla="*/ 85 w 164"/>
                <a:gd name="T43" fmla="*/ 9 h 113"/>
                <a:gd name="T44" fmla="*/ 103 w 164"/>
                <a:gd name="T45" fmla="*/ 19 h 113"/>
                <a:gd name="T46" fmla="*/ 91 w 164"/>
                <a:gd name="T47" fmla="*/ 31 h 113"/>
                <a:gd name="T48" fmla="*/ 116 w 164"/>
                <a:gd name="T49" fmla="*/ 40 h 113"/>
                <a:gd name="T50" fmla="*/ 125 w 164"/>
                <a:gd name="T51" fmla="*/ 49 h 113"/>
                <a:gd name="T52" fmla="*/ 109 w 164"/>
                <a:gd name="T53" fmla="*/ 55 h 113"/>
                <a:gd name="T54" fmla="*/ 131 w 164"/>
                <a:gd name="T55" fmla="*/ 64 h 113"/>
                <a:gd name="T56" fmla="*/ 149 w 164"/>
                <a:gd name="T57" fmla="*/ 74 h 113"/>
                <a:gd name="T58" fmla="*/ 161 w 164"/>
                <a:gd name="T59" fmla="*/ 80 h 113"/>
                <a:gd name="T60" fmla="*/ 161 w 164"/>
                <a:gd name="T61" fmla="*/ 86 h 113"/>
                <a:gd name="T62" fmla="*/ 164 w 164"/>
                <a:gd name="T63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4" h="113">
                  <a:moveTo>
                    <a:pt x="164" y="104"/>
                  </a:moveTo>
                  <a:lnTo>
                    <a:pt x="164" y="110"/>
                  </a:lnTo>
                  <a:lnTo>
                    <a:pt x="155" y="110"/>
                  </a:lnTo>
                  <a:lnTo>
                    <a:pt x="143" y="113"/>
                  </a:lnTo>
                  <a:lnTo>
                    <a:pt x="140" y="113"/>
                  </a:lnTo>
                  <a:lnTo>
                    <a:pt x="131" y="113"/>
                  </a:lnTo>
                  <a:lnTo>
                    <a:pt x="116" y="113"/>
                  </a:lnTo>
                  <a:lnTo>
                    <a:pt x="109" y="110"/>
                  </a:lnTo>
                  <a:lnTo>
                    <a:pt x="100" y="104"/>
                  </a:lnTo>
                  <a:lnTo>
                    <a:pt x="85" y="95"/>
                  </a:lnTo>
                  <a:lnTo>
                    <a:pt x="85" y="89"/>
                  </a:lnTo>
                  <a:lnTo>
                    <a:pt x="76" y="86"/>
                  </a:lnTo>
                  <a:lnTo>
                    <a:pt x="70" y="86"/>
                  </a:lnTo>
                  <a:lnTo>
                    <a:pt x="61" y="86"/>
                  </a:lnTo>
                  <a:lnTo>
                    <a:pt x="61" y="80"/>
                  </a:lnTo>
                  <a:lnTo>
                    <a:pt x="54" y="74"/>
                  </a:lnTo>
                  <a:lnTo>
                    <a:pt x="48" y="80"/>
                  </a:lnTo>
                  <a:lnTo>
                    <a:pt x="45" y="80"/>
                  </a:lnTo>
                  <a:lnTo>
                    <a:pt x="39" y="80"/>
                  </a:lnTo>
                  <a:lnTo>
                    <a:pt x="36" y="80"/>
                  </a:lnTo>
                  <a:lnTo>
                    <a:pt x="30" y="80"/>
                  </a:lnTo>
                  <a:lnTo>
                    <a:pt x="24" y="80"/>
                  </a:lnTo>
                  <a:lnTo>
                    <a:pt x="21" y="74"/>
                  </a:lnTo>
                  <a:lnTo>
                    <a:pt x="15" y="64"/>
                  </a:lnTo>
                  <a:lnTo>
                    <a:pt x="15" y="58"/>
                  </a:lnTo>
                  <a:lnTo>
                    <a:pt x="21" y="49"/>
                  </a:lnTo>
                  <a:lnTo>
                    <a:pt x="15" y="46"/>
                  </a:lnTo>
                  <a:lnTo>
                    <a:pt x="15" y="40"/>
                  </a:lnTo>
                  <a:lnTo>
                    <a:pt x="0" y="34"/>
                  </a:lnTo>
                  <a:lnTo>
                    <a:pt x="15" y="25"/>
                  </a:lnTo>
                  <a:lnTo>
                    <a:pt x="24" y="19"/>
                  </a:lnTo>
                  <a:lnTo>
                    <a:pt x="36" y="15"/>
                  </a:lnTo>
                  <a:lnTo>
                    <a:pt x="45" y="15"/>
                  </a:lnTo>
                  <a:lnTo>
                    <a:pt x="48" y="15"/>
                  </a:lnTo>
                  <a:lnTo>
                    <a:pt x="48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79" y="9"/>
                  </a:lnTo>
                  <a:lnTo>
                    <a:pt x="85" y="9"/>
                  </a:lnTo>
                  <a:lnTo>
                    <a:pt x="91" y="9"/>
                  </a:lnTo>
                  <a:lnTo>
                    <a:pt x="103" y="19"/>
                  </a:lnTo>
                  <a:lnTo>
                    <a:pt x="100" y="25"/>
                  </a:lnTo>
                  <a:lnTo>
                    <a:pt x="91" y="31"/>
                  </a:lnTo>
                  <a:lnTo>
                    <a:pt x="103" y="40"/>
                  </a:lnTo>
                  <a:lnTo>
                    <a:pt x="116" y="40"/>
                  </a:lnTo>
                  <a:lnTo>
                    <a:pt x="125" y="46"/>
                  </a:lnTo>
                  <a:lnTo>
                    <a:pt x="125" y="49"/>
                  </a:lnTo>
                  <a:lnTo>
                    <a:pt x="119" y="55"/>
                  </a:lnTo>
                  <a:lnTo>
                    <a:pt x="109" y="55"/>
                  </a:lnTo>
                  <a:lnTo>
                    <a:pt x="116" y="58"/>
                  </a:lnTo>
                  <a:lnTo>
                    <a:pt x="131" y="64"/>
                  </a:lnTo>
                  <a:lnTo>
                    <a:pt x="140" y="74"/>
                  </a:lnTo>
                  <a:lnTo>
                    <a:pt x="149" y="74"/>
                  </a:lnTo>
                  <a:lnTo>
                    <a:pt x="155" y="74"/>
                  </a:lnTo>
                  <a:lnTo>
                    <a:pt x="161" y="80"/>
                  </a:lnTo>
                  <a:lnTo>
                    <a:pt x="155" y="86"/>
                  </a:lnTo>
                  <a:lnTo>
                    <a:pt x="161" y="86"/>
                  </a:lnTo>
                  <a:lnTo>
                    <a:pt x="164" y="89"/>
                  </a:lnTo>
                  <a:lnTo>
                    <a:pt x="164" y="110"/>
                  </a:lnTo>
                  <a:lnTo>
                    <a:pt x="164" y="10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5936406" y="5169757"/>
              <a:ext cx="347133" cy="239184"/>
            </a:xfrm>
            <a:custGeom>
              <a:avLst/>
              <a:gdLst>
                <a:gd name="T0" fmla="*/ 164 w 164"/>
                <a:gd name="T1" fmla="*/ 110 h 113"/>
                <a:gd name="T2" fmla="*/ 143 w 164"/>
                <a:gd name="T3" fmla="*/ 113 h 113"/>
                <a:gd name="T4" fmla="*/ 131 w 164"/>
                <a:gd name="T5" fmla="*/ 113 h 113"/>
                <a:gd name="T6" fmla="*/ 109 w 164"/>
                <a:gd name="T7" fmla="*/ 110 h 113"/>
                <a:gd name="T8" fmla="*/ 85 w 164"/>
                <a:gd name="T9" fmla="*/ 95 h 113"/>
                <a:gd name="T10" fmla="*/ 76 w 164"/>
                <a:gd name="T11" fmla="*/ 86 h 113"/>
                <a:gd name="T12" fmla="*/ 61 w 164"/>
                <a:gd name="T13" fmla="*/ 86 h 113"/>
                <a:gd name="T14" fmla="*/ 54 w 164"/>
                <a:gd name="T15" fmla="*/ 74 h 113"/>
                <a:gd name="T16" fmla="*/ 45 w 164"/>
                <a:gd name="T17" fmla="*/ 80 h 113"/>
                <a:gd name="T18" fmla="*/ 36 w 164"/>
                <a:gd name="T19" fmla="*/ 80 h 113"/>
                <a:gd name="T20" fmla="*/ 24 w 164"/>
                <a:gd name="T21" fmla="*/ 80 h 113"/>
                <a:gd name="T22" fmla="*/ 15 w 164"/>
                <a:gd name="T23" fmla="*/ 64 h 113"/>
                <a:gd name="T24" fmla="*/ 21 w 164"/>
                <a:gd name="T25" fmla="*/ 49 h 113"/>
                <a:gd name="T26" fmla="*/ 15 w 164"/>
                <a:gd name="T27" fmla="*/ 40 h 113"/>
                <a:gd name="T28" fmla="*/ 15 w 164"/>
                <a:gd name="T29" fmla="*/ 25 h 113"/>
                <a:gd name="T30" fmla="*/ 36 w 164"/>
                <a:gd name="T31" fmla="*/ 15 h 113"/>
                <a:gd name="T32" fmla="*/ 48 w 164"/>
                <a:gd name="T33" fmla="*/ 15 h 113"/>
                <a:gd name="T34" fmla="*/ 61 w 164"/>
                <a:gd name="T35" fmla="*/ 9 h 113"/>
                <a:gd name="T36" fmla="*/ 67 w 164"/>
                <a:gd name="T37" fmla="*/ 3 h 113"/>
                <a:gd name="T38" fmla="*/ 70 w 164"/>
                <a:gd name="T39" fmla="*/ 0 h 113"/>
                <a:gd name="T40" fmla="*/ 79 w 164"/>
                <a:gd name="T41" fmla="*/ 3 h 113"/>
                <a:gd name="T42" fmla="*/ 85 w 164"/>
                <a:gd name="T43" fmla="*/ 9 h 113"/>
                <a:gd name="T44" fmla="*/ 103 w 164"/>
                <a:gd name="T45" fmla="*/ 19 h 113"/>
                <a:gd name="T46" fmla="*/ 91 w 164"/>
                <a:gd name="T47" fmla="*/ 31 h 113"/>
                <a:gd name="T48" fmla="*/ 116 w 164"/>
                <a:gd name="T49" fmla="*/ 40 h 113"/>
                <a:gd name="T50" fmla="*/ 125 w 164"/>
                <a:gd name="T51" fmla="*/ 49 h 113"/>
                <a:gd name="T52" fmla="*/ 109 w 164"/>
                <a:gd name="T53" fmla="*/ 55 h 113"/>
                <a:gd name="T54" fmla="*/ 131 w 164"/>
                <a:gd name="T55" fmla="*/ 64 h 113"/>
                <a:gd name="T56" fmla="*/ 149 w 164"/>
                <a:gd name="T57" fmla="*/ 74 h 113"/>
                <a:gd name="T58" fmla="*/ 161 w 164"/>
                <a:gd name="T59" fmla="*/ 80 h 113"/>
                <a:gd name="T60" fmla="*/ 161 w 164"/>
                <a:gd name="T61" fmla="*/ 86 h 113"/>
                <a:gd name="T62" fmla="*/ 164 w 164"/>
                <a:gd name="T63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4" h="113">
                  <a:moveTo>
                    <a:pt x="164" y="104"/>
                  </a:moveTo>
                  <a:lnTo>
                    <a:pt x="164" y="110"/>
                  </a:lnTo>
                  <a:lnTo>
                    <a:pt x="155" y="110"/>
                  </a:lnTo>
                  <a:lnTo>
                    <a:pt x="143" y="113"/>
                  </a:lnTo>
                  <a:lnTo>
                    <a:pt x="140" y="113"/>
                  </a:lnTo>
                  <a:lnTo>
                    <a:pt x="131" y="113"/>
                  </a:lnTo>
                  <a:lnTo>
                    <a:pt x="116" y="113"/>
                  </a:lnTo>
                  <a:lnTo>
                    <a:pt x="109" y="110"/>
                  </a:lnTo>
                  <a:lnTo>
                    <a:pt x="100" y="104"/>
                  </a:lnTo>
                  <a:lnTo>
                    <a:pt x="85" y="95"/>
                  </a:lnTo>
                  <a:lnTo>
                    <a:pt x="85" y="89"/>
                  </a:lnTo>
                  <a:lnTo>
                    <a:pt x="76" y="86"/>
                  </a:lnTo>
                  <a:lnTo>
                    <a:pt x="70" y="86"/>
                  </a:lnTo>
                  <a:lnTo>
                    <a:pt x="61" y="86"/>
                  </a:lnTo>
                  <a:lnTo>
                    <a:pt x="61" y="80"/>
                  </a:lnTo>
                  <a:lnTo>
                    <a:pt x="54" y="74"/>
                  </a:lnTo>
                  <a:lnTo>
                    <a:pt x="48" y="80"/>
                  </a:lnTo>
                  <a:lnTo>
                    <a:pt x="45" y="80"/>
                  </a:lnTo>
                  <a:lnTo>
                    <a:pt x="39" y="80"/>
                  </a:lnTo>
                  <a:lnTo>
                    <a:pt x="36" y="80"/>
                  </a:lnTo>
                  <a:lnTo>
                    <a:pt x="30" y="80"/>
                  </a:lnTo>
                  <a:lnTo>
                    <a:pt x="24" y="80"/>
                  </a:lnTo>
                  <a:lnTo>
                    <a:pt x="21" y="74"/>
                  </a:lnTo>
                  <a:lnTo>
                    <a:pt x="15" y="64"/>
                  </a:lnTo>
                  <a:lnTo>
                    <a:pt x="15" y="58"/>
                  </a:lnTo>
                  <a:lnTo>
                    <a:pt x="21" y="49"/>
                  </a:lnTo>
                  <a:lnTo>
                    <a:pt x="15" y="46"/>
                  </a:lnTo>
                  <a:lnTo>
                    <a:pt x="15" y="40"/>
                  </a:lnTo>
                  <a:lnTo>
                    <a:pt x="0" y="34"/>
                  </a:lnTo>
                  <a:lnTo>
                    <a:pt x="15" y="25"/>
                  </a:lnTo>
                  <a:lnTo>
                    <a:pt x="24" y="19"/>
                  </a:lnTo>
                  <a:lnTo>
                    <a:pt x="36" y="15"/>
                  </a:lnTo>
                  <a:lnTo>
                    <a:pt x="45" y="15"/>
                  </a:lnTo>
                  <a:lnTo>
                    <a:pt x="48" y="15"/>
                  </a:lnTo>
                  <a:lnTo>
                    <a:pt x="48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9" y="3"/>
                  </a:lnTo>
                  <a:lnTo>
                    <a:pt x="79" y="9"/>
                  </a:lnTo>
                  <a:lnTo>
                    <a:pt x="85" y="9"/>
                  </a:lnTo>
                  <a:lnTo>
                    <a:pt x="91" y="9"/>
                  </a:lnTo>
                  <a:lnTo>
                    <a:pt x="103" y="19"/>
                  </a:lnTo>
                  <a:lnTo>
                    <a:pt x="100" y="25"/>
                  </a:lnTo>
                  <a:lnTo>
                    <a:pt x="91" y="31"/>
                  </a:lnTo>
                  <a:lnTo>
                    <a:pt x="103" y="40"/>
                  </a:lnTo>
                  <a:lnTo>
                    <a:pt x="116" y="40"/>
                  </a:lnTo>
                  <a:lnTo>
                    <a:pt x="125" y="46"/>
                  </a:lnTo>
                  <a:lnTo>
                    <a:pt x="125" y="49"/>
                  </a:lnTo>
                  <a:lnTo>
                    <a:pt x="119" y="55"/>
                  </a:lnTo>
                  <a:lnTo>
                    <a:pt x="109" y="55"/>
                  </a:lnTo>
                  <a:lnTo>
                    <a:pt x="116" y="58"/>
                  </a:lnTo>
                  <a:lnTo>
                    <a:pt x="131" y="64"/>
                  </a:lnTo>
                  <a:lnTo>
                    <a:pt x="140" y="74"/>
                  </a:lnTo>
                  <a:lnTo>
                    <a:pt x="149" y="74"/>
                  </a:lnTo>
                  <a:lnTo>
                    <a:pt x="155" y="74"/>
                  </a:lnTo>
                  <a:lnTo>
                    <a:pt x="161" y="80"/>
                  </a:lnTo>
                  <a:lnTo>
                    <a:pt x="155" y="86"/>
                  </a:lnTo>
                  <a:lnTo>
                    <a:pt x="161" y="86"/>
                  </a:lnTo>
                  <a:lnTo>
                    <a:pt x="164" y="89"/>
                  </a:lnTo>
                  <a:lnTo>
                    <a:pt x="164" y="110"/>
                  </a:lnTo>
                  <a:lnTo>
                    <a:pt x="164" y="10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5565989" y="5008891"/>
              <a:ext cx="647700" cy="232833"/>
            </a:xfrm>
            <a:custGeom>
              <a:avLst/>
              <a:gdLst>
                <a:gd name="T0" fmla="*/ 165 w 306"/>
                <a:gd name="T1" fmla="*/ 110 h 110"/>
                <a:gd name="T2" fmla="*/ 159 w 306"/>
                <a:gd name="T3" fmla="*/ 107 h 110"/>
                <a:gd name="T4" fmla="*/ 156 w 306"/>
                <a:gd name="T5" fmla="*/ 101 h 110"/>
                <a:gd name="T6" fmla="*/ 141 w 306"/>
                <a:gd name="T7" fmla="*/ 101 h 110"/>
                <a:gd name="T8" fmla="*/ 132 w 306"/>
                <a:gd name="T9" fmla="*/ 107 h 110"/>
                <a:gd name="T10" fmla="*/ 104 w 306"/>
                <a:gd name="T11" fmla="*/ 107 h 110"/>
                <a:gd name="T12" fmla="*/ 101 w 306"/>
                <a:gd name="T13" fmla="*/ 110 h 110"/>
                <a:gd name="T14" fmla="*/ 95 w 306"/>
                <a:gd name="T15" fmla="*/ 107 h 110"/>
                <a:gd name="T16" fmla="*/ 101 w 306"/>
                <a:gd name="T17" fmla="*/ 91 h 110"/>
                <a:gd name="T18" fmla="*/ 104 w 306"/>
                <a:gd name="T19" fmla="*/ 85 h 110"/>
                <a:gd name="T20" fmla="*/ 92 w 306"/>
                <a:gd name="T21" fmla="*/ 70 h 110"/>
                <a:gd name="T22" fmla="*/ 80 w 306"/>
                <a:gd name="T23" fmla="*/ 58 h 110"/>
                <a:gd name="T24" fmla="*/ 77 w 306"/>
                <a:gd name="T25" fmla="*/ 46 h 110"/>
                <a:gd name="T26" fmla="*/ 61 w 306"/>
                <a:gd name="T27" fmla="*/ 46 h 110"/>
                <a:gd name="T28" fmla="*/ 52 w 306"/>
                <a:gd name="T29" fmla="*/ 36 h 110"/>
                <a:gd name="T30" fmla="*/ 40 w 306"/>
                <a:gd name="T31" fmla="*/ 30 h 110"/>
                <a:gd name="T32" fmla="*/ 31 w 306"/>
                <a:gd name="T33" fmla="*/ 36 h 110"/>
                <a:gd name="T34" fmla="*/ 22 w 306"/>
                <a:gd name="T35" fmla="*/ 30 h 110"/>
                <a:gd name="T36" fmla="*/ 0 w 306"/>
                <a:gd name="T37" fmla="*/ 27 h 110"/>
                <a:gd name="T38" fmla="*/ 6 w 306"/>
                <a:gd name="T39" fmla="*/ 15 h 110"/>
                <a:gd name="T40" fmla="*/ 22 w 306"/>
                <a:gd name="T41" fmla="*/ 15 h 110"/>
                <a:gd name="T42" fmla="*/ 31 w 306"/>
                <a:gd name="T43" fmla="*/ 0 h 110"/>
                <a:gd name="T44" fmla="*/ 52 w 306"/>
                <a:gd name="T45" fmla="*/ 12 h 110"/>
                <a:gd name="T46" fmla="*/ 77 w 306"/>
                <a:gd name="T47" fmla="*/ 12 h 110"/>
                <a:gd name="T48" fmla="*/ 86 w 306"/>
                <a:gd name="T49" fmla="*/ 15 h 110"/>
                <a:gd name="T50" fmla="*/ 107 w 306"/>
                <a:gd name="T51" fmla="*/ 15 h 110"/>
                <a:gd name="T52" fmla="*/ 126 w 306"/>
                <a:gd name="T53" fmla="*/ 12 h 110"/>
                <a:gd name="T54" fmla="*/ 147 w 306"/>
                <a:gd name="T55" fmla="*/ 15 h 110"/>
                <a:gd name="T56" fmla="*/ 162 w 306"/>
                <a:gd name="T57" fmla="*/ 15 h 110"/>
                <a:gd name="T58" fmla="*/ 162 w 306"/>
                <a:gd name="T59" fmla="*/ 27 h 110"/>
                <a:gd name="T60" fmla="*/ 181 w 306"/>
                <a:gd name="T61" fmla="*/ 27 h 110"/>
                <a:gd name="T62" fmla="*/ 196 w 306"/>
                <a:gd name="T63" fmla="*/ 15 h 110"/>
                <a:gd name="T64" fmla="*/ 211 w 306"/>
                <a:gd name="T65" fmla="*/ 21 h 110"/>
                <a:gd name="T66" fmla="*/ 217 w 306"/>
                <a:gd name="T67" fmla="*/ 12 h 110"/>
                <a:gd name="T68" fmla="*/ 226 w 306"/>
                <a:gd name="T69" fmla="*/ 12 h 110"/>
                <a:gd name="T70" fmla="*/ 236 w 306"/>
                <a:gd name="T71" fmla="*/ 15 h 110"/>
                <a:gd name="T72" fmla="*/ 245 w 306"/>
                <a:gd name="T73" fmla="*/ 12 h 110"/>
                <a:gd name="T74" fmla="*/ 254 w 306"/>
                <a:gd name="T75" fmla="*/ 21 h 110"/>
                <a:gd name="T76" fmla="*/ 260 w 306"/>
                <a:gd name="T77" fmla="*/ 30 h 110"/>
                <a:gd name="T78" fmla="*/ 275 w 306"/>
                <a:gd name="T79" fmla="*/ 27 h 110"/>
                <a:gd name="T80" fmla="*/ 284 w 306"/>
                <a:gd name="T81" fmla="*/ 30 h 110"/>
                <a:gd name="T82" fmla="*/ 284 w 306"/>
                <a:gd name="T83" fmla="*/ 46 h 110"/>
                <a:gd name="T84" fmla="*/ 306 w 306"/>
                <a:gd name="T85" fmla="*/ 58 h 110"/>
                <a:gd name="T86" fmla="*/ 306 w 306"/>
                <a:gd name="T87" fmla="*/ 70 h 110"/>
                <a:gd name="T88" fmla="*/ 284 w 306"/>
                <a:gd name="T89" fmla="*/ 70 h 110"/>
                <a:gd name="T90" fmla="*/ 275 w 306"/>
                <a:gd name="T91" fmla="*/ 70 h 110"/>
                <a:gd name="T92" fmla="*/ 254 w 306"/>
                <a:gd name="T93" fmla="*/ 61 h 110"/>
                <a:gd name="T94" fmla="*/ 245 w 306"/>
                <a:gd name="T95" fmla="*/ 76 h 110"/>
                <a:gd name="T96" fmla="*/ 242 w 306"/>
                <a:gd name="T97" fmla="*/ 79 h 110"/>
                <a:gd name="T98" fmla="*/ 236 w 306"/>
                <a:gd name="T99" fmla="*/ 85 h 110"/>
                <a:gd name="T100" fmla="*/ 226 w 306"/>
                <a:gd name="T101" fmla="*/ 91 h 110"/>
                <a:gd name="T102" fmla="*/ 211 w 306"/>
                <a:gd name="T103" fmla="*/ 91 h 110"/>
                <a:gd name="T104" fmla="*/ 190 w 306"/>
                <a:gd name="T105" fmla="*/ 101 h 110"/>
                <a:gd name="T106" fmla="*/ 175 w 306"/>
                <a:gd name="T10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6" h="110">
                  <a:moveTo>
                    <a:pt x="175" y="110"/>
                  </a:moveTo>
                  <a:lnTo>
                    <a:pt x="165" y="110"/>
                  </a:lnTo>
                  <a:lnTo>
                    <a:pt x="159" y="110"/>
                  </a:lnTo>
                  <a:lnTo>
                    <a:pt x="159" y="107"/>
                  </a:lnTo>
                  <a:lnTo>
                    <a:pt x="159" y="101"/>
                  </a:lnTo>
                  <a:lnTo>
                    <a:pt x="156" y="101"/>
                  </a:lnTo>
                  <a:lnTo>
                    <a:pt x="144" y="95"/>
                  </a:lnTo>
                  <a:lnTo>
                    <a:pt x="141" y="101"/>
                  </a:lnTo>
                  <a:lnTo>
                    <a:pt x="135" y="101"/>
                  </a:lnTo>
                  <a:lnTo>
                    <a:pt x="132" y="107"/>
                  </a:lnTo>
                  <a:lnTo>
                    <a:pt x="110" y="107"/>
                  </a:lnTo>
                  <a:lnTo>
                    <a:pt x="104" y="107"/>
                  </a:lnTo>
                  <a:lnTo>
                    <a:pt x="101" y="107"/>
                  </a:lnTo>
                  <a:lnTo>
                    <a:pt x="101" y="110"/>
                  </a:lnTo>
                  <a:lnTo>
                    <a:pt x="95" y="110"/>
                  </a:lnTo>
                  <a:lnTo>
                    <a:pt x="95" y="107"/>
                  </a:lnTo>
                  <a:lnTo>
                    <a:pt x="95" y="101"/>
                  </a:lnTo>
                  <a:lnTo>
                    <a:pt x="101" y="91"/>
                  </a:lnTo>
                  <a:lnTo>
                    <a:pt x="104" y="91"/>
                  </a:lnTo>
                  <a:lnTo>
                    <a:pt x="104" y="85"/>
                  </a:lnTo>
                  <a:lnTo>
                    <a:pt x="101" y="79"/>
                  </a:lnTo>
                  <a:lnTo>
                    <a:pt x="92" y="70"/>
                  </a:lnTo>
                  <a:lnTo>
                    <a:pt x="86" y="64"/>
                  </a:lnTo>
                  <a:lnTo>
                    <a:pt x="80" y="58"/>
                  </a:lnTo>
                  <a:lnTo>
                    <a:pt x="80" y="52"/>
                  </a:lnTo>
                  <a:lnTo>
                    <a:pt x="77" y="46"/>
                  </a:lnTo>
                  <a:lnTo>
                    <a:pt x="68" y="46"/>
                  </a:lnTo>
                  <a:lnTo>
                    <a:pt x="61" y="46"/>
                  </a:lnTo>
                  <a:lnTo>
                    <a:pt x="61" y="36"/>
                  </a:lnTo>
                  <a:lnTo>
                    <a:pt x="52" y="36"/>
                  </a:lnTo>
                  <a:lnTo>
                    <a:pt x="46" y="30"/>
                  </a:lnTo>
                  <a:lnTo>
                    <a:pt x="40" y="30"/>
                  </a:lnTo>
                  <a:lnTo>
                    <a:pt x="37" y="36"/>
                  </a:lnTo>
                  <a:lnTo>
                    <a:pt x="31" y="36"/>
                  </a:lnTo>
                  <a:lnTo>
                    <a:pt x="28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6" y="15"/>
                  </a:lnTo>
                  <a:lnTo>
                    <a:pt x="13" y="15"/>
                  </a:lnTo>
                  <a:lnTo>
                    <a:pt x="22" y="15"/>
                  </a:lnTo>
                  <a:lnTo>
                    <a:pt x="28" y="12"/>
                  </a:lnTo>
                  <a:lnTo>
                    <a:pt x="31" y="0"/>
                  </a:lnTo>
                  <a:lnTo>
                    <a:pt x="43" y="6"/>
                  </a:lnTo>
                  <a:lnTo>
                    <a:pt x="52" y="12"/>
                  </a:lnTo>
                  <a:lnTo>
                    <a:pt x="55" y="12"/>
                  </a:lnTo>
                  <a:lnTo>
                    <a:pt x="77" y="12"/>
                  </a:lnTo>
                  <a:lnTo>
                    <a:pt x="80" y="15"/>
                  </a:lnTo>
                  <a:lnTo>
                    <a:pt x="86" y="15"/>
                  </a:lnTo>
                  <a:lnTo>
                    <a:pt x="98" y="15"/>
                  </a:lnTo>
                  <a:lnTo>
                    <a:pt x="107" y="15"/>
                  </a:lnTo>
                  <a:lnTo>
                    <a:pt x="123" y="12"/>
                  </a:lnTo>
                  <a:lnTo>
                    <a:pt x="126" y="12"/>
                  </a:lnTo>
                  <a:lnTo>
                    <a:pt x="132" y="15"/>
                  </a:lnTo>
                  <a:lnTo>
                    <a:pt x="147" y="15"/>
                  </a:lnTo>
                  <a:lnTo>
                    <a:pt x="156" y="15"/>
                  </a:lnTo>
                  <a:lnTo>
                    <a:pt x="162" y="15"/>
                  </a:lnTo>
                  <a:lnTo>
                    <a:pt x="165" y="21"/>
                  </a:lnTo>
                  <a:lnTo>
                    <a:pt x="162" y="27"/>
                  </a:lnTo>
                  <a:lnTo>
                    <a:pt x="171" y="27"/>
                  </a:lnTo>
                  <a:lnTo>
                    <a:pt x="181" y="27"/>
                  </a:lnTo>
                  <a:lnTo>
                    <a:pt x="187" y="21"/>
                  </a:lnTo>
                  <a:lnTo>
                    <a:pt x="196" y="15"/>
                  </a:lnTo>
                  <a:lnTo>
                    <a:pt x="205" y="21"/>
                  </a:lnTo>
                  <a:lnTo>
                    <a:pt x="211" y="21"/>
                  </a:lnTo>
                  <a:lnTo>
                    <a:pt x="217" y="15"/>
                  </a:lnTo>
                  <a:lnTo>
                    <a:pt x="217" y="12"/>
                  </a:lnTo>
                  <a:lnTo>
                    <a:pt x="220" y="12"/>
                  </a:lnTo>
                  <a:lnTo>
                    <a:pt x="226" y="12"/>
                  </a:lnTo>
                  <a:lnTo>
                    <a:pt x="226" y="21"/>
                  </a:lnTo>
                  <a:lnTo>
                    <a:pt x="236" y="15"/>
                  </a:lnTo>
                  <a:lnTo>
                    <a:pt x="236" y="12"/>
                  </a:lnTo>
                  <a:lnTo>
                    <a:pt x="245" y="12"/>
                  </a:lnTo>
                  <a:lnTo>
                    <a:pt x="254" y="15"/>
                  </a:lnTo>
                  <a:lnTo>
                    <a:pt x="254" y="21"/>
                  </a:lnTo>
                  <a:lnTo>
                    <a:pt x="254" y="27"/>
                  </a:lnTo>
                  <a:lnTo>
                    <a:pt x="260" y="30"/>
                  </a:lnTo>
                  <a:lnTo>
                    <a:pt x="269" y="27"/>
                  </a:lnTo>
                  <a:lnTo>
                    <a:pt x="275" y="27"/>
                  </a:lnTo>
                  <a:lnTo>
                    <a:pt x="291" y="30"/>
                  </a:lnTo>
                  <a:lnTo>
                    <a:pt x="284" y="30"/>
                  </a:lnTo>
                  <a:lnTo>
                    <a:pt x="284" y="43"/>
                  </a:lnTo>
                  <a:lnTo>
                    <a:pt x="284" y="46"/>
                  </a:lnTo>
                  <a:lnTo>
                    <a:pt x="300" y="52"/>
                  </a:lnTo>
                  <a:lnTo>
                    <a:pt x="306" y="58"/>
                  </a:lnTo>
                  <a:lnTo>
                    <a:pt x="306" y="61"/>
                  </a:lnTo>
                  <a:lnTo>
                    <a:pt x="306" y="70"/>
                  </a:lnTo>
                  <a:lnTo>
                    <a:pt x="300" y="70"/>
                  </a:lnTo>
                  <a:lnTo>
                    <a:pt x="284" y="70"/>
                  </a:lnTo>
                  <a:lnTo>
                    <a:pt x="284" y="76"/>
                  </a:lnTo>
                  <a:lnTo>
                    <a:pt x="275" y="70"/>
                  </a:lnTo>
                  <a:lnTo>
                    <a:pt x="266" y="70"/>
                  </a:lnTo>
                  <a:lnTo>
                    <a:pt x="254" y="61"/>
                  </a:lnTo>
                  <a:lnTo>
                    <a:pt x="251" y="64"/>
                  </a:lnTo>
                  <a:lnTo>
                    <a:pt x="245" y="76"/>
                  </a:lnTo>
                  <a:lnTo>
                    <a:pt x="242" y="76"/>
                  </a:lnTo>
                  <a:lnTo>
                    <a:pt x="242" y="79"/>
                  </a:lnTo>
                  <a:lnTo>
                    <a:pt x="242" y="85"/>
                  </a:lnTo>
                  <a:lnTo>
                    <a:pt x="236" y="85"/>
                  </a:lnTo>
                  <a:lnTo>
                    <a:pt x="226" y="85"/>
                  </a:lnTo>
                  <a:lnTo>
                    <a:pt x="226" y="91"/>
                  </a:lnTo>
                  <a:lnTo>
                    <a:pt x="220" y="91"/>
                  </a:lnTo>
                  <a:lnTo>
                    <a:pt x="211" y="91"/>
                  </a:lnTo>
                  <a:lnTo>
                    <a:pt x="202" y="95"/>
                  </a:lnTo>
                  <a:lnTo>
                    <a:pt x="190" y="101"/>
                  </a:lnTo>
                  <a:lnTo>
                    <a:pt x="175" y="110"/>
                  </a:lnTo>
                  <a:lnTo>
                    <a:pt x="175" y="1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5565989" y="5008891"/>
              <a:ext cx="647700" cy="232833"/>
            </a:xfrm>
            <a:custGeom>
              <a:avLst/>
              <a:gdLst>
                <a:gd name="T0" fmla="*/ 165 w 306"/>
                <a:gd name="T1" fmla="*/ 110 h 110"/>
                <a:gd name="T2" fmla="*/ 159 w 306"/>
                <a:gd name="T3" fmla="*/ 107 h 110"/>
                <a:gd name="T4" fmla="*/ 156 w 306"/>
                <a:gd name="T5" fmla="*/ 101 h 110"/>
                <a:gd name="T6" fmla="*/ 141 w 306"/>
                <a:gd name="T7" fmla="*/ 101 h 110"/>
                <a:gd name="T8" fmla="*/ 132 w 306"/>
                <a:gd name="T9" fmla="*/ 107 h 110"/>
                <a:gd name="T10" fmla="*/ 104 w 306"/>
                <a:gd name="T11" fmla="*/ 107 h 110"/>
                <a:gd name="T12" fmla="*/ 101 w 306"/>
                <a:gd name="T13" fmla="*/ 110 h 110"/>
                <a:gd name="T14" fmla="*/ 95 w 306"/>
                <a:gd name="T15" fmla="*/ 107 h 110"/>
                <a:gd name="T16" fmla="*/ 101 w 306"/>
                <a:gd name="T17" fmla="*/ 91 h 110"/>
                <a:gd name="T18" fmla="*/ 104 w 306"/>
                <a:gd name="T19" fmla="*/ 85 h 110"/>
                <a:gd name="T20" fmla="*/ 92 w 306"/>
                <a:gd name="T21" fmla="*/ 70 h 110"/>
                <a:gd name="T22" fmla="*/ 80 w 306"/>
                <a:gd name="T23" fmla="*/ 58 h 110"/>
                <a:gd name="T24" fmla="*/ 77 w 306"/>
                <a:gd name="T25" fmla="*/ 46 h 110"/>
                <a:gd name="T26" fmla="*/ 61 w 306"/>
                <a:gd name="T27" fmla="*/ 46 h 110"/>
                <a:gd name="T28" fmla="*/ 52 w 306"/>
                <a:gd name="T29" fmla="*/ 36 h 110"/>
                <a:gd name="T30" fmla="*/ 40 w 306"/>
                <a:gd name="T31" fmla="*/ 30 h 110"/>
                <a:gd name="T32" fmla="*/ 31 w 306"/>
                <a:gd name="T33" fmla="*/ 36 h 110"/>
                <a:gd name="T34" fmla="*/ 22 w 306"/>
                <a:gd name="T35" fmla="*/ 30 h 110"/>
                <a:gd name="T36" fmla="*/ 0 w 306"/>
                <a:gd name="T37" fmla="*/ 27 h 110"/>
                <a:gd name="T38" fmla="*/ 6 w 306"/>
                <a:gd name="T39" fmla="*/ 15 h 110"/>
                <a:gd name="T40" fmla="*/ 22 w 306"/>
                <a:gd name="T41" fmla="*/ 15 h 110"/>
                <a:gd name="T42" fmla="*/ 31 w 306"/>
                <a:gd name="T43" fmla="*/ 0 h 110"/>
                <a:gd name="T44" fmla="*/ 52 w 306"/>
                <a:gd name="T45" fmla="*/ 12 h 110"/>
                <a:gd name="T46" fmla="*/ 77 w 306"/>
                <a:gd name="T47" fmla="*/ 12 h 110"/>
                <a:gd name="T48" fmla="*/ 86 w 306"/>
                <a:gd name="T49" fmla="*/ 15 h 110"/>
                <a:gd name="T50" fmla="*/ 107 w 306"/>
                <a:gd name="T51" fmla="*/ 15 h 110"/>
                <a:gd name="T52" fmla="*/ 126 w 306"/>
                <a:gd name="T53" fmla="*/ 12 h 110"/>
                <a:gd name="T54" fmla="*/ 147 w 306"/>
                <a:gd name="T55" fmla="*/ 15 h 110"/>
                <a:gd name="T56" fmla="*/ 162 w 306"/>
                <a:gd name="T57" fmla="*/ 15 h 110"/>
                <a:gd name="T58" fmla="*/ 162 w 306"/>
                <a:gd name="T59" fmla="*/ 27 h 110"/>
                <a:gd name="T60" fmla="*/ 181 w 306"/>
                <a:gd name="T61" fmla="*/ 27 h 110"/>
                <a:gd name="T62" fmla="*/ 196 w 306"/>
                <a:gd name="T63" fmla="*/ 15 h 110"/>
                <a:gd name="T64" fmla="*/ 211 w 306"/>
                <a:gd name="T65" fmla="*/ 21 h 110"/>
                <a:gd name="T66" fmla="*/ 217 w 306"/>
                <a:gd name="T67" fmla="*/ 12 h 110"/>
                <a:gd name="T68" fmla="*/ 226 w 306"/>
                <a:gd name="T69" fmla="*/ 12 h 110"/>
                <a:gd name="T70" fmla="*/ 236 w 306"/>
                <a:gd name="T71" fmla="*/ 15 h 110"/>
                <a:gd name="T72" fmla="*/ 245 w 306"/>
                <a:gd name="T73" fmla="*/ 12 h 110"/>
                <a:gd name="T74" fmla="*/ 254 w 306"/>
                <a:gd name="T75" fmla="*/ 21 h 110"/>
                <a:gd name="T76" fmla="*/ 260 w 306"/>
                <a:gd name="T77" fmla="*/ 30 h 110"/>
                <a:gd name="T78" fmla="*/ 275 w 306"/>
                <a:gd name="T79" fmla="*/ 27 h 110"/>
                <a:gd name="T80" fmla="*/ 284 w 306"/>
                <a:gd name="T81" fmla="*/ 30 h 110"/>
                <a:gd name="T82" fmla="*/ 284 w 306"/>
                <a:gd name="T83" fmla="*/ 46 h 110"/>
                <a:gd name="T84" fmla="*/ 306 w 306"/>
                <a:gd name="T85" fmla="*/ 58 h 110"/>
                <a:gd name="T86" fmla="*/ 306 w 306"/>
                <a:gd name="T87" fmla="*/ 70 h 110"/>
                <a:gd name="T88" fmla="*/ 284 w 306"/>
                <a:gd name="T89" fmla="*/ 70 h 110"/>
                <a:gd name="T90" fmla="*/ 275 w 306"/>
                <a:gd name="T91" fmla="*/ 70 h 110"/>
                <a:gd name="T92" fmla="*/ 254 w 306"/>
                <a:gd name="T93" fmla="*/ 61 h 110"/>
                <a:gd name="T94" fmla="*/ 245 w 306"/>
                <a:gd name="T95" fmla="*/ 76 h 110"/>
                <a:gd name="T96" fmla="*/ 242 w 306"/>
                <a:gd name="T97" fmla="*/ 79 h 110"/>
                <a:gd name="T98" fmla="*/ 236 w 306"/>
                <a:gd name="T99" fmla="*/ 85 h 110"/>
                <a:gd name="T100" fmla="*/ 226 w 306"/>
                <a:gd name="T101" fmla="*/ 91 h 110"/>
                <a:gd name="T102" fmla="*/ 211 w 306"/>
                <a:gd name="T103" fmla="*/ 91 h 110"/>
                <a:gd name="T104" fmla="*/ 190 w 306"/>
                <a:gd name="T105" fmla="*/ 101 h 110"/>
                <a:gd name="T106" fmla="*/ 175 w 306"/>
                <a:gd name="T10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6" h="110">
                  <a:moveTo>
                    <a:pt x="175" y="110"/>
                  </a:moveTo>
                  <a:lnTo>
                    <a:pt x="165" y="110"/>
                  </a:lnTo>
                  <a:lnTo>
                    <a:pt x="159" y="110"/>
                  </a:lnTo>
                  <a:lnTo>
                    <a:pt x="159" y="107"/>
                  </a:lnTo>
                  <a:lnTo>
                    <a:pt x="159" y="101"/>
                  </a:lnTo>
                  <a:lnTo>
                    <a:pt x="156" y="101"/>
                  </a:lnTo>
                  <a:lnTo>
                    <a:pt x="144" y="95"/>
                  </a:lnTo>
                  <a:lnTo>
                    <a:pt x="141" y="101"/>
                  </a:lnTo>
                  <a:lnTo>
                    <a:pt x="135" y="101"/>
                  </a:lnTo>
                  <a:lnTo>
                    <a:pt x="132" y="107"/>
                  </a:lnTo>
                  <a:lnTo>
                    <a:pt x="110" y="107"/>
                  </a:lnTo>
                  <a:lnTo>
                    <a:pt x="104" y="107"/>
                  </a:lnTo>
                  <a:lnTo>
                    <a:pt x="101" y="107"/>
                  </a:lnTo>
                  <a:lnTo>
                    <a:pt x="101" y="110"/>
                  </a:lnTo>
                  <a:lnTo>
                    <a:pt x="95" y="110"/>
                  </a:lnTo>
                  <a:lnTo>
                    <a:pt x="95" y="107"/>
                  </a:lnTo>
                  <a:lnTo>
                    <a:pt x="95" y="101"/>
                  </a:lnTo>
                  <a:lnTo>
                    <a:pt x="101" y="91"/>
                  </a:lnTo>
                  <a:lnTo>
                    <a:pt x="104" y="91"/>
                  </a:lnTo>
                  <a:lnTo>
                    <a:pt x="104" y="85"/>
                  </a:lnTo>
                  <a:lnTo>
                    <a:pt x="101" y="79"/>
                  </a:lnTo>
                  <a:lnTo>
                    <a:pt x="92" y="70"/>
                  </a:lnTo>
                  <a:lnTo>
                    <a:pt x="86" y="64"/>
                  </a:lnTo>
                  <a:lnTo>
                    <a:pt x="80" y="58"/>
                  </a:lnTo>
                  <a:lnTo>
                    <a:pt x="80" y="52"/>
                  </a:lnTo>
                  <a:lnTo>
                    <a:pt x="77" y="46"/>
                  </a:lnTo>
                  <a:lnTo>
                    <a:pt x="68" y="46"/>
                  </a:lnTo>
                  <a:lnTo>
                    <a:pt x="61" y="46"/>
                  </a:lnTo>
                  <a:lnTo>
                    <a:pt x="61" y="36"/>
                  </a:lnTo>
                  <a:lnTo>
                    <a:pt x="52" y="36"/>
                  </a:lnTo>
                  <a:lnTo>
                    <a:pt x="46" y="30"/>
                  </a:lnTo>
                  <a:lnTo>
                    <a:pt x="40" y="30"/>
                  </a:lnTo>
                  <a:lnTo>
                    <a:pt x="37" y="36"/>
                  </a:lnTo>
                  <a:lnTo>
                    <a:pt x="31" y="36"/>
                  </a:lnTo>
                  <a:lnTo>
                    <a:pt x="28" y="30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6" y="15"/>
                  </a:lnTo>
                  <a:lnTo>
                    <a:pt x="13" y="15"/>
                  </a:lnTo>
                  <a:lnTo>
                    <a:pt x="22" y="15"/>
                  </a:lnTo>
                  <a:lnTo>
                    <a:pt x="28" y="12"/>
                  </a:lnTo>
                  <a:lnTo>
                    <a:pt x="31" y="0"/>
                  </a:lnTo>
                  <a:lnTo>
                    <a:pt x="43" y="6"/>
                  </a:lnTo>
                  <a:lnTo>
                    <a:pt x="52" y="12"/>
                  </a:lnTo>
                  <a:lnTo>
                    <a:pt x="55" y="12"/>
                  </a:lnTo>
                  <a:lnTo>
                    <a:pt x="77" y="12"/>
                  </a:lnTo>
                  <a:lnTo>
                    <a:pt x="80" y="15"/>
                  </a:lnTo>
                  <a:lnTo>
                    <a:pt x="86" y="15"/>
                  </a:lnTo>
                  <a:lnTo>
                    <a:pt x="98" y="15"/>
                  </a:lnTo>
                  <a:lnTo>
                    <a:pt x="107" y="15"/>
                  </a:lnTo>
                  <a:lnTo>
                    <a:pt x="123" y="12"/>
                  </a:lnTo>
                  <a:lnTo>
                    <a:pt x="126" y="12"/>
                  </a:lnTo>
                  <a:lnTo>
                    <a:pt x="132" y="15"/>
                  </a:lnTo>
                  <a:lnTo>
                    <a:pt x="147" y="15"/>
                  </a:lnTo>
                  <a:lnTo>
                    <a:pt x="156" y="15"/>
                  </a:lnTo>
                  <a:lnTo>
                    <a:pt x="162" y="15"/>
                  </a:lnTo>
                  <a:lnTo>
                    <a:pt x="165" y="21"/>
                  </a:lnTo>
                  <a:lnTo>
                    <a:pt x="162" y="27"/>
                  </a:lnTo>
                  <a:lnTo>
                    <a:pt x="171" y="27"/>
                  </a:lnTo>
                  <a:lnTo>
                    <a:pt x="181" y="27"/>
                  </a:lnTo>
                  <a:lnTo>
                    <a:pt x="187" y="21"/>
                  </a:lnTo>
                  <a:lnTo>
                    <a:pt x="196" y="15"/>
                  </a:lnTo>
                  <a:lnTo>
                    <a:pt x="205" y="21"/>
                  </a:lnTo>
                  <a:lnTo>
                    <a:pt x="211" y="21"/>
                  </a:lnTo>
                  <a:lnTo>
                    <a:pt x="217" y="15"/>
                  </a:lnTo>
                  <a:lnTo>
                    <a:pt x="217" y="12"/>
                  </a:lnTo>
                  <a:lnTo>
                    <a:pt x="220" y="12"/>
                  </a:lnTo>
                  <a:lnTo>
                    <a:pt x="226" y="12"/>
                  </a:lnTo>
                  <a:lnTo>
                    <a:pt x="226" y="21"/>
                  </a:lnTo>
                  <a:lnTo>
                    <a:pt x="236" y="15"/>
                  </a:lnTo>
                  <a:lnTo>
                    <a:pt x="236" y="12"/>
                  </a:lnTo>
                  <a:lnTo>
                    <a:pt x="245" y="12"/>
                  </a:lnTo>
                  <a:lnTo>
                    <a:pt x="254" y="15"/>
                  </a:lnTo>
                  <a:lnTo>
                    <a:pt x="254" y="21"/>
                  </a:lnTo>
                  <a:lnTo>
                    <a:pt x="254" y="27"/>
                  </a:lnTo>
                  <a:lnTo>
                    <a:pt x="260" y="30"/>
                  </a:lnTo>
                  <a:lnTo>
                    <a:pt x="269" y="27"/>
                  </a:lnTo>
                  <a:lnTo>
                    <a:pt x="275" y="27"/>
                  </a:lnTo>
                  <a:lnTo>
                    <a:pt x="291" y="30"/>
                  </a:lnTo>
                  <a:lnTo>
                    <a:pt x="284" y="30"/>
                  </a:lnTo>
                  <a:lnTo>
                    <a:pt x="284" y="43"/>
                  </a:lnTo>
                  <a:lnTo>
                    <a:pt x="284" y="46"/>
                  </a:lnTo>
                  <a:lnTo>
                    <a:pt x="300" y="52"/>
                  </a:lnTo>
                  <a:lnTo>
                    <a:pt x="306" y="58"/>
                  </a:lnTo>
                  <a:lnTo>
                    <a:pt x="306" y="61"/>
                  </a:lnTo>
                  <a:lnTo>
                    <a:pt x="306" y="70"/>
                  </a:lnTo>
                  <a:lnTo>
                    <a:pt x="300" y="70"/>
                  </a:lnTo>
                  <a:lnTo>
                    <a:pt x="284" y="70"/>
                  </a:lnTo>
                  <a:lnTo>
                    <a:pt x="284" y="76"/>
                  </a:lnTo>
                  <a:lnTo>
                    <a:pt x="275" y="70"/>
                  </a:lnTo>
                  <a:lnTo>
                    <a:pt x="266" y="70"/>
                  </a:lnTo>
                  <a:lnTo>
                    <a:pt x="254" y="61"/>
                  </a:lnTo>
                  <a:lnTo>
                    <a:pt x="251" y="64"/>
                  </a:lnTo>
                  <a:lnTo>
                    <a:pt x="245" y="76"/>
                  </a:lnTo>
                  <a:lnTo>
                    <a:pt x="242" y="76"/>
                  </a:lnTo>
                  <a:lnTo>
                    <a:pt x="242" y="79"/>
                  </a:lnTo>
                  <a:lnTo>
                    <a:pt x="242" y="85"/>
                  </a:lnTo>
                  <a:lnTo>
                    <a:pt x="236" y="85"/>
                  </a:lnTo>
                  <a:lnTo>
                    <a:pt x="226" y="85"/>
                  </a:lnTo>
                  <a:lnTo>
                    <a:pt x="226" y="91"/>
                  </a:lnTo>
                  <a:lnTo>
                    <a:pt x="220" y="91"/>
                  </a:lnTo>
                  <a:lnTo>
                    <a:pt x="211" y="91"/>
                  </a:lnTo>
                  <a:lnTo>
                    <a:pt x="202" y="95"/>
                  </a:lnTo>
                  <a:lnTo>
                    <a:pt x="190" y="101"/>
                  </a:lnTo>
                  <a:lnTo>
                    <a:pt x="175" y="110"/>
                  </a:lnTo>
                  <a:lnTo>
                    <a:pt x="175" y="1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1298788" y="4826858"/>
              <a:ext cx="1100667" cy="918633"/>
            </a:xfrm>
            <a:custGeom>
              <a:avLst/>
              <a:gdLst>
                <a:gd name="T0" fmla="*/ 303 w 520"/>
                <a:gd name="T1" fmla="*/ 89 h 434"/>
                <a:gd name="T2" fmla="*/ 272 w 520"/>
                <a:gd name="T3" fmla="*/ 80 h 434"/>
                <a:gd name="T4" fmla="*/ 239 w 520"/>
                <a:gd name="T5" fmla="*/ 64 h 434"/>
                <a:gd name="T6" fmla="*/ 211 w 520"/>
                <a:gd name="T7" fmla="*/ 55 h 434"/>
                <a:gd name="T8" fmla="*/ 177 w 520"/>
                <a:gd name="T9" fmla="*/ 40 h 434"/>
                <a:gd name="T10" fmla="*/ 147 w 520"/>
                <a:gd name="T11" fmla="*/ 28 h 434"/>
                <a:gd name="T12" fmla="*/ 116 w 520"/>
                <a:gd name="T13" fmla="*/ 9 h 434"/>
                <a:gd name="T14" fmla="*/ 95 w 520"/>
                <a:gd name="T15" fmla="*/ 0 h 434"/>
                <a:gd name="T16" fmla="*/ 86 w 520"/>
                <a:gd name="T17" fmla="*/ 9 h 434"/>
                <a:gd name="T18" fmla="*/ 67 w 520"/>
                <a:gd name="T19" fmla="*/ 9 h 434"/>
                <a:gd name="T20" fmla="*/ 40 w 520"/>
                <a:gd name="T21" fmla="*/ 15 h 434"/>
                <a:gd name="T22" fmla="*/ 46 w 520"/>
                <a:gd name="T23" fmla="*/ 28 h 434"/>
                <a:gd name="T24" fmla="*/ 40 w 520"/>
                <a:gd name="T25" fmla="*/ 34 h 434"/>
                <a:gd name="T26" fmla="*/ 40 w 520"/>
                <a:gd name="T27" fmla="*/ 55 h 434"/>
                <a:gd name="T28" fmla="*/ 31 w 520"/>
                <a:gd name="T29" fmla="*/ 64 h 434"/>
                <a:gd name="T30" fmla="*/ 55 w 520"/>
                <a:gd name="T31" fmla="*/ 74 h 434"/>
                <a:gd name="T32" fmla="*/ 67 w 520"/>
                <a:gd name="T33" fmla="*/ 89 h 434"/>
                <a:gd name="T34" fmla="*/ 92 w 520"/>
                <a:gd name="T35" fmla="*/ 98 h 434"/>
                <a:gd name="T36" fmla="*/ 107 w 520"/>
                <a:gd name="T37" fmla="*/ 104 h 434"/>
                <a:gd name="T38" fmla="*/ 116 w 520"/>
                <a:gd name="T39" fmla="*/ 119 h 434"/>
                <a:gd name="T40" fmla="*/ 122 w 520"/>
                <a:gd name="T41" fmla="*/ 135 h 434"/>
                <a:gd name="T42" fmla="*/ 107 w 520"/>
                <a:gd name="T43" fmla="*/ 144 h 434"/>
                <a:gd name="T44" fmla="*/ 92 w 520"/>
                <a:gd name="T45" fmla="*/ 159 h 434"/>
                <a:gd name="T46" fmla="*/ 83 w 520"/>
                <a:gd name="T47" fmla="*/ 184 h 434"/>
                <a:gd name="T48" fmla="*/ 71 w 520"/>
                <a:gd name="T49" fmla="*/ 199 h 434"/>
                <a:gd name="T50" fmla="*/ 52 w 520"/>
                <a:gd name="T51" fmla="*/ 223 h 434"/>
                <a:gd name="T52" fmla="*/ 46 w 520"/>
                <a:gd name="T53" fmla="*/ 245 h 434"/>
                <a:gd name="T54" fmla="*/ 37 w 520"/>
                <a:gd name="T55" fmla="*/ 269 h 434"/>
                <a:gd name="T56" fmla="*/ 25 w 520"/>
                <a:gd name="T57" fmla="*/ 291 h 434"/>
                <a:gd name="T58" fmla="*/ 22 w 520"/>
                <a:gd name="T59" fmla="*/ 306 h 434"/>
                <a:gd name="T60" fmla="*/ 6 w 520"/>
                <a:gd name="T61" fmla="*/ 315 h 434"/>
                <a:gd name="T62" fmla="*/ 12 w 520"/>
                <a:gd name="T63" fmla="*/ 339 h 434"/>
                <a:gd name="T64" fmla="*/ 37 w 520"/>
                <a:gd name="T65" fmla="*/ 364 h 434"/>
                <a:gd name="T66" fmla="*/ 46 w 520"/>
                <a:gd name="T67" fmla="*/ 379 h 434"/>
                <a:gd name="T68" fmla="*/ 37 w 520"/>
                <a:gd name="T69" fmla="*/ 410 h 434"/>
                <a:gd name="T70" fmla="*/ 61 w 520"/>
                <a:gd name="T71" fmla="*/ 425 h 434"/>
                <a:gd name="T72" fmla="*/ 92 w 520"/>
                <a:gd name="T73" fmla="*/ 410 h 434"/>
                <a:gd name="T74" fmla="*/ 132 w 520"/>
                <a:gd name="T75" fmla="*/ 410 h 434"/>
                <a:gd name="T76" fmla="*/ 177 w 520"/>
                <a:gd name="T77" fmla="*/ 425 h 434"/>
                <a:gd name="T78" fmla="*/ 211 w 520"/>
                <a:gd name="T79" fmla="*/ 431 h 434"/>
                <a:gd name="T80" fmla="*/ 226 w 520"/>
                <a:gd name="T81" fmla="*/ 425 h 434"/>
                <a:gd name="T82" fmla="*/ 254 w 520"/>
                <a:gd name="T83" fmla="*/ 404 h 434"/>
                <a:gd name="T84" fmla="*/ 294 w 520"/>
                <a:gd name="T85" fmla="*/ 401 h 434"/>
                <a:gd name="T86" fmla="*/ 309 w 520"/>
                <a:gd name="T87" fmla="*/ 373 h 434"/>
                <a:gd name="T88" fmla="*/ 339 w 520"/>
                <a:gd name="T89" fmla="*/ 355 h 434"/>
                <a:gd name="T90" fmla="*/ 333 w 520"/>
                <a:gd name="T91" fmla="*/ 324 h 434"/>
                <a:gd name="T92" fmla="*/ 364 w 520"/>
                <a:gd name="T93" fmla="*/ 291 h 434"/>
                <a:gd name="T94" fmla="*/ 397 w 520"/>
                <a:gd name="T95" fmla="*/ 263 h 434"/>
                <a:gd name="T96" fmla="*/ 403 w 520"/>
                <a:gd name="T97" fmla="*/ 254 h 434"/>
                <a:gd name="T98" fmla="*/ 443 w 520"/>
                <a:gd name="T99" fmla="*/ 248 h 434"/>
                <a:gd name="T100" fmla="*/ 474 w 520"/>
                <a:gd name="T101" fmla="*/ 245 h 434"/>
                <a:gd name="T102" fmla="*/ 504 w 520"/>
                <a:gd name="T103" fmla="*/ 236 h 434"/>
                <a:gd name="T104" fmla="*/ 520 w 520"/>
                <a:gd name="T105" fmla="*/ 208 h 434"/>
                <a:gd name="T106" fmla="*/ 504 w 520"/>
                <a:gd name="T107" fmla="*/ 196 h 434"/>
                <a:gd name="T108" fmla="*/ 474 w 520"/>
                <a:gd name="T109" fmla="*/ 190 h 434"/>
                <a:gd name="T110" fmla="*/ 449 w 520"/>
                <a:gd name="T111" fmla="*/ 181 h 434"/>
                <a:gd name="T112" fmla="*/ 428 w 520"/>
                <a:gd name="T113" fmla="*/ 165 h 434"/>
                <a:gd name="T114" fmla="*/ 397 w 520"/>
                <a:gd name="T115" fmla="*/ 153 h 434"/>
                <a:gd name="T116" fmla="*/ 364 w 520"/>
                <a:gd name="T117" fmla="*/ 129 h 434"/>
                <a:gd name="T118" fmla="*/ 342 w 520"/>
                <a:gd name="T119" fmla="*/ 11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434">
                  <a:moveTo>
                    <a:pt x="333" y="98"/>
                  </a:moveTo>
                  <a:lnTo>
                    <a:pt x="327" y="98"/>
                  </a:lnTo>
                  <a:lnTo>
                    <a:pt x="321" y="95"/>
                  </a:lnTo>
                  <a:lnTo>
                    <a:pt x="312" y="95"/>
                  </a:lnTo>
                  <a:lnTo>
                    <a:pt x="303" y="89"/>
                  </a:lnTo>
                  <a:lnTo>
                    <a:pt x="297" y="83"/>
                  </a:lnTo>
                  <a:lnTo>
                    <a:pt x="294" y="83"/>
                  </a:lnTo>
                  <a:lnTo>
                    <a:pt x="287" y="83"/>
                  </a:lnTo>
                  <a:lnTo>
                    <a:pt x="278" y="83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7" y="70"/>
                  </a:lnTo>
                  <a:lnTo>
                    <a:pt x="254" y="64"/>
                  </a:lnTo>
                  <a:lnTo>
                    <a:pt x="248" y="64"/>
                  </a:lnTo>
                  <a:lnTo>
                    <a:pt x="239" y="64"/>
                  </a:lnTo>
                  <a:lnTo>
                    <a:pt x="232" y="64"/>
                  </a:lnTo>
                  <a:lnTo>
                    <a:pt x="226" y="58"/>
                  </a:lnTo>
                  <a:lnTo>
                    <a:pt x="223" y="58"/>
                  </a:lnTo>
                  <a:lnTo>
                    <a:pt x="217" y="58"/>
                  </a:lnTo>
                  <a:lnTo>
                    <a:pt x="211" y="55"/>
                  </a:lnTo>
                  <a:lnTo>
                    <a:pt x="208" y="49"/>
                  </a:lnTo>
                  <a:lnTo>
                    <a:pt x="202" y="49"/>
                  </a:lnTo>
                  <a:lnTo>
                    <a:pt x="193" y="43"/>
                  </a:lnTo>
                  <a:lnTo>
                    <a:pt x="187" y="43"/>
                  </a:lnTo>
                  <a:lnTo>
                    <a:pt x="177" y="40"/>
                  </a:lnTo>
                  <a:lnTo>
                    <a:pt x="177" y="34"/>
                  </a:lnTo>
                  <a:lnTo>
                    <a:pt x="168" y="34"/>
                  </a:lnTo>
                  <a:lnTo>
                    <a:pt x="162" y="28"/>
                  </a:lnTo>
                  <a:lnTo>
                    <a:pt x="156" y="28"/>
                  </a:lnTo>
                  <a:lnTo>
                    <a:pt x="147" y="28"/>
                  </a:lnTo>
                  <a:lnTo>
                    <a:pt x="141" y="25"/>
                  </a:lnTo>
                  <a:lnTo>
                    <a:pt x="138" y="18"/>
                  </a:lnTo>
                  <a:lnTo>
                    <a:pt x="126" y="25"/>
                  </a:lnTo>
                  <a:lnTo>
                    <a:pt x="122" y="15"/>
                  </a:lnTo>
                  <a:lnTo>
                    <a:pt x="116" y="9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07" y="3"/>
                  </a:lnTo>
                  <a:lnTo>
                    <a:pt x="101" y="3"/>
                  </a:lnTo>
                  <a:lnTo>
                    <a:pt x="95" y="0"/>
                  </a:lnTo>
                  <a:lnTo>
                    <a:pt x="95" y="3"/>
                  </a:lnTo>
                  <a:lnTo>
                    <a:pt x="92" y="3"/>
                  </a:lnTo>
                  <a:lnTo>
                    <a:pt x="86" y="3"/>
                  </a:lnTo>
                  <a:lnTo>
                    <a:pt x="83" y="3"/>
                  </a:lnTo>
                  <a:lnTo>
                    <a:pt x="86" y="9"/>
                  </a:lnTo>
                  <a:lnTo>
                    <a:pt x="83" y="15"/>
                  </a:lnTo>
                  <a:lnTo>
                    <a:pt x="77" y="18"/>
                  </a:lnTo>
                  <a:lnTo>
                    <a:pt x="77" y="15"/>
                  </a:lnTo>
                  <a:lnTo>
                    <a:pt x="71" y="9"/>
                  </a:lnTo>
                  <a:lnTo>
                    <a:pt x="67" y="9"/>
                  </a:lnTo>
                  <a:lnTo>
                    <a:pt x="61" y="9"/>
                  </a:lnTo>
                  <a:lnTo>
                    <a:pt x="55" y="3"/>
                  </a:lnTo>
                  <a:lnTo>
                    <a:pt x="52" y="15"/>
                  </a:lnTo>
                  <a:lnTo>
                    <a:pt x="46" y="9"/>
                  </a:lnTo>
                  <a:lnTo>
                    <a:pt x="40" y="15"/>
                  </a:lnTo>
                  <a:lnTo>
                    <a:pt x="37" y="18"/>
                  </a:lnTo>
                  <a:lnTo>
                    <a:pt x="40" y="25"/>
                  </a:lnTo>
                  <a:lnTo>
                    <a:pt x="40" y="28"/>
                  </a:lnTo>
                  <a:lnTo>
                    <a:pt x="46" y="25"/>
                  </a:lnTo>
                  <a:lnTo>
                    <a:pt x="46" y="28"/>
                  </a:lnTo>
                  <a:lnTo>
                    <a:pt x="40" y="34"/>
                  </a:lnTo>
                  <a:lnTo>
                    <a:pt x="37" y="34"/>
                  </a:lnTo>
                  <a:lnTo>
                    <a:pt x="37" y="40"/>
                  </a:lnTo>
                  <a:lnTo>
                    <a:pt x="40" y="40"/>
                  </a:lnTo>
                  <a:lnTo>
                    <a:pt x="40" y="34"/>
                  </a:lnTo>
                  <a:lnTo>
                    <a:pt x="52" y="34"/>
                  </a:lnTo>
                  <a:lnTo>
                    <a:pt x="52" y="40"/>
                  </a:lnTo>
                  <a:lnTo>
                    <a:pt x="46" y="43"/>
                  </a:lnTo>
                  <a:lnTo>
                    <a:pt x="46" y="49"/>
                  </a:lnTo>
                  <a:lnTo>
                    <a:pt x="40" y="55"/>
                  </a:lnTo>
                  <a:lnTo>
                    <a:pt x="46" y="55"/>
                  </a:lnTo>
                  <a:lnTo>
                    <a:pt x="46" y="58"/>
                  </a:lnTo>
                  <a:lnTo>
                    <a:pt x="40" y="64"/>
                  </a:lnTo>
                  <a:lnTo>
                    <a:pt x="37" y="58"/>
                  </a:lnTo>
                  <a:lnTo>
                    <a:pt x="31" y="64"/>
                  </a:lnTo>
                  <a:lnTo>
                    <a:pt x="31" y="74"/>
                  </a:lnTo>
                  <a:lnTo>
                    <a:pt x="40" y="74"/>
                  </a:lnTo>
                  <a:lnTo>
                    <a:pt x="46" y="74"/>
                  </a:lnTo>
                  <a:lnTo>
                    <a:pt x="46" y="70"/>
                  </a:lnTo>
                  <a:lnTo>
                    <a:pt x="55" y="74"/>
                  </a:lnTo>
                  <a:lnTo>
                    <a:pt x="61" y="74"/>
                  </a:lnTo>
                  <a:lnTo>
                    <a:pt x="61" y="80"/>
                  </a:lnTo>
                  <a:lnTo>
                    <a:pt x="61" y="83"/>
                  </a:lnTo>
                  <a:lnTo>
                    <a:pt x="61" y="89"/>
                  </a:lnTo>
                  <a:lnTo>
                    <a:pt x="67" y="89"/>
                  </a:lnTo>
                  <a:lnTo>
                    <a:pt x="71" y="89"/>
                  </a:lnTo>
                  <a:lnTo>
                    <a:pt x="77" y="89"/>
                  </a:lnTo>
                  <a:lnTo>
                    <a:pt x="83" y="95"/>
                  </a:lnTo>
                  <a:lnTo>
                    <a:pt x="86" y="95"/>
                  </a:lnTo>
                  <a:lnTo>
                    <a:pt x="92" y="98"/>
                  </a:lnTo>
                  <a:lnTo>
                    <a:pt x="95" y="104"/>
                  </a:lnTo>
                  <a:lnTo>
                    <a:pt x="95" y="98"/>
                  </a:lnTo>
                  <a:lnTo>
                    <a:pt x="101" y="98"/>
                  </a:lnTo>
                  <a:lnTo>
                    <a:pt x="107" y="98"/>
                  </a:lnTo>
                  <a:lnTo>
                    <a:pt x="107" y="104"/>
                  </a:lnTo>
                  <a:lnTo>
                    <a:pt x="110" y="104"/>
                  </a:lnTo>
                  <a:lnTo>
                    <a:pt x="116" y="104"/>
                  </a:lnTo>
                  <a:lnTo>
                    <a:pt x="122" y="110"/>
                  </a:lnTo>
                  <a:lnTo>
                    <a:pt x="116" y="113"/>
                  </a:lnTo>
                  <a:lnTo>
                    <a:pt x="116" y="119"/>
                  </a:lnTo>
                  <a:lnTo>
                    <a:pt x="116" y="125"/>
                  </a:lnTo>
                  <a:lnTo>
                    <a:pt x="122" y="125"/>
                  </a:lnTo>
                  <a:lnTo>
                    <a:pt x="126" y="129"/>
                  </a:lnTo>
                  <a:lnTo>
                    <a:pt x="126" y="135"/>
                  </a:lnTo>
                  <a:lnTo>
                    <a:pt x="122" y="135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0" y="141"/>
                  </a:lnTo>
                  <a:lnTo>
                    <a:pt x="110" y="144"/>
                  </a:lnTo>
                  <a:lnTo>
                    <a:pt x="107" y="144"/>
                  </a:lnTo>
                  <a:lnTo>
                    <a:pt x="101" y="144"/>
                  </a:lnTo>
                  <a:lnTo>
                    <a:pt x="101" y="150"/>
                  </a:lnTo>
                  <a:lnTo>
                    <a:pt x="95" y="150"/>
                  </a:lnTo>
                  <a:lnTo>
                    <a:pt x="92" y="153"/>
                  </a:lnTo>
                  <a:lnTo>
                    <a:pt x="92" y="159"/>
                  </a:lnTo>
                  <a:lnTo>
                    <a:pt x="86" y="165"/>
                  </a:lnTo>
                  <a:lnTo>
                    <a:pt x="86" y="168"/>
                  </a:lnTo>
                  <a:lnTo>
                    <a:pt x="83" y="174"/>
                  </a:lnTo>
                  <a:lnTo>
                    <a:pt x="83" y="181"/>
                  </a:lnTo>
                  <a:lnTo>
                    <a:pt x="83" y="184"/>
                  </a:lnTo>
                  <a:lnTo>
                    <a:pt x="83" y="190"/>
                  </a:lnTo>
                  <a:lnTo>
                    <a:pt x="83" y="196"/>
                  </a:lnTo>
                  <a:lnTo>
                    <a:pt x="77" y="196"/>
                  </a:lnTo>
                  <a:lnTo>
                    <a:pt x="71" y="196"/>
                  </a:lnTo>
                  <a:lnTo>
                    <a:pt x="71" y="199"/>
                  </a:lnTo>
                  <a:lnTo>
                    <a:pt x="61" y="208"/>
                  </a:lnTo>
                  <a:lnTo>
                    <a:pt x="61" y="214"/>
                  </a:lnTo>
                  <a:lnTo>
                    <a:pt x="55" y="220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0" y="220"/>
                  </a:lnTo>
                  <a:lnTo>
                    <a:pt x="40" y="229"/>
                  </a:lnTo>
                  <a:lnTo>
                    <a:pt x="40" y="236"/>
                  </a:lnTo>
                  <a:lnTo>
                    <a:pt x="40" y="239"/>
                  </a:lnTo>
                  <a:lnTo>
                    <a:pt x="46" y="245"/>
                  </a:lnTo>
                  <a:lnTo>
                    <a:pt x="46" y="248"/>
                  </a:lnTo>
                  <a:lnTo>
                    <a:pt x="46" y="254"/>
                  </a:lnTo>
                  <a:lnTo>
                    <a:pt x="40" y="260"/>
                  </a:lnTo>
                  <a:lnTo>
                    <a:pt x="37" y="263"/>
                  </a:lnTo>
                  <a:lnTo>
                    <a:pt x="37" y="269"/>
                  </a:lnTo>
                  <a:lnTo>
                    <a:pt x="31" y="269"/>
                  </a:lnTo>
                  <a:lnTo>
                    <a:pt x="25" y="275"/>
                  </a:lnTo>
                  <a:lnTo>
                    <a:pt x="25" y="278"/>
                  </a:lnTo>
                  <a:lnTo>
                    <a:pt x="22" y="284"/>
                  </a:lnTo>
                  <a:lnTo>
                    <a:pt x="25" y="291"/>
                  </a:lnTo>
                  <a:lnTo>
                    <a:pt x="31" y="291"/>
                  </a:lnTo>
                  <a:lnTo>
                    <a:pt x="31" y="294"/>
                  </a:lnTo>
                  <a:lnTo>
                    <a:pt x="31" y="300"/>
                  </a:lnTo>
                  <a:lnTo>
                    <a:pt x="25" y="300"/>
                  </a:lnTo>
                  <a:lnTo>
                    <a:pt x="22" y="306"/>
                  </a:lnTo>
                  <a:lnTo>
                    <a:pt x="16" y="306"/>
                  </a:lnTo>
                  <a:lnTo>
                    <a:pt x="12" y="306"/>
                  </a:lnTo>
                  <a:lnTo>
                    <a:pt x="12" y="309"/>
                  </a:lnTo>
                  <a:lnTo>
                    <a:pt x="6" y="309"/>
                  </a:lnTo>
                  <a:lnTo>
                    <a:pt x="6" y="315"/>
                  </a:lnTo>
                  <a:lnTo>
                    <a:pt x="0" y="321"/>
                  </a:lnTo>
                  <a:lnTo>
                    <a:pt x="0" y="330"/>
                  </a:lnTo>
                  <a:lnTo>
                    <a:pt x="0" y="339"/>
                  </a:lnTo>
                  <a:lnTo>
                    <a:pt x="6" y="339"/>
                  </a:lnTo>
                  <a:lnTo>
                    <a:pt x="12" y="339"/>
                  </a:lnTo>
                  <a:lnTo>
                    <a:pt x="16" y="346"/>
                  </a:lnTo>
                  <a:lnTo>
                    <a:pt x="22" y="349"/>
                  </a:lnTo>
                  <a:lnTo>
                    <a:pt x="25" y="355"/>
                  </a:lnTo>
                  <a:lnTo>
                    <a:pt x="25" y="361"/>
                  </a:lnTo>
                  <a:lnTo>
                    <a:pt x="37" y="364"/>
                  </a:lnTo>
                  <a:lnTo>
                    <a:pt x="40" y="370"/>
                  </a:lnTo>
                  <a:lnTo>
                    <a:pt x="40" y="373"/>
                  </a:lnTo>
                  <a:lnTo>
                    <a:pt x="37" y="379"/>
                  </a:lnTo>
                  <a:lnTo>
                    <a:pt x="40" y="379"/>
                  </a:lnTo>
                  <a:lnTo>
                    <a:pt x="46" y="379"/>
                  </a:lnTo>
                  <a:lnTo>
                    <a:pt x="40" y="388"/>
                  </a:lnTo>
                  <a:lnTo>
                    <a:pt x="40" y="394"/>
                  </a:lnTo>
                  <a:lnTo>
                    <a:pt x="31" y="394"/>
                  </a:lnTo>
                  <a:lnTo>
                    <a:pt x="37" y="401"/>
                  </a:lnTo>
                  <a:lnTo>
                    <a:pt x="37" y="410"/>
                  </a:lnTo>
                  <a:lnTo>
                    <a:pt x="40" y="416"/>
                  </a:lnTo>
                  <a:lnTo>
                    <a:pt x="46" y="416"/>
                  </a:lnTo>
                  <a:lnTo>
                    <a:pt x="52" y="419"/>
                  </a:lnTo>
                  <a:lnTo>
                    <a:pt x="55" y="431"/>
                  </a:lnTo>
                  <a:lnTo>
                    <a:pt x="61" y="425"/>
                  </a:lnTo>
                  <a:lnTo>
                    <a:pt x="61" y="419"/>
                  </a:lnTo>
                  <a:lnTo>
                    <a:pt x="71" y="416"/>
                  </a:lnTo>
                  <a:lnTo>
                    <a:pt x="83" y="416"/>
                  </a:lnTo>
                  <a:lnTo>
                    <a:pt x="86" y="410"/>
                  </a:lnTo>
                  <a:lnTo>
                    <a:pt x="92" y="410"/>
                  </a:lnTo>
                  <a:lnTo>
                    <a:pt x="101" y="416"/>
                  </a:lnTo>
                  <a:lnTo>
                    <a:pt x="107" y="416"/>
                  </a:lnTo>
                  <a:lnTo>
                    <a:pt x="110" y="404"/>
                  </a:lnTo>
                  <a:lnTo>
                    <a:pt x="122" y="404"/>
                  </a:lnTo>
                  <a:lnTo>
                    <a:pt x="132" y="410"/>
                  </a:lnTo>
                  <a:lnTo>
                    <a:pt x="138" y="416"/>
                  </a:lnTo>
                  <a:lnTo>
                    <a:pt x="147" y="416"/>
                  </a:lnTo>
                  <a:lnTo>
                    <a:pt x="153" y="425"/>
                  </a:lnTo>
                  <a:lnTo>
                    <a:pt x="162" y="425"/>
                  </a:lnTo>
                  <a:lnTo>
                    <a:pt x="177" y="425"/>
                  </a:lnTo>
                  <a:lnTo>
                    <a:pt x="180" y="425"/>
                  </a:lnTo>
                  <a:lnTo>
                    <a:pt x="193" y="431"/>
                  </a:lnTo>
                  <a:lnTo>
                    <a:pt x="196" y="425"/>
                  </a:lnTo>
                  <a:lnTo>
                    <a:pt x="208" y="425"/>
                  </a:lnTo>
                  <a:lnTo>
                    <a:pt x="211" y="431"/>
                  </a:lnTo>
                  <a:lnTo>
                    <a:pt x="217" y="431"/>
                  </a:lnTo>
                  <a:lnTo>
                    <a:pt x="217" y="434"/>
                  </a:lnTo>
                  <a:lnTo>
                    <a:pt x="223" y="434"/>
                  </a:lnTo>
                  <a:lnTo>
                    <a:pt x="226" y="431"/>
                  </a:lnTo>
                  <a:lnTo>
                    <a:pt x="226" y="425"/>
                  </a:lnTo>
                  <a:lnTo>
                    <a:pt x="226" y="419"/>
                  </a:lnTo>
                  <a:lnTo>
                    <a:pt x="239" y="416"/>
                  </a:lnTo>
                  <a:lnTo>
                    <a:pt x="239" y="410"/>
                  </a:lnTo>
                  <a:lnTo>
                    <a:pt x="248" y="410"/>
                  </a:lnTo>
                  <a:lnTo>
                    <a:pt x="254" y="404"/>
                  </a:lnTo>
                  <a:lnTo>
                    <a:pt x="263" y="404"/>
                  </a:lnTo>
                  <a:lnTo>
                    <a:pt x="266" y="404"/>
                  </a:lnTo>
                  <a:lnTo>
                    <a:pt x="278" y="410"/>
                  </a:lnTo>
                  <a:lnTo>
                    <a:pt x="284" y="404"/>
                  </a:lnTo>
                  <a:lnTo>
                    <a:pt x="294" y="401"/>
                  </a:lnTo>
                  <a:lnTo>
                    <a:pt x="294" y="388"/>
                  </a:lnTo>
                  <a:lnTo>
                    <a:pt x="297" y="385"/>
                  </a:lnTo>
                  <a:lnTo>
                    <a:pt x="303" y="385"/>
                  </a:lnTo>
                  <a:lnTo>
                    <a:pt x="309" y="379"/>
                  </a:lnTo>
                  <a:lnTo>
                    <a:pt x="309" y="373"/>
                  </a:lnTo>
                  <a:lnTo>
                    <a:pt x="318" y="370"/>
                  </a:lnTo>
                  <a:lnTo>
                    <a:pt x="321" y="370"/>
                  </a:lnTo>
                  <a:lnTo>
                    <a:pt x="333" y="370"/>
                  </a:lnTo>
                  <a:lnTo>
                    <a:pt x="342" y="361"/>
                  </a:lnTo>
                  <a:lnTo>
                    <a:pt x="339" y="355"/>
                  </a:lnTo>
                  <a:lnTo>
                    <a:pt x="339" y="349"/>
                  </a:lnTo>
                  <a:lnTo>
                    <a:pt x="333" y="346"/>
                  </a:lnTo>
                  <a:lnTo>
                    <a:pt x="333" y="339"/>
                  </a:lnTo>
                  <a:lnTo>
                    <a:pt x="333" y="333"/>
                  </a:lnTo>
                  <a:lnTo>
                    <a:pt x="333" y="324"/>
                  </a:lnTo>
                  <a:lnTo>
                    <a:pt x="333" y="315"/>
                  </a:lnTo>
                  <a:lnTo>
                    <a:pt x="339" y="309"/>
                  </a:lnTo>
                  <a:lnTo>
                    <a:pt x="342" y="306"/>
                  </a:lnTo>
                  <a:lnTo>
                    <a:pt x="352" y="300"/>
                  </a:lnTo>
                  <a:lnTo>
                    <a:pt x="364" y="291"/>
                  </a:lnTo>
                  <a:lnTo>
                    <a:pt x="367" y="291"/>
                  </a:lnTo>
                  <a:lnTo>
                    <a:pt x="373" y="284"/>
                  </a:lnTo>
                  <a:lnTo>
                    <a:pt x="382" y="275"/>
                  </a:lnTo>
                  <a:lnTo>
                    <a:pt x="388" y="269"/>
                  </a:lnTo>
                  <a:lnTo>
                    <a:pt x="397" y="263"/>
                  </a:lnTo>
                  <a:lnTo>
                    <a:pt x="403" y="263"/>
                  </a:lnTo>
                  <a:lnTo>
                    <a:pt x="397" y="263"/>
                  </a:lnTo>
                  <a:lnTo>
                    <a:pt x="397" y="260"/>
                  </a:lnTo>
                  <a:lnTo>
                    <a:pt x="403" y="260"/>
                  </a:lnTo>
                  <a:lnTo>
                    <a:pt x="403" y="254"/>
                  </a:lnTo>
                  <a:lnTo>
                    <a:pt x="410" y="248"/>
                  </a:lnTo>
                  <a:lnTo>
                    <a:pt x="413" y="248"/>
                  </a:lnTo>
                  <a:lnTo>
                    <a:pt x="422" y="248"/>
                  </a:lnTo>
                  <a:lnTo>
                    <a:pt x="434" y="248"/>
                  </a:lnTo>
                  <a:lnTo>
                    <a:pt x="443" y="248"/>
                  </a:lnTo>
                  <a:lnTo>
                    <a:pt x="449" y="248"/>
                  </a:lnTo>
                  <a:lnTo>
                    <a:pt x="452" y="248"/>
                  </a:lnTo>
                  <a:lnTo>
                    <a:pt x="458" y="248"/>
                  </a:lnTo>
                  <a:lnTo>
                    <a:pt x="468" y="245"/>
                  </a:lnTo>
                  <a:lnTo>
                    <a:pt x="474" y="245"/>
                  </a:lnTo>
                  <a:lnTo>
                    <a:pt x="477" y="239"/>
                  </a:lnTo>
                  <a:lnTo>
                    <a:pt x="489" y="239"/>
                  </a:lnTo>
                  <a:lnTo>
                    <a:pt x="492" y="239"/>
                  </a:lnTo>
                  <a:lnTo>
                    <a:pt x="498" y="236"/>
                  </a:lnTo>
                  <a:lnTo>
                    <a:pt x="504" y="236"/>
                  </a:lnTo>
                  <a:lnTo>
                    <a:pt x="507" y="229"/>
                  </a:lnTo>
                  <a:lnTo>
                    <a:pt x="513" y="223"/>
                  </a:lnTo>
                  <a:lnTo>
                    <a:pt x="513" y="220"/>
                  </a:lnTo>
                  <a:lnTo>
                    <a:pt x="520" y="214"/>
                  </a:lnTo>
                  <a:lnTo>
                    <a:pt x="520" y="208"/>
                  </a:lnTo>
                  <a:lnTo>
                    <a:pt x="520" y="199"/>
                  </a:lnTo>
                  <a:lnTo>
                    <a:pt x="517" y="196"/>
                  </a:lnTo>
                  <a:lnTo>
                    <a:pt x="513" y="199"/>
                  </a:lnTo>
                  <a:lnTo>
                    <a:pt x="507" y="199"/>
                  </a:lnTo>
                  <a:lnTo>
                    <a:pt x="504" y="196"/>
                  </a:lnTo>
                  <a:lnTo>
                    <a:pt x="498" y="199"/>
                  </a:lnTo>
                  <a:lnTo>
                    <a:pt x="492" y="196"/>
                  </a:lnTo>
                  <a:lnTo>
                    <a:pt x="483" y="196"/>
                  </a:lnTo>
                  <a:lnTo>
                    <a:pt x="477" y="196"/>
                  </a:lnTo>
                  <a:lnTo>
                    <a:pt x="474" y="190"/>
                  </a:lnTo>
                  <a:lnTo>
                    <a:pt x="468" y="184"/>
                  </a:lnTo>
                  <a:lnTo>
                    <a:pt x="465" y="184"/>
                  </a:lnTo>
                  <a:lnTo>
                    <a:pt x="458" y="184"/>
                  </a:lnTo>
                  <a:lnTo>
                    <a:pt x="452" y="184"/>
                  </a:lnTo>
                  <a:lnTo>
                    <a:pt x="449" y="181"/>
                  </a:lnTo>
                  <a:lnTo>
                    <a:pt x="449" y="171"/>
                  </a:lnTo>
                  <a:lnTo>
                    <a:pt x="446" y="168"/>
                  </a:lnTo>
                  <a:lnTo>
                    <a:pt x="440" y="165"/>
                  </a:lnTo>
                  <a:lnTo>
                    <a:pt x="434" y="159"/>
                  </a:lnTo>
                  <a:lnTo>
                    <a:pt x="428" y="165"/>
                  </a:lnTo>
                  <a:lnTo>
                    <a:pt x="419" y="165"/>
                  </a:lnTo>
                  <a:lnTo>
                    <a:pt x="419" y="159"/>
                  </a:lnTo>
                  <a:lnTo>
                    <a:pt x="413" y="159"/>
                  </a:lnTo>
                  <a:lnTo>
                    <a:pt x="403" y="153"/>
                  </a:lnTo>
                  <a:lnTo>
                    <a:pt x="397" y="153"/>
                  </a:lnTo>
                  <a:lnTo>
                    <a:pt x="388" y="150"/>
                  </a:lnTo>
                  <a:lnTo>
                    <a:pt x="388" y="144"/>
                  </a:lnTo>
                  <a:lnTo>
                    <a:pt x="379" y="141"/>
                  </a:lnTo>
                  <a:lnTo>
                    <a:pt x="373" y="141"/>
                  </a:lnTo>
                  <a:lnTo>
                    <a:pt x="364" y="129"/>
                  </a:lnTo>
                  <a:lnTo>
                    <a:pt x="358" y="129"/>
                  </a:lnTo>
                  <a:lnTo>
                    <a:pt x="352" y="125"/>
                  </a:lnTo>
                  <a:lnTo>
                    <a:pt x="349" y="119"/>
                  </a:lnTo>
                  <a:lnTo>
                    <a:pt x="342" y="119"/>
                  </a:lnTo>
                  <a:lnTo>
                    <a:pt x="342" y="113"/>
                  </a:lnTo>
                  <a:lnTo>
                    <a:pt x="342" y="110"/>
                  </a:lnTo>
                  <a:lnTo>
                    <a:pt x="339" y="104"/>
                  </a:lnTo>
                  <a:lnTo>
                    <a:pt x="333" y="9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1298788" y="4826858"/>
              <a:ext cx="1100667" cy="918633"/>
            </a:xfrm>
            <a:custGeom>
              <a:avLst/>
              <a:gdLst>
                <a:gd name="T0" fmla="*/ 303 w 520"/>
                <a:gd name="T1" fmla="*/ 89 h 434"/>
                <a:gd name="T2" fmla="*/ 272 w 520"/>
                <a:gd name="T3" fmla="*/ 80 h 434"/>
                <a:gd name="T4" fmla="*/ 239 w 520"/>
                <a:gd name="T5" fmla="*/ 64 h 434"/>
                <a:gd name="T6" fmla="*/ 211 w 520"/>
                <a:gd name="T7" fmla="*/ 55 h 434"/>
                <a:gd name="T8" fmla="*/ 177 w 520"/>
                <a:gd name="T9" fmla="*/ 40 h 434"/>
                <a:gd name="T10" fmla="*/ 147 w 520"/>
                <a:gd name="T11" fmla="*/ 28 h 434"/>
                <a:gd name="T12" fmla="*/ 116 w 520"/>
                <a:gd name="T13" fmla="*/ 9 h 434"/>
                <a:gd name="T14" fmla="*/ 95 w 520"/>
                <a:gd name="T15" fmla="*/ 0 h 434"/>
                <a:gd name="T16" fmla="*/ 86 w 520"/>
                <a:gd name="T17" fmla="*/ 9 h 434"/>
                <a:gd name="T18" fmla="*/ 67 w 520"/>
                <a:gd name="T19" fmla="*/ 9 h 434"/>
                <a:gd name="T20" fmla="*/ 40 w 520"/>
                <a:gd name="T21" fmla="*/ 15 h 434"/>
                <a:gd name="T22" fmla="*/ 46 w 520"/>
                <a:gd name="T23" fmla="*/ 28 h 434"/>
                <a:gd name="T24" fmla="*/ 40 w 520"/>
                <a:gd name="T25" fmla="*/ 34 h 434"/>
                <a:gd name="T26" fmla="*/ 40 w 520"/>
                <a:gd name="T27" fmla="*/ 55 h 434"/>
                <a:gd name="T28" fmla="*/ 31 w 520"/>
                <a:gd name="T29" fmla="*/ 64 h 434"/>
                <a:gd name="T30" fmla="*/ 55 w 520"/>
                <a:gd name="T31" fmla="*/ 74 h 434"/>
                <a:gd name="T32" fmla="*/ 67 w 520"/>
                <a:gd name="T33" fmla="*/ 89 h 434"/>
                <a:gd name="T34" fmla="*/ 92 w 520"/>
                <a:gd name="T35" fmla="*/ 98 h 434"/>
                <a:gd name="T36" fmla="*/ 107 w 520"/>
                <a:gd name="T37" fmla="*/ 104 h 434"/>
                <a:gd name="T38" fmla="*/ 116 w 520"/>
                <a:gd name="T39" fmla="*/ 119 h 434"/>
                <a:gd name="T40" fmla="*/ 122 w 520"/>
                <a:gd name="T41" fmla="*/ 135 h 434"/>
                <a:gd name="T42" fmla="*/ 107 w 520"/>
                <a:gd name="T43" fmla="*/ 144 h 434"/>
                <a:gd name="T44" fmla="*/ 92 w 520"/>
                <a:gd name="T45" fmla="*/ 159 h 434"/>
                <a:gd name="T46" fmla="*/ 83 w 520"/>
                <a:gd name="T47" fmla="*/ 184 h 434"/>
                <a:gd name="T48" fmla="*/ 71 w 520"/>
                <a:gd name="T49" fmla="*/ 199 h 434"/>
                <a:gd name="T50" fmla="*/ 52 w 520"/>
                <a:gd name="T51" fmla="*/ 223 h 434"/>
                <a:gd name="T52" fmla="*/ 46 w 520"/>
                <a:gd name="T53" fmla="*/ 245 h 434"/>
                <a:gd name="T54" fmla="*/ 37 w 520"/>
                <a:gd name="T55" fmla="*/ 269 h 434"/>
                <a:gd name="T56" fmla="*/ 25 w 520"/>
                <a:gd name="T57" fmla="*/ 291 h 434"/>
                <a:gd name="T58" fmla="*/ 22 w 520"/>
                <a:gd name="T59" fmla="*/ 306 h 434"/>
                <a:gd name="T60" fmla="*/ 6 w 520"/>
                <a:gd name="T61" fmla="*/ 315 h 434"/>
                <a:gd name="T62" fmla="*/ 12 w 520"/>
                <a:gd name="T63" fmla="*/ 339 h 434"/>
                <a:gd name="T64" fmla="*/ 37 w 520"/>
                <a:gd name="T65" fmla="*/ 364 h 434"/>
                <a:gd name="T66" fmla="*/ 46 w 520"/>
                <a:gd name="T67" fmla="*/ 379 h 434"/>
                <a:gd name="T68" fmla="*/ 37 w 520"/>
                <a:gd name="T69" fmla="*/ 410 h 434"/>
                <a:gd name="T70" fmla="*/ 61 w 520"/>
                <a:gd name="T71" fmla="*/ 425 h 434"/>
                <a:gd name="T72" fmla="*/ 92 w 520"/>
                <a:gd name="T73" fmla="*/ 410 h 434"/>
                <a:gd name="T74" fmla="*/ 132 w 520"/>
                <a:gd name="T75" fmla="*/ 410 h 434"/>
                <a:gd name="T76" fmla="*/ 177 w 520"/>
                <a:gd name="T77" fmla="*/ 425 h 434"/>
                <a:gd name="T78" fmla="*/ 211 w 520"/>
                <a:gd name="T79" fmla="*/ 431 h 434"/>
                <a:gd name="T80" fmla="*/ 226 w 520"/>
                <a:gd name="T81" fmla="*/ 425 h 434"/>
                <a:gd name="T82" fmla="*/ 254 w 520"/>
                <a:gd name="T83" fmla="*/ 404 h 434"/>
                <a:gd name="T84" fmla="*/ 294 w 520"/>
                <a:gd name="T85" fmla="*/ 401 h 434"/>
                <a:gd name="T86" fmla="*/ 309 w 520"/>
                <a:gd name="T87" fmla="*/ 373 h 434"/>
                <a:gd name="T88" fmla="*/ 339 w 520"/>
                <a:gd name="T89" fmla="*/ 355 h 434"/>
                <a:gd name="T90" fmla="*/ 333 w 520"/>
                <a:gd name="T91" fmla="*/ 324 h 434"/>
                <a:gd name="T92" fmla="*/ 364 w 520"/>
                <a:gd name="T93" fmla="*/ 291 h 434"/>
                <a:gd name="T94" fmla="*/ 397 w 520"/>
                <a:gd name="T95" fmla="*/ 263 h 434"/>
                <a:gd name="T96" fmla="*/ 403 w 520"/>
                <a:gd name="T97" fmla="*/ 254 h 434"/>
                <a:gd name="T98" fmla="*/ 443 w 520"/>
                <a:gd name="T99" fmla="*/ 248 h 434"/>
                <a:gd name="T100" fmla="*/ 474 w 520"/>
                <a:gd name="T101" fmla="*/ 245 h 434"/>
                <a:gd name="T102" fmla="*/ 504 w 520"/>
                <a:gd name="T103" fmla="*/ 236 h 434"/>
                <a:gd name="T104" fmla="*/ 520 w 520"/>
                <a:gd name="T105" fmla="*/ 208 h 434"/>
                <a:gd name="T106" fmla="*/ 504 w 520"/>
                <a:gd name="T107" fmla="*/ 196 h 434"/>
                <a:gd name="T108" fmla="*/ 474 w 520"/>
                <a:gd name="T109" fmla="*/ 190 h 434"/>
                <a:gd name="T110" fmla="*/ 449 w 520"/>
                <a:gd name="T111" fmla="*/ 181 h 434"/>
                <a:gd name="T112" fmla="*/ 428 w 520"/>
                <a:gd name="T113" fmla="*/ 165 h 434"/>
                <a:gd name="T114" fmla="*/ 397 w 520"/>
                <a:gd name="T115" fmla="*/ 153 h 434"/>
                <a:gd name="T116" fmla="*/ 364 w 520"/>
                <a:gd name="T117" fmla="*/ 129 h 434"/>
                <a:gd name="T118" fmla="*/ 342 w 520"/>
                <a:gd name="T119" fmla="*/ 11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434">
                  <a:moveTo>
                    <a:pt x="333" y="98"/>
                  </a:moveTo>
                  <a:lnTo>
                    <a:pt x="327" y="98"/>
                  </a:lnTo>
                  <a:lnTo>
                    <a:pt x="321" y="95"/>
                  </a:lnTo>
                  <a:lnTo>
                    <a:pt x="312" y="95"/>
                  </a:lnTo>
                  <a:lnTo>
                    <a:pt x="303" y="89"/>
                  </a:lnTo>
                  <a:lnTo>
                    <a:pt x="297" y="83"/>
                  </a:lnTo>
                  <a:lnTo>
                    <a:pt x="294" y="83"/>
                  </a:lnTo>
                  <a:lnTo>
                    <a:pt x="287" y="83"/>
                  </a:lnTo>
                  <a:lnTo>
                    <a:pt x="278" y="83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7" y="70"/>
                  </a:lnTo>
                  <a:lnTo>
                    <a:pt x="254" y="64"/>
                  </a:lnTo>
                  <a:lnTo>
                    <a:pt x="248" y="64"/>
                  </a:lnTo>
                  <a:lnTo>
                    <a:pt x="239" y="64"/>
                  </a:lnTo>
                  <a:lnTo>
                    <a:pt x="232" y="64"/>
                  </a:lnTo>
                  <a:lnTo>
                    <a:pt x="226" y="58"/>
                  </a:lnTo>
                  <a:lnTo>
                    <a:pt x="223" y="58"/>
                  </a:lnTo>
                  <a:lnTo>
                    <a:pt x="217" y="58"/>
                  </a:lnTo>
                  <a:lnTo>
                    <a:pt x="211" y="55"/>
                  </a:lnTo>
                  <a:lnTo>
                    <a:pt x="208" y="49"/>
                  </a:lnTo>
                  <a:lnTo>
                    <a:pt x="202" y="49"/>
                  </a:lnTo>
                  <a:lnTo>
                    <a:pt x="193" y="43"/>
                  </a:lnTo>
                  <a:lnTo>
                    <a:pt x="187" y="43"/>
                  </a:lnTo>
                  <a:lnTo>
                    <a:pt x="177" y="40"/>
                  </a:lnTo>
                  <a:lnTo>
                    <a:pt x="177" y="34"/>
                  </a:lnTo>
                  <a:lnTo>
                    <a:pt x="168" y="34"/>
                  </a:lnTo>
                  <a:lnTo>
                    <a:pt x="162" y="28"/>
                  </a:lnTo>
                  <a:lnTo>
                    <a:pt x="156" y="28"/>
                  </a:lnTo>
                  <a:lnTo>
                    <a:pt x="147" y="28"/>
                  </a:lnTo>
                  <a:lnTo>
                    <a:pt x="141" y="25"/>
                  </a:lnTo>
                  <a:lnTo>
                    <a:pt x="138" y="18"/>
                  </a:lnTo>
                  <a:lnTo>
                    <a:pt x="126" y="25"/>
                  </a:lnTo>
                  <a:lnTo>
                    <a:pt x="122" y="15"/>
                  </a:lnTo>
                  <a:lnTo>
                    <a:pt x="116" y="9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07" y="3"/>
                  </a:lnTo>
                  <a:lnTo>
                    <a:pt x="101" y="3"/>
                  </a:lnTo>
                  <a:lnTo>
                    <a:pt x="95" y="0"/>
                  </a:lnTo>
                  <a:lnTo>
                    <a:pt x="95" y="3"/>
                  </a:lnTo>
                  <a:lnTo>
                    <a:pt x="92" y="3"/>
                  </a:lnTo>
                  <a:lnTo>
                    <a:pt x="86" y="3"/>
                  </a:lnTo>
                  <a:lnTo>
                    <a:pt x="83" y="3"/>
                  </a:lnTo>
                  <a:lnTo>
                    <a:pt x="86" y="9"/>
                  </a:lnTo>
                  <a:lnTo>
                    <a:pt x="83" y="15"/>
                  </a:lnTo>
                  <a:lnTo>
                    <a:pt x="77" y="18"/>
                  </a:lnTo>
                  <a:lnTo>
                    <a:pt x="77" y="15"/>
                  </a:lnTo>
                  <a:lnTo>
                    <a:pt x="71" y="9"/>
                  </a:lnTo>
                  <a:lnTo>
                    <a:pt x="67" y="9"/>
                  </a:lnTo>
                  <a:lnTo>
                    <a:pt x="61" y="9"/>
                  </a:lnTo>
                  <a:lnTo>
                    <a:pt x="55" y="3"/>
                  </a:lnTo>
                  <a:lnTo>
                    <a:pt x="52" y="15"/>
                  </a:lnTo>
                  <a:lnTo>
                    <a:pt x="46" y="9"/>
                  </a:lnTo>
                  <a:lnTo>
                    <a:pt x="40" y="15"/>
                  </a:lnTo>
                  <a:lnTo>
                    <a:pt x="37" y="18"/>
                  </a:lnTo>
                  <a:lnTo>
                    <a:pt x="40" y="25"/>
                  </a:lnTo>
                  <a:lnTo>
                    <a:pt x="40" y="28"/>
                  </a:lnTo>
                  <a:lnTo>
                    <a:pt x="46" y="25"/>
                  </a:lnTo>
                  <a:lnTo>
                    <a:pt x="46" y="28"/>
                  </a:lnTo>
                  <a:lnTo>
                    <a:pt x="40" y="34"/>
                  </a:lnTo>
                  <a:lnTo>
                    <a:pt x="37" y="34"/>
                  </a:lnTo>
                  <a:lnTo>
                    <a:pt x="37" y="40"/>
                  </a:lnTo>
                  <a:lnTo>
                    <a:pt x="40" y="40"/>
                  </a:lnTo>
                  <a:lnTo>
                    <a:pt x="40" y="34"/>
                  </a:lnTo>
                  <a:lnTo>
                    <a:pt x="52" y="34"/>
                  </a:lnTo>
                  <a:lnTo>
                    <a:pt x="52" y="40"/>
                  </a:lnTo>
                  <a:lnTo>
                    <a:pt x="46" y="43"/>
                  </a:lnTo>
                  <a:lnTo>
                    <a:pt x="46" y="49"/>
                  </a:lnTo>
                  <a:lnTo>
                    <a:pt x="40" y="55"/>
                  </a:lnTo>
                  <a:lnTo>
                    <a:pt x="46" y="55"/>
                  </a:lnTo>
                  <a:lnTo>
                    <a:pt x="46" y="58"/>
                  </a:lnTo>
                  <a:lnTo>
                    <a:pt x="40" y="64"/>
                  </a:lnTo>
                  <a:lnTo>
                    <a:pt x="37" y="58"/>
                  </a:lnTo>
                  <a:lnTo>
                    <a:pt x="31" y="64"/>
                  </a:lnTo>
                  <a:lnTo>
                    <a:pt x="31" y="74"/>
                  </a:lnTo>
                  <a:lnTo>
                    <a:pt x="40" y="74"/>
                  </a:lnTo>
                  <a:lnTo>
                    <a:pt x="46" y="74"/>
                  </a:lnTo>
                  <a:lnTo>
                    <a:pt x="46" y="70"/>
                  </a:lnTo>
                  <a:lnTo>
                    <a:pt x="55" y="74"/>
                  </a:lnTo>
                  <a:lnTo>
                    <a:pt x="61" y="74"/>
                  </a:lnTo>
                  <a:lnTo>
                    <a:pt x="61" y="80"/>
                  </a:lnTo>
                  <a:lnTo>
                    <a:pt x="61" y="83"/>
                  </a:lnTo>
                  <a:lnTo>
                    <a:pt x="61" y="89"/>
                  </a:lnTo>
                  <a:lnTo>
                    <a:pt x="67" y="89"/>
                  </a:lnTo>
                  <a:lnTo>
                    <a:pt x="71" y="89"/>
                  </a:lnTo>
                  <a:lnTo>
                    <a:pt x="77" y="89"/>
                  </a:lnTo>
                  <a:lnTo>
                    <a:pt x="83" y="95"/>
                  </a:lnTo>
                  <a:lnTo>
                    <a:pt x="86" y="95"/>
                  </a:lnTo>
                  <a:lnTo>
                    <a:pt x="92" y="98"/>
                  </a:lnTo>
                  <a:lnTo>
                    <a:pt x="95" y="104"/>
                  </a:lnTo>
                  <a:lnTo>
                    <a:pt x="95" y="98"/>
                  </a:lnTo>
                  <a:lnTo>
                    <a:pt x="101" y="98"/>
                  </a:lnTo>
                  <a:lnTo>
                    <a:pt x="107" y="98"/>
                  </a:lnTo>
                  <a:lnTo>
                    <a:pt x="107" y="104"/>
                  </a:lnTo>
                  <a:lnTo>
                    <a:pt x="110" y="104"/>
                  </a:lnTo>
                  <a:lnTo>
                    <a:pt x="116" y="104"/>
                  </a:lnTo>
                  <a:lnTo>
                    <a:pt x="122" y="110"/>
                  </a:lnTo>
                  <a:lnTo>
                    <a:pt x="116" y="113"/>
                  </a:lnTo>
                  <a:lnTo>
                    <a:pt x="116" y="119"/>
                  </a:lnTo>
                  <a:lnTo>
                    <a:pt x="116" y="125"/>
                  </a:lnTo>
                  <a:lnTo>
                    <a:pt x="122" y="125"/>
                  </a:lnTo>
                  <a:lnTo>
                    <a:pt x="126" y="129"/>
                  </a:lnTo>
                  <a:lnTo>
                    <a:pt x="126" y="135"/>
                  </a:lnTo>
                  <a:lnTo>
                    <a:pt x="122" y="135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0" y="141"/>
                  </a:lnTo>
                  <a:lnTo>
                    <a:pt x="110" y="144"/>
                  </a:lnTo>
                  <a:lnTo>
                    <a:pt x="107" y="144"/>
                  </a:lnTo>
                  <a:lnTo>
                    <a:pt x="101" y="144"/>
                  </a:lnTo>
                  <a:lnTo>
                    <a:pt x="101" y="150"/>
                  </a:lnTo>
                  <a:lnTo>
                    <a:pt x="95" y="150"/>
                  </a:lnTo>
                  <a:lnTo>
                    <a:pt x="92" y="153"/>
                  </a:lnTo>
                  <a:lnTo>
                    <a:pt x="92" y="159"/>
                  </a:lnTo>
                  <a:lnTo>
                    <a:pt x="86" y="165"/>
                  </a:lnTo>
                  <a:lnTo>
                    <a:pt x="86" y="168"/>
                  </a:lnTo>
                  <a:lnTo>
                    <a:pt x="83" y="174"/>
                  </a:lnTo>
                  <a:lnTo>
                    <a:pt x="83" y="181"/>
                  </a:lnTo>
                  <a:lnTo>
                    <a:pt x="83" y="184"/>
                  </a:lnTo>
                  <a:lnTo>
                    <a:pt x="83" y="190"/>
                  </a:lnTo>
                  <a:lnTo>
                    <a:pt x="83" y="196"/>
                  </a:lnTo>
                  <a:lnTo>
                    <a:pt x="77" y="196"/>
                  </a:lnTo>
                  <a:lnTo>
                    <a:pt x="71" y="196"/>
                  </a:lnTo>
                  <a:lnTo>
                    <a:pt x="71" y="199"/>
                  </a:lnTo>
                  <a:lnTo>
                    <a:pt x="61" y="208"/>
                  </a:lnTo>
                  <a:lnTo>
                    <a:pt x="61" y="214"/>
                  </a:lnTo>
                  <a:lnTo>
                    <a:pt x="55" y="220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0" y="220"/>
                  </a:lnTo>
                  <a:lnTo>
                    <a:pt x="40" y="229"/>
                  </a:lnTo>
                  <a:lnTo>
                    <a:pt x="40" y="236"/>
                  </a:lnTo>
                  <a:lnTo>
                    <a:pt x="40" y="239"/>
                  </a:lnTo>
                  <a:lnTo>
                    <a:pt x="46" y="245"/>
                  </a:lnTo>
                  <a:lnTo>
                    <a:pt x="46" y="248"/>
                  </a:lnTo>
                  <a:lnTo>
                    <a:pt x="46" y="254"/>
                  </a:lnTo>
                  <a:lnTo>
                    <a:pt x="40" y="260"/>
                  </a:lnTo>
                  <a:lnTo>
                    <a:pt x="37" y="263"/>
                  </a:lnTo>
                  <a:lnTo>
                    <a:pt x="37" y="269"/>
                  </a:lnTo>
                  <a:lnTo>
                    <a:pt x="31" y="269"/>
                  </a:lnTo>
                  <a:lnTo>
                    <a:pt x="25" y="275"/>
                  </a:lnTo>
                  <a:lnTo>
                    <a:pt x="25" y="278"/>
                  </a:lnTo>
                  <a:lnTo>
                    <a:pt x="22" y="284"/>
                  </a:lnTo>
                  <a:lnTo>
                    <a:pt x="25" y="291"/>
                  </a:lnTo>
                  <a:lnTo>
                    <a:pt x="31" y="291"/>
                  </a:lnTo>
                  <a:lnTo>
                    <a:pt x="31" y="294"/>
                  </a:lnTo>
                  <a:lnTo>
                    <a:pt x="31" y="300"/>
                  </a:lnTo>
                  <a:lnTo>
                    <a:pt x="25" y="300"/>
                  </a:lnTo>
                  <a:lnTo>
                    <a:pt x="22" y="306"/>
                  </a:lnTo>
                  <a:lnTo>
                    <a:pt x="16" y="306"/>
                  </a:lnTo>
                  <a:lnTo>
                    <a:pt x="12" y="306"/>
                  </a:lnTo>
                  <a:lnTo>
                    <a:pt x="12" y="309"/>
                  </a:lnTo>
                  <a:lnTo>
                    <a:pt x="6" y="309"/>
                  </a:lnTo>
                  <a:lnTo>
                    <a:pt x="6" y="315"/>
                  </a:lnTo>
                  <a:lnTo>
                    <a:pt x="0" y="321"/>
                  </a:lnTo>
                  <a:lnTo>
                    <a:pt x="0" y="330"/>
                  </a:lnTo>
                  <a:lnTo>
                    <a:pt x="0" y="339"/>
                  </a:lnTo>
                  <a:lnTo>
                    <a:pt x="6" y="339"/>
                  </a:lnTo>
                  <a:lnTo>
                    <a:pt x="12" y="339"/>
                  </a:lnTo>
                  <a:lnTo>
                    <a:pt x="16" y="346"/>
                  </a:lnTo>
                  <a:lnTo>
                    <a:pt x="22" y="349"/>
                  </a:lnTo>
                  <a:lnTo>
                    <a:pt x="25" y="355"/>
                  </a:lnTo>
                  <a:lnTo>
                    <a:pt x="25" y="361"/>
                  </a:lnTo>
                  <a:lnTo>
                    <a:pt x="37" y="364"/>
                  </a:lnTo>
                  <a:lnTo>
                    <a:pt x="40" y="370"/>
                  </a:lnTo>
                  <a:lnTo>
                    <a:pt x="40" y="373"/>
                  </a:lnTo>
                  <a:lnTo>
                    <a:pt x="37" y="379"/>
                  </a:lnTo>
                  <a:lnTo>
                    <a:pt x="40" y="379"/>
                  </a:lnTo>
                  <a:lnTo>
                    <a:pt x="46" y="379"/>
                  </a:lnTo>
                  <a:lnTo>
                    <a:pt x="40" y="388"/>
                  </a:lnTo>
                  <a:lnTo>
                    <a:pt x="40" y="394"/>
                  </a:lnTo>
                  <a:lnTo>
                    <a:pt x="31" y="394"/>
                  </a:lnTo>
                  <a:lnTo>
                    <a:pt x="37" y="401"/>
                  </a:lnTo>
                  <a:lnTo>
                    <a:pt x="37" y="410"/>
                  </a:lnTo>
                  <a:lnTo>
                    <a:pt x="40" y="416"/>
                  </a:lnTo>
                  <a:lnTo>
                    <a:pt x="46" y="416"/>
                  </a:lnTo>
                  <a:lnTo>
                    <a:pt x="52" y="419"/>
                  </a:lnTo>
                  <a:lnTo>
                    <a:pt x="55" y="431"/>
                  </a:lnTo>
                  <a:lnTo>
                    <a:pt x="61" y="425"/>
                  </a:lnTo>
                  <a:lnTo>
                    <a:pt x="61" y="419"/>
                  </a:lnTo>
                  <a:lnTo>
                    <a:pt x="71" y="416"/>
                  </a:lnTo>
                  <a:lnTo>
                    <a:pt x="83" y="416"/>
                  </a:lnTo>
                  <a:lnTo>
                    <a:pt x="86" y="410"/>
                  </a:lnTo>
                  <a:lnTo>
                    <a:pt x="92" y="410"/>
                  </a:lnTo>
                  <a:lnTo>
                    <a:pt x="101" y="416"/>
                  </a:lnTo>
                  <a:lnTo>
                    <a:pt x="107" y="416"/>
                  </a:lnTo>
                  <a:lnTo>
                    <a:pt x="110" y="404"/>
                  </a:lnTo>
                  <a:lnTo>
                    <a:pt x="122" y="404"/>
                  </a:lnTo>
                  <a:lnTo>
                    <a:pt x="132" y="410"/>
                  </a:lnTo>
                  <a:lnTo>
                    <a:pt x="138" y="416"/>
                  </a:lnTo>
                  <a:lnTo>
                    <a:pt x="147" y="416"/>
                  </a:lnTo>
                  <a:lnTo>
                    <a:pt x="153" y="425"/>
                  </a:lnTo>
                  <a:lnTo>
                    <a:pt x="162" y="425"/>
                  </a:lnTo>
                  <a:lnTo>
                    <a:pt x="177" y="425"/>
                  </a:lnTo>
                  <a:lnTo>
                    <a:pt x="180" y="425"/>
                  </a:lnTo>
                  <a:lnTo>
                    <a:pt x="193" y="431"/>
                  </a:lnTo>
                  <a:lnTo>
                    <a:pt x="196" y="425"/>
                  </a:lnTo>
                  <a:lnTo>
                    <a:pt x="208" y="425"/>
                  </a:lnTo>
                  <a:lnTo>
                    <a:pt x="211" y="431"/>
                  </a:lnTo>
                  <a:lnTo>
                    <a:pt x="217" y="431"/>
                  </a:lnTo>
                  <a:lnTo>
                    <a:pt x="217" y="434"/>
                  </a:lnTo>
                  <a:lnTo>
                    <a:pt x="223" y="434"/>
                  </a:lnTo>
                  <a:lnTo>
                    <a:pt x="226" y="431"/>
                  </a:lnTo>
                  <a:lnTo>
                    <a:pt x="226" y="425"/>
                  </a:lnTo>
                  <a:lnTo>
                    <a:pt x="226" y="419"/>
                  </a:lnTo>
                  <a:lnTo>
                    <a:pt x="239" y="416"/>
                  </a:lnTo>
                  <a:lnTo>
                    <a:pt x="239" y="410"/>
                  </a:lnTo>
                  <a:lnTo>
                    <a:pt x="248" y="410"/>
                  </a:lnTo>
                  <a:lnTo>
                    <a:pt x="254" y="404"/>
                  </a:lnTo>
                  <a:lnTo>
                    <a:pt x="263" y="404"/>
                  </a:lnTo>
                  <a:lnTo>
                    <a:pt x="266" y="404"/>
                  </a:lnTo>
                  <a:lnTo>
                    <a:pt x="278" y="410"/>
                  </a:lnTo>
                  <a:lnTo>
                    <a:pt x="284" y="404"/>
                  </a:lnTo>
                  <a:lnTo>
                    <a:pt x="294" y="401"/>
                  </a:lnTo>
                  <a:lnTo>
                    <a:pt x="294" y="388"/>
                  </a:lnTo>
                  <a:lnTo>
                    <a:pt x="297" y="385"/>
                  </a:lnTo>
                  <a:lnTo>
                    <a:pt x="303" y="385"/>
                  </a:lnTo>
                  <a:lnTo>
                    <a:pt x="309" y="379"/>
                  </a:lnTo>
                  <a:lnTo>
                    <a:pt x="309" y="373"/>
                  </a:lnTo>
                  <a:lnTo>
                    <a:pt x="318" y="370"/>
                  </a:lnTo>
                  <a:lnTo>
                    <a:pt x="321" y="370"/>
                  </a:lnTo>
                  <a:lnTo>
                    <a:pt x="333" y="370"/>
                  </a:lnTo>
                  <a:lnTo>
                    <a:pt x="342" y="361"/>
                  </a:lnTo>
                  <a:lnTo>
                    <a:pt x="339" y="355"/>
                  </a:lnTo>
                  <a:lnTo>
                    <a:pt x="339" y="349"/>
                  </a:lnTo>
                  <a:lnTo>
                    <a:pt x="333" y="346"/>
                  </a:lnTo>
                  <a:lnTo>
                    <a:pt x="333" y="339"/>
                  </a:lnTo>
                  <a:lnTo>
                    <a:pt x="333" y="333"/>
                  </a:lnTo>
                  <a:lnTo>
                    <a:pt x="333" y="324"/>
                  </a:lnTo>
                  <a:lnTo>
                    <a:pt x="333" y="315"/>
                  </a:lnTo>
                  <a:lnTo>
                    <a:pt x="339" y="309"/>
                  </a:lnTo>
                  <a:lnTo>
                    <a:pt x="342" y="306"/>
                  </a:lnTo>
                  <a:lnTo>
                    <a:pt x="352" y="300"/>
                  </a:lnTo>
                  <a:lnTo>
                    <a:pt x="364" y="291"/>
                  </a:lnTo>
                  <a:lnTo>
                    <a:pt x="367" y="291"/>
                  </a:lnTo>
                  <a:lnTo>
                    <a:pt x="373" y="284"/>
                  </a:lnTo>
                  <a:lnTo>
                    <a:pt x="382" y="275"/>
                  </a:lnTo>
                  <a:lnTo>
                    <a:pt x="388" y="269"/>
                  </a:lnTo>
                  <a:lnTo>
                    <a:pt x="397" y="263"/>
                  </a:lnTo>
                  <a:lnTo>
                    <a:pt x="403" y="263"/>
                  </a:lnTo>
                  <a:lnTo>
                    <a:pt x="397" y="263"/>
                  </a:lnTo>
                  <a:lnTo>
                    <a:pt x="397" y="260"/>
                  </a:lnTo>
                  <a:lnTo>
                    <a:pt x="403" y="260"/>
                  </a:lnTo>
                  <a:lnTo>
                    <a:pt x="403" y="254"/>
                  </a:lnTo>
                  <a:lnTo>
                    <a:pt x="410" y="248"/>
                  </a:lnTo>
                  <a:lnTo>
                    <a:pt x="413" y="248"/>
                  </a:lnTo>
                  <a:lnTo>
                    <a:pt x="422" y="248"/>
                  </a:lnTo>
                  <a:lnTo>
                    <a:pt x="434" y="248"/>
                  </a:lnTo>
                  <a:lnTo>
                    <a:pt x="443" y="248"/>
                  </a:lnTo>
                  <a:lnTo>
                    <a:pt x="449" y="248"/>
                  </a:lnTo>
                  <a:lnTo>
                    <a:pt x="452" y="248"/>
                  </a:lnTo>
                  <a:lnTo>
                    <a:pt x="458" y="248"/>
                  </a:lnTo>
                  <a:lnTo>
                    <a:pt x="468" y="245"/>
                  </a:lnTo>
                  <a:lnTo>
                    <a:pt x="474" y="245"/>
                  </a:lnTo>
                  <a:lnTo>
                    <a:pt x="477" y="239"/>
                  </a:lnTo>
                  <a:lnTo>
                    <a:pt x="489" y="239"/>
                  </a:lnTo>
                  <a:lnTo>
                    <a:pt x="492" y="239"/>
                  </a:lnTo>
                  <a:lnTo>
                    <a:pt x="498" y="236"/>
                  </a:lnTo>
                  <a:lnTo>
                    <a:pt x="504" y="236"/>
                  </a:lnTo>
                  <a:lnTo>
                    <a:pt x="507" y="229"/>
                  </a:lnTo>
                  <a:lnTo>
                    <a:pt x="513" y="223"/>
                  </a:lnTo>
                  <a:lnTo>
                    <a:pt x="513" y="220"/>
                  </a:lnTo>
                  <a:lnTo>
                    <a:pt x="520" y="214"/>
                  </a:lnTo>
                  <a:lnTo>
                    <a:pt x="520" y="208"/>
                  </a:lnTo>
                  <a:lnTo>
                    <a:pt x="520" y="199"/>
                  </a:lnTo>
                  <a:lnTo>
                    <a:pt x="517" y="196"/>
                  </a:lnTo>
                  <a:lnTo>
                    <a:pt x="513" y="199"/>
                  </a:lnTo>
                  <a:lnTo>
                    <a:pt x="507" y="199"/>
                  </a:lnTo>
                  <a:lnTo>
                    <a:pt x="504" y="196"/>
                  </a:lnTo>
                  <a:lnTo>
                    <a:pt x="498" y="199"/>
                  </a:lnTo>
                  <a:lnTo>
                    <a:pt x="492" y="196"/>
                  </a:lnTo>
                  <a:lnTo>
                    <a:pt x="483" y="196"/>
                  </a:lnTo>
                  <a:lnTo>
                    <a:pt x="477" y="196"/>
                  </a:lnTo>
                  <a:lnTo>
                    <a:pt x="474" y="190"/>
                  </a:lnTo>
                  <a:lnTo>
                    <a:pt x="468" y="184"/>
                  </a:lnTo>
                  <a:lnTo>
                    <a:pt x="465" y="184"/>
                  </a:lnTo>
                  <a:lnTo>
                    <a:pt x="458" y="184"/>
                  </a:lnTo>
                  <a:lnTo>
                    <a:pt x="452" y="184"/>
                  </a:lnTo>
                  <a:lnTo>
                    <a:pt x="449" y="181"/>
                  </a:lnTo>
                  <a:lnTo>
                    <a:pt x="449" y="171"/>
                  </a:lnTo>
                  <a:lnTo>
                    <a:pt x="446" y="168"/>
                  </a:lnTo>
                  <a:lnTo>
                    <a:pt x="440" y="165"/>
                  </a:lnTo>
                  <a:lnTo>
                    <a:pt x="434" y="159"/>
                  </a:lnTo>
                  <a:lnTo>
                    <a:pt x="428" y="165"/>
                  </a:lnTo>
                  <a:lnTo>
                    <a:pt x="419" y="165"/>
                  </a:lnTo>
                  <a:lnTo>
                    <a:pt x="419" y="159"/>
                  </a:lnTo>
                  <a:lnTo>
                    <a:pt x="413" y="159"/>
                  </a:lnTo>
                  <a:lnTo>
                    <a:pt x="403" y="153"/>
                  </a:lnTo>
                  <a:lnTo>
                    <a:pt x="397" y="153"/>
                  </a:lnTo>
                  <a:lnTo>
                    <a:pt x="388" y="150"/>
                  </a:lnTo>
                  <a:lnTo>
                    <a:pt x="388" y="144"/>
                  </a:lnTo>
                  <a:lnTo>
                    <a:pt x="379" y="141"/>
                  </a:lnTo>
                  <a:lnTo>
                    <a:pt x="373" y="141"/>
                  </a:lnTo>
                  <a:lnTo>
                    <a:pt x="364" y="129"/>
                  </a:lnTo>
                  <a:lnTo>
                    <a:pt x="358" y="129"/>
                  </a:lnTo>
                  <a:lnTo>
                    <a:pt x="352" y="125"/>
                  </a:lnTo>
                  <a:lnTo>
                    <a:pt x="349" y="119"/>
                  </a:lnTo>
                  <a:lnTo>
                    <a:pt x="342" y="119"/>
                  </a:lnTo>
                  <a:lnTo>
                    <a:pt x="342" y="113"/>
                  </a:lnTo>
                  <a:lnTo>
                    <a:pt x="342" y="110"/>
                  </a:lnTo>
                  <a:lnTo>
                    <a:pt x="339" y="104"/>
                  </a:lnTo>
                  <a:lnTo>
                    <a:pt x="333" y="9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1150622" y="4968675"/>
              <a:ext cx="421217" cy="590551"/>
            </a:xfrm>
            <a:custGeom>
              <a:avLst/>
              <a:gdLst>
                <a:gd name="T0" fmla="*/ 58 w 199"/>
                <a:gd name="T1" fmla="*/ 279 h 279"/>
                <a:gd name="T2" fmla="*/ 46 w 199"/>
                <a:gd name="T3" fmla="*/ 272 h 279"/>
                <a:gd name="T4" fmla="*/ 28 w 199"/>
                <a:gd name="T5" fmla="*/ 263 h 279"/>
                <a:gd name="T6" fmla="*/ 18 w 199"/>
                <a:gd name="T7" fmla="*/ 251 h 279"/>
                <a:gd name="T8" fmla="*/ 0 w 199"/>
                <a:gd name="T9" fmla="*/ 257 h 279"/>
                <a:gd name="T10" fmla="*/ 12 w 199"/>
                <a:gd name="T11" fmla="*/ 236 h 279"/>
                <a:gd name="T12" fmla="*/ 21 w 199"/>
                <a:gd name="T13" fmla="*/ 227 h 279"/>
                <a:gd name="T14" fmla="*/ 21 w 199"/>
                <a:gd name="T15" fmla="*/ 205 h 279"/>
                <a:gd name="T16" fmla="*/ 31 w 199"/>
                <a:gd name="T17" fmla="*/ 193 h 279"/>
                <a:gd name="T18" fmla="*/ 37 w 199"/>
                <a:gd name="T19" fmla="*/ 172 h 279"/>
                <a:gd name="T20" fmla="*/ 18 w 199"/>
                <a:gd name="T21" fmla="*/ 165 h 279"/>
                <a:gd name="T22" fmla="*/ 21 w 199"/>
                <a:gd name="T23" fmla="*/ 153 h 279"/>
                <a:gd name="T24" fmla="*/ 28 w 199"/>
                <a:gd name="T25" fmla="*/ 138 h 279"/>
                <a:gd name="T26" fmla="*/ 43 w 199"/>
                <a:gd name="T27" fmla="*/ 126 h 279"/>
                <a:gd name="T28" fmla="*/ 58 w 199"/>
                <a:gd name="T29" fmla="*/ 110 h 279"/>
                <a:gd name="T30" fmla="*/ 67 w 199"/>
                <a:gd name="T31" fmla="*/ 98 h 279"/>
                <a:gd name="T32" fmla="*/ 76 w 199"/>
                <a:gd name="T33" fmla="*/ 71 h 279"/>
                <a:gd name="T34" fmla="*/ 89 w 199"/>
                <a:gd name="T35" fmla="*/ 52 h 279"/>
                <a:gd name="T36" fmla="*/ 98 w 199"/>
                <a:gd name="T37" fmla="*/ 31 h 279"/>
                <a:gd name="T38" fmla="*/ 101 w 199"/>
                <a:gd name="T39" fmla="*/ 16 h 279"/>
                <a:gd name="T40" fmla="*/ 113 w 199"/>
                <a:gd name="T41" fmla="*/ 7 h 279"/>
                <a:gd name="T42" fmla="*/ 128 w 199"/>
                <a:gd name="T43" fmla="*/ 7 h 279"/>
                <a:gd name="T44" fmla="*/ 131 w 199"/>
                <a:gd name="T45" fmla="*/ 16 h 279"/>
                <a:gd name="T46" fmla="*/ 144 w 199"/>
                <a:gd name="T47" fmla="*/ 22 h 279"/>
                <a:gd name="T48" fmla="*/ 159 w 199"/>
                <a:gd name="T49" fmla="*/ 28 h 279"/>
                <a:gd name="T50" fmla="*/ 168 w 199"/>
                <a:gd name="T51" fmla="*/ 31 h 279"/>
                <a:gd name="T52" fmla="*/ 177 w 199"/>
                <a:gd name="T53" fmla="*/ 37 h 279"/>
                <a:gd name="T54" fmla="*/ 192 w 199"/>
                <a:gd name="T55" fmla="*/ 43 h 279"/>
                <a:gd name="T56" fmla="*/ 186 w 199"/>
                <a:gd name="T57" fmla="*/ 55 h 279"/>
                <a:gd name="T58" fmla="*/ 199 w 199"/>
                <a:gd name="T59" fmla="*/ 68 h 279"/>
                <a:gd name="T60" fmla="*/ 186 w 199"/>
                <a:gd name="T61" fmla="*/ 71 h 279"/>
                <a:gd name="T62" fmla="*/ 177 w 199"/>
                <a:gd name="T63" fmla="*/ 77 h 279"/>
                <a:gd name="T64" fmla="*/ 168 w 199"/>
                <a:gd name="T65" fmla="*/ 83 h 279"/>
                <a:gd name="T66" fmla="*/ 159 w 199"/>
                <a:gd name="T67" fmla="*/ 98 h 279"/>
                <a:gd name="T68" fmla="*/ 153 w 199"/>
                <a:gd name="T69" fmla="*/ 110 h 279"/>
                <a:gd name="T70" fmla="*/ 153 w 199"/>
                <a:gd name="T71" fmla="*/ 126 h 279"/>
                <a:gd name="T72" fmla="*/ 144 w 199"/>
                <a:gd name="T73" fmla="*/ 132 h 279"/>
                <a:gd name="T74" fmla="*/ 128 w 199"/>
                <a:gd name="T75" fmla="*/ 153 h 279"/>
                <a:gd name="T76" fmla="*/ 113 w 199"/>
                <a:gd name="T77" fmla="*/ 153 h 279"/>
                <a:gd name="T78" fmla="*/ 113 w 199"/>
                <a:gd name="T79" fmla="*/ 172 h 279"/>
                <a:gd name="T80" fmla="*/ 116 w 199"/>
                <a:gd name="T81" fmla="*/ 187 h 279"/>
                <a:gd name="T82" fmla="*/ 107 w 199"/>
                <a:gd name="T83" fmla="*/ 202 h 279"/>
                <a:gd name="T84" fmla="*/ 98 w 199"/>
                <a:gd name="T85" fmla="*/ 211 h 279"/>
                <a:gd name="T86" fmla="*/ 101 w 199"/>
                <a:gd name="T87" fmla="*/ 221 h 279"/>
                <a:gd name="T88" fmla="*/ 98 w 199"/>
                <a:gd name="T89" fmla="*/ 233 h 279"/>
                <a:gd name="T90" fmla="*/ 82 w 199"/>
                <a:gd name="T91" fmla="*/ 236 h 279"/>
                <a:gd name="T92" fmla="*/ 76 w 199"/>
                <a:gd name="T93" fmla="*/ 248 h 279"/>
                <a:gd name="T94" fmla="*/ 73 w 199"/>
                <a:gd name="T95" fmla="*/ 27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279">
                  <a:moveTo>
                    <a:pt x="76" y="272"/>
                  </a:moveTo>
                  <a:lnTo>
                    <a:pt x="61" y="279"/>
                  </a:lnTo>
                  <a:lnTo>
                    <a:pt x="58" y="279"/>
                  </a:lnTo>
                  <a:lnTo>
                    <a:pt x="58" y="272"/>
                  </a:lnTo>
                  <a:lnTo>
                    <a:pt x="52" y="279"/>
                  </a:lnTo>
                  <a:lnTo>
                    <a:pt x="46" y="272"/>
                  </a:lnTo>
                  <a:lnTo>
                    <a:pt x="37" y="266"/>
                  </a:lnTo>
                  <a:lnTo>
                    <a:pt x="31" y="263"/>
                  </a:lnTo>
                  <a:lnTo>
                    <a:pt x="28" y="263"/>
                  </a:lnTo>
                  <a:lnTo>
                    <a:pt x="21" y="263"/>
                  </a:lnTo>
                  <a:lnTo>
                    <a:pt x="21" y="257"/>
                  </a:lnTo>
                  <a:lnTo>
                    <a:pt x="18" y="251"/>
                  </a:lnTo>
                  <a:lnTo>
                    <a:pt x="12" y="257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0" y="251"/>
                  </a:lnTo>
                  <a:lnTo>
                    <a:pt x="6" y="248"/>
                  </a:lnTo>
                  <a:lnTo>
                    <a:pt x="12" y="236"/>
                  </a:lnTo>
                  <a:lnTo>
                    <a:pt x="12" y="233"/>
                  </a:lnTo>
                  <a:lnTo>
                    <a:pt x="18" y="227"/>
                  </a:lnTo>
                  <a:lnTo>
                    <a:pt x="21" y="227"/>
                  </a:lnTo>
                  <a:lnTo>
                    <a:pt x="21" y="221"/>
                  </a:lnTo>
                  <a:lnTo>
                    <a:pt x="28" y="211"/>
                  </a:lnTo>
                  <a:lnTo>
                    <a:pt x="21" y="205"/>
                  </a:lnTo>
                  <a:lnTo>
                    <a:pt x="28" y="202"/>
                  </a:lnTo>
                  <a:lnTo>
                    <a:pt x="28" y="196"/>
                  </a:lnTo>
                  <a:lnTo>
                    <a:pt x="31" y="193"/>
                  </a:lnTo>
                  <a:lnTo>
                    <a:pt x="37" y="187"/>
                  </a:lnTo>
                  <a:lnTo>
                    <a:pt x="37" y="181"/>
                  </a:lnTo>
                  <a:lnTo>
                    <a:pt x="37" y="172"/>
                  </a:lnTo>
                  <a:lnTo>
                    <a:pt x="31" y="172"/>
                  </a:lnTo>
                  <a:lnTo>
                    <a:pt x="28" y="165"/>
                  </a:lnTo>
                  <a:lnTo>
                    <a:pt x="18" y="165"/>
                  </a:lnTo>
                  <a:lnTo>
                    <a:pt x="18" y="162"/>
                  </a:lnTo>
                  <a:lnTo>
                    <a:pt x="18" y="156"/>
                  </a:lnTo>
                  <a:lnTo>
                    <a:pt x="21" y="153"/>
                  </a:lnTo>
                  <a:lnTo>
                    <a:pt x="28" y="147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8" y="132"/>
                  </a:lnTo>
                  <a:lnTo>
                    <a:pt x="31" y="126"/>
                  </a:lnTo>
                  <a:lnTo>
                    <a:pt x="43" y="126"/>
                  </a:lnTo>
                  <a:lnTo>
                    <a:pt x="46" y="126"/>
                  </a:lnTo>
                  <a:lnTo>
                    <a:pt x="52" y="117"/>
                  </a:lnTo>
                  <a:lnTo>
                    <a:pt x="58" y="110"/>
                  </a:lnTo>
                  <a:lnTo>
                    <a:pt x="58" y="107"/>
                  </a:lnTo>
                  <a:lnTo>
                    <a:pt x="61" y="101"/>
                  </a:lnTo>
                  <a:lnTo>
                    <a:pt x="67" y="98"/>
                  </a:lnTo>
                  <a:lnTo>
                    <a:pt x="73" y="86"/>
                  </a:lnTo>
                  <a:lnTo>
                    <a:pt x="76" y="83"/>
                  </a:lnTo>
                  <a:lnTo>
                    <a:pt x="76" y="71"/>
                  </a:lnTo>
                  <a:lnTo>
                    <a:pt x="82" y="68"/>
                  </a:lnTo>
                  <a:lnTo>
                    <a:pt x="89" y="62"/>
                  </a:lnTo>
                  <a:lnTo>
                    <a:pt x="89" y="52"/>
                  </a:lnTo>
                  <a:lnTo>
                    <a:pt x="92" y="46"/>
                  </a:lnTo>
                  <a:lnTo>
                    <a:pt x="98" y="43"/>
                  </a:lnTo>
                  <a:lnTo>
                    <a:pt x="98" y="31"/>
                  </a:lnTo>
                  <a:lnTo>
                    <a:pt x="98" y="28"/>
                  </a:lnTo>
                  <a:lnTo>
                    <a:pt x="101" y="22"/>
                  </a:lnTo>
                  <a:lnTo>
                    <a:pt x="101" y="16"/>
                  </a:lnTo>
                  <a:lnTo>
                    <a:pt x="101" y="13"/>
                  </a:lnTo>
                  <a:lnTo>
                    <a:pt x="101" y="7"/>
                  </a:lnTo>
                  <a:lnTo>
                    <a:pt x="113" y="7"/>
                  </a:lnTo>
                  <a:lnTo>
                    <a:pt x="116" y="7"/>
                  </a:lnTo>
                  <a:lnTo>
                    <a:pt x="116" y="0"/>
                  </a:lnTo>
                  <a:lnTo>
                    <a:pt x="128" y="7"/>
                  </a:lnTo>
                  <a:lnTo>
                    <a:pt x="131" y="7"/>
                  </a:lnTo>
                  <a:lnTo>
                    <a:pt x="131" y="13"/>
                  </a:lnTo>
                  <a:lnTo>
                    <a:pt x="131" y="16"/>
                  </a:lnTo>
                  <a:lnTo>
                    <a:pt x="131" y="22"/>
                  </a:lnTo>
                  <a:lnTo>
                    <a:pt x="137" y="22"/>
                  </a:lnTo>
                  <a:lnTo>
                    <a:pt x="144" y="22"/>
                  </a:lnTo>
                  <a:lnTo>
                    <a:pt x="147" y="22"/>
                  </a:lnTo>
                  <a:lnTo>
                    <a:pt x="153" y="28"/>
                  </a:lnTo>
                  <a:lnTo>
                    <a:pt x="159" y="28"/>
                  </a:lnTo>
                  <a:lnTo>
                    <a:pt x="162" y="31"/>
                  </a:lnTo>
                  <a:lnTo>
                    <a:pt x="168" y="37"/>
                  </a:lnTo>
                  <a:lnTo>
                    <a:pt x="168" y="31"/>
                  </a:lnTo>
                  <a:lnTo>
                    <a:pt x="171" y="31"/>
                  </a:lnTo>
                  <a:lnTo>
                    <a:pt x="177" y="31"/>
                  </a:lnTo>
                  <a:lnTo>
                    <a:pt x="177" y="37"/>
                  </a:lnTo>
                  <a:lnTo>
                    <a:pt x="183" y="37"/>
                  </a:lnTo>
                  <a:lnTo>
                    <a:pt x="186" y="37"/>
                  </a:lnTo>
                  <a:lnTo>
                    <a:pt x="192" y="43"/>
                  </a:lnTo>
                  <a:lnTo>
                    <a:pt x="186" y="46"/>
                  </a:lnTo>
                  <a:lnTo>
                    <a:pt x="186" y="52"/>
                  </a:lnTo>
                  <a:lnTo>
                    <a:pt x="186" y="55"/>
                  </a:lnTo>
                  <a:lnTo>
                    <a:pt x="192" y="55"/>
                  </a:lnTo>
                  <a:lnTo>
                    <a:pt x="199" y="62"/>
                  </a:lnTo>
                  <a:lnTo>
                    <a:pt x="199" y="68"/>
                  </a:lnTo>
                  <a:lnTo>
                    <a:pt x="192" y="68"/>
                  </a:lnTo>
                  <a:lnTo>
                    <a:pt x="192" y="71"/>
                  </a:lnTo>
                  <a:lnTo>
                    <a:pt x="186" y="71"/>
                  </a:lnTo>
                  <a:lnTo>
                    <a:pt x="183" y="71"/>
                  </a:lnTo>
                  <a:lnTo>
                    <a:pt x="183" y="77"/>
                  </a:lnTo>
                  <a:lnTo>
                    <a:pt x="177" y="77"/>
                  </a:lnTo>
                  <a:lnTo>
                    <a:pt x="171" y="77"/>
                  </a:lnTo>
                  <a:lnTo>
                    <a:pt x="171" y="83"/>
                  </a:lnTo>
                  <a:lnTo>
                    <a:pt x="168" y="83"/>
                  </a:lnTo>
                  <a:lnTo>
                    <a:pt x="162" y="86"/>
                  </a:lnTo>
                  <a:lnTo>
                    <a:pt x="162" y="92"/>
                  </a:lnTo>
                  <a:lnTo>
                    <a:pt x="159" y="98"/>
                  </a:lnTo>
                  <a:lnTo>
                    <a:pt x="159" y="101"/>
                  </a:lnTo>
                  <a:lnTo>
                    <a:pt x="153" y="107"/>
                  </a:lnTo>
                  <a:lnTo>
                    <a:pt x="153" y="110"/>
                  </a:lnTo>
                  <a:lnTo>
                    <a:pt x="153" y="117"/>
                  </a:lnTo>
                  <a:lnTo>
                    <a:pt x="153" y="123"/>
                  </a:lnTo>
                  <a:lnTo>
                    <a:pt x="153" y="126"/>
                  </a:lnTo>
                  <a:lnTo>
                    <a:pt x="147" y="126"/>
                  </a:lnTo>
                  <a:lnTo>
                    <a:pt x="144" y="126"/>
                  </a:lnTo>
                  <a:lnTo>
                    <a:pt x="144" y="132"/>
                  </a:lnTo>
                  <a:lnTo>
                    <a:pt x="131" y="141"/>
                  </a:lnTo>
                  <a:lnTo>
                    <a:pt x="131" y="147"/>
                  </a:lnTo>
                  <a:lnTo>
                    <a:pt x="128" y="153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3" y="153"/>
                  </a:lnTo>
                  <a:lnTo>
                    <a:pt x="113" y="162"/>
                  </a:lnTo>
                  <a:lnTo>
                    <a:pt x="113" y="165"/>
                  </a:lnTo>
                  <a:lnTo>
                    <a:pt x="113" y="172"/>
                  </a:lnTo>
                  <a:lnTo>
                    <a:pt x="116" y="178"/>
                  </a:lnTo>
                  <a:lnTo>
                    <a:pt x="116" y="181"/>
                  </a:lnTo>
                  <a:lnTo>
                    <a:pt x="116" y="187"/>
                  </a:lnTo>
                  <a:lnTo>
                    <a:pt x="113" y="193"/>
                  </a:lnTo>
                  <a:lnTo>
                    <a:pt x="107" y="196"/>
                  </a:lnTo>
                  <a:lnTo>
                    <a:pt x="107" y="202"/>
                  </a:lnTo>
                  <a:lnTo>
                    <a:pt x="101" y="202"/>
                  </a:lnTo>
                  <a:lnTo>
                    <a:pt x="98" y="205"/>
                  </a:lnTo>
                  <a:lnTo>
                    <a:pt x="98" y="211"/>
                  </a:lnTo>
                  <a:lnTo>
                    <a:pt x="92" y="217"/>
                  </a:lnTo>
                  <a:lnTo>
                    <a:pt x="98" y="221"/>
                  </a:lnTo>
                  <a:lnTo>
                    <a:pt x="101" y="221"/>
                  </a:lnTo>
                  <a:lnTo>
                    <a:pt x="101" y="227"/>
                  </a:lnTo>
                  <a:lnTo>
                    <a:pt x="101" y="233"/>
                  </a:lnTo>
                  <a:lnTo>
                    <a:pt x="98" y="233"/>
                  </a:lnTo>
                  <a:lnTo>
                    <a:pt x="92" y="236"/>
                  </a:lnTo>
                  <a:lnTo>
                    <a:pt x="89" y="236"/>
                  </a:lnTo>
                  <a:lnTo>
                    <a:pt x="82" y="236"/>
                  </a:lnTo>
                  <a:lnTo>
                    <a:pt x="82" y="242"/>
                  </a:lnTo>
                  <a:lnTo>
                    <a:pt x="76" y="242"/>
                  </a:lnTo>
                  <a:lnTo>
                    <a:pt x="76" y="248"/>
                  </a:lnTo>
                  <a:lnTo>
                    <a:pt x="73" y="251"/>
                  </a:lnTo>
                  <a:lnTo>
                    <a:pt x="73" y="263"/>
                  </a:lnTo>
                  <a:lnTo>
                    <a:pt x="73" y="272"/>
                  </a:lnTo>
                  <a:lnTo>
                    <a:pt x="76" y="2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1150622" y="4968675"/>
              <a:ext cx="421217" cy="590551"/>
            </a:xfrm>
            <a:custGeom>
              <a:avLst/>
              <a:gdLst>
                <a:gd name="T0" fmla="*/ 58 w 199"/>
                <a:gd name="T1" fmla="*/ 279 h 279"/>
                <a:gd name="T2" fmla="*/ 46 w 199"/>
                <a:gd name="T3" fmla="*/ 272 h 279"/>
                <a:gd name="T4" fmla="*/ 28 w 199"/>
                <a:gd name="T5" fmla="*/ 263 h 279"/>
                <a:gd name="T6" fmla="*/ 18 w 199"/>
                <a:gd name="T7" fmla="*/ 251 h 279"/>
                <a:gd name="T8" fmla="*/ 0 w 199"/>
                <a:gd name="T9" fmla="*/ 257 h 279"/>
                <a:gd name="T10" fmla="*/ 12 w 199"/>
                <a:gd name="T11" fmla="*/ 236 h 279"/>
                <a:gd name="T12" fmla="*/ 21 w 199"/>
                <a:gd name="T13" fmla="*/ 227 h 279"/>
                <a:gd name="T14" fmla="*/ 21 w 199"/>
                <a:gd name="T15" fmla="*/ 205 h 279"/>
                <a:gd name="T16" fmla="*/ 31 w 199"/>
                <a:gd name="T17" fmla="*/ 193 h 279"/>
                <a:gd name="T18" fmla="*/ 37 w 199"/>
                <a:gd name="T19" fmla="*/ 172 h 279"/>
                <a:gd name="T20" fmla="*/ 18 w 199"/>
                <a:gd name="T21" fmla="*/ 165 h 279"/>
                <a:gd name="T22" fmla="*/ 21 w 199"/>
                <a:gd name="T23" fmla="*/ 153 h 279"/>
                <a:gd name="T24" fmla="*/ 28 w 199"/>
                <a:gd name="T25" fmla="*/ 138 h 279"/>
                <a:gd name="T26" fmla="*/ 43 w 199"/>
                <a:gd name="T27" fmla="*/ 126 h 279"/>
                <a:gd name="T28" fmla="*/ 58 w 199"/>
                <a:gd name="T29" fmla="*/ 110 h 279"/>
                <a:gd name="T30" fmla="*/ 67 w 199"/>
                <a:gd name="T31" fmla="*/ 98 h 279"/>
                <a:gd name="T32" fmla="*/ 76 w 199"/>
                <a:gd name="T33" fmla="*/ 71 h 279"/>
                <a:gd name="T34" fmla="*/ 89 w 199"/>
                <a:gd name="T35" fmla="*/ 52 h 279"/>
                <a:gd name="T36" fmla="*/ 98 w 199"/>
                <a:gd name="T37" fmla="*/ 31 h 279"/>
                <a:gd name="T38" fmla="*/ 101 w 199"/>
                <a:gd name="T39" fmla="*/ 16 h 279"/>
                <a:gd name="T40" fmla="*/ 113 w 199"/>
                <a:gd name="T41" fmla="*/ 7 h 279"/>
                <a:gd name="T42" fmla="*/ 128 w 199"/>
                <a:gd name="T43" fmla="*/ 7 h 279"/>
                <a:gd name="T44" fmla="*/ 131 w 199"/>
                <a:gd name="T45" fmla="*/ 16 h 279"/>
                <a:gd name="T46" fmla="*/ 144 w 199"/>
                <a:gd name="T47" fmla="*/ 22 h 279"/>
                <a:gd name="T48" fmla="*/ 159 w 199"/>
                <a:gd name="T49" fmla="*/ 28 h 279"/>
                <a:gd name="T50" fmla="*/ 168 w 199"/>
                <a:gd name="T51" fmla="*/ 31 h 279"/>
                <a:gd name="T52" fmla="*/ 177 w 199"/>
                <a:gd name="T53" fmla="*/ 37 h 279"/>
                <a:gd name="T54" fmla="*/ 192 w 199"/>
                <a:gd name="T55" fmla="*/ 43 h 279"/>
                <a:gd name="T56" fmla="*/ 186 w 199"/>
                <a:gd name="T57" fmla="*/ 55 h 279"/>
                <a:gd name="T58" fmla="*/ 199 w 199"/>
                <a:gd name="T59" fmla="*/ 68 h 279"/>
                <a:gd name="T60" fmla="*/ 186 w 199"/>
                <a:gd name="T61" fmla="*/ 71 h 279"/>
                <a:gd name="T62" fmla="*/ 177 w 199"/>
                <a:gd name="T63" fmla="*/ 77 h 279"/>
                <a:gd name="T64" fmla="*/ 168 w 199"/>
                <a:gd name="T65" fmla="*/ 83 h 279"/>
                <a:gd name="T66" fmla="*/ 159 w 199"/>
                <a:gd name="T67" fmla="*/ 98 h 279"/>
                <a:gd name="T68" fmla="*/ 153 w 199"/>
                <a:gd name="T69" fmla="*/ 110 h 279"/>
                <a:gd name="T70" fmla="*/ 153 w 199"/>
                <a:gd name="T71" fmla="*/ 126 h 279"/>
                <a:gd name="T72" fmla="*/ 144 w 199"/>
                <a:gd name="T73" fmla="*/ 132 h 279"/>
                <a:gd name="T74" fmla="*/ 128 w 199"/>
                <a:gd name="T75" fmla="*/ 153 h 279"/>
                <a:gd name="T76" fmla="*/ 113 w 199"/>
                <a:gd name="T77" fmla="*/ 153 h 279"/>
                <a:gd name="T78" fmla="*/ 113 w 199"/>
                <a:gd name="T79" fmla="*/ 172 h 279"/>
                <a:gd name="T80" fmla="*/ 116 w 199"/>
                <a:gd name="T81" fmla="*/ 187 h 279"/>
                <a:gd name="T82" fmla="*/ 107 w 199"/>
                <a:gd name="T83" fmla="*/ 202 h 279"/>
                <a:gd name="T84" fmla="*/ 98 w 199"/>
                <a:gd name="T85" fmla="*/ 211 h 279"/>
                <a:gd name="T86" fmla="*/ 101 w 199"/>
                <a:gd name="T87" fmla="*/ 221 h 279"/>
                <a:gd name="T88" fmla="*/ 98 w 199"/>
                <a:gd name="T89" fmla="*/ 233 h 279"/>
                <a:gd name="T90" fmla="*/ 82 w 199"/>
                <a:gd name="T91" fmla="*/ 236 h 279"/>
                <a:gd name="T92" fmla="*/ 76 w 199"/>
                <a:gd name="T93" fmla="*/ 248 h 279"/>
                <a:gd name="T94" fmla="*/ 73 w 199"/>
                <a:gd name="T95" fmla="*/ 27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279">
                  <a:moveTo>
                    <a:pt x="76" y="272"/>
                  </a:moveTo>
                  <a:lnTo>
                    <a:pt x="61" y="279"/>
                  </a:lnTo>
                  <a:lnTo>
                    <a:pt x="58" y="279"/>
                  </a:lnTo>
                  <a:lnTo>
                    <a:pt x="58" y="272"/>
                  </a:lnTo>
                  <a:lnTo>
                    <a:pt x="52" y="279"/>
                  </a:lnTo>
                  <a:lnTo>
                    <a:pt x="46" y="272"/>
                  </a:lnTo>
                  <a:lnTo>
                    <a:pt x="37" y="266"/>
                  </a:lnTo>
                  <a:lnTo>
                    <a:pt x="31" y="263"/>
                  </a:lnTo>
                  <a:lnTo>
                    <a:pt x="28" y="263"/>
                  </a:lnTo>
                  <a:lnTo>
                    <a:pt x="21" y="263"/>
                  </a:lnTo>
                  <a:lnTo>
                    <a:pt x="21" y="257"/>
                  </a:lnTo>
                  <a:lnTo>
                    <a:pt x="18" y="251"/>
                  </a:lnTo>
                  <a:lnTo>
                    <a:pt x="12" y="257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0" y="251"/>
                  </a:lnTo>
                  <a:lnTo>
                    <a:pt x="6" y="248"/>
                  </a:lnTo>
                  <a:lnTo>
                    <a:pt x="12" y="236"/>
                  </a:lnTo>
                  <a:lnTo>
                    <a:pt x="12" y="233"/>
                  </a:lnTo>
                  <a:lnTo>
                    <a:pt x="18" y="227"/>
                  </a:lnTo>
                  <a:lnTo>
                    <a:pt x="21" y="227"/>
                  </a:lnTo>
                  <a:lnTo>
                    <a:pt x="21" y="221"/>
                  </a:lnTo>
                  <a:lnTo>
                    <a:pt x="28" y="211"/>
                  </a:lnTo>
                  <a:lnTo>
                    <a:pt x="21" y="205"/>
                  </a:lnTo>
                  <a:lnTo>
                    <a:pt x="28" y="202"/>
                  </a:lnTo>
                  <a:lnTo>
                    <a:pt x="28" y="196"/>
                  </a:lnTo>
                  <a:lnTo>
                    <a:pt x="31" y="193"/>
                  </a:lnTo>
                  <a:lnTo>
                    <a:pt x="37" y="187"/>
                  </a:lnTo>
                  <a:lnTo>
                    <a:pt x="37" y="181"/>
                  </a:lnTo>
                  <a:lnTo>
                    <a:pt x="37" y="172"/>
                  </a:lnTo>
                  <a:lnTo>
                    <a:pt x="31" y="172"/>
                  </a:lnTo>
                  <a:lnTo>
                    <a:pt x="28" y="165"/>
                  </a:lnTo>
                  <a:lnTo>
                    <a:pt x="18" y="165"/>
                  </a:lnTo>
                  <a:lnTo>
                    <a:pt x="18" y="162"/>
                  </a:lnTo>
                  <a:lnTo>
                    <a:pt x="18" y="156"/>
                  </a:lnTo>
                  <a:lnTo>
                    <a:pt x="21" y="153"/>
                  </a:lnTo>
                  <a:lnTo>
                    <a:pt x="28" y="147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8" y="132"/>
                  </a:lnTo>
                  <a:lnTo>
                    <a:pt x="31" y="126"/>
                  </a:lnTo>
                  <a:lnTo>
                    <a:pt x="43" y="126"/>
                  </a:lnTo>
                  <a:lnTo>
                    <a:pt x="46" y="126"/>
                  </a:lnTo>
                  <a:lnTo>
                    <a:pt x="52" y="117"/>
                  </a:lnTo>
                  <a:lnTo>
                    <a:pt x="58" y="110"/>
                  </a:lnTo>
                  <a:lnTo>
                    <a:pt x="58" y="107"/>
                  </a:lnTo>
                  <a:lnTo>
                    <a:pt x="61" y="101"/>
                  </a:lnTo>
                  <a:lnTo>
                    <a:pt x="67" y="98"/>
                  </a:lnTo>
                  <a:lnTo>
                    <a:pt x="73" y="86"/>
                  </a:lnTo>
                  <a:lnTo>
                    <a:pt x="76" y="83"/>
                  </a:lnTo>
                  <a:lnTo>
                    <a:pt x="76" y="71"/>
                  </a:lnTo>
                  <a:lnTo>
                    <a:pt x="82" y="68"/>
                  </a:lnTo>
                  <a:lnTo>
                    <a:pt x="89" y="62"/>
                  </a:lnTo>
                  <a:lnTo>
                    <a:pt x="89" y="52"/>
                  </a:lnTo>
                  <a:lnTo>
                    <a:pt x="92" y="46"/>
                  </a:lnTo>
                  <a:lnTo>
                    <a:pt x="98" y="43"/>
                  </a:lnTo>
                  <a:lnTo>
                    <a:pt x="98" y="31"/>
                  </a:lnTo>
                  <a:lnTo>
                    <a:pt x="98" y="28"/>
                  </a:lnTo>
                  <a:lnTo>
                    <a:pt x="101" y="22"/>
                  </a:lnTo>
                  <a:lnTo>
                    <a:pt x="101" y="16"/>
                  </a:lnTo>
                  <a:lnTo>
                    <a:pt x="101" y="13"/>
                  </a:lnTo>
                  <a:lnTo>
                    <a:pt x="101" y="7"/>
                  </a:lnTo>
                  <a:lnTo>
                    <a:pt x="113" y="7"/>
                  </a:lnTo>
                  <a:lnTo>
                    <a:pt x="116" y="7"/>
                  </a:lnTo>
                  <a:lnTo>
                    <a:pt x="116" y="0"/>
                  </a:lnTo>
                  <a:lnTo>
                    <a:pt x="128" y="7"/>
                  </a:lnTo>
                  <a:lnTo>
                    <a:pt x="131" y="7"/>
                  </a:lnTo>
                  <a:lnTo>
                    <a:pt x="131" y="13"/>
                  </a:lnTo>
                  <a:lnTo>
                    <a:pt x="131" y="16"/>
                  </a:lnTo>
                  <a:lnTo>
                    <a:pt x="131" y="22"/>
                  </a:lnTo>
                  <a:lnTo>
                    <a:pt x="137" y="22"/>
                  </a:lnTo>
                  <a:lnTo>
                    <a:pt x="144" y="22"/>
                  </a:lnTo>
                  <a:lnTo>
                    <a:pt x="147" y="22"/>
                  </a:lnTo>
                  <a:lnTo>
                    <a:pt x="153" y="28"/>
                  </a:lnTo>
                  <a:lnTo>
                    <a:pt x="159" y="28"/>
                  </a:lnTo>
                  <a:lnTo>
                    <a:pt x="162" y="31"/>
                  </a:lnTo>
                  <a:lnTo>
                    <a:pt x="168" y="37"/>
                  </a:lnTo>
                  <a:lnTo>
                    <a:pt x="168" y="31"/>
                  </a:lnTo>
                  <a:lnTo>
                    <a:pt x="171" y="31"/>
                  </a:lnTo>
                  <a:lnTo>
                    <a:pt x="177" y="31"/>
                  </a:lnTo>
                  <a:lnTo>
                    <a:pt x="177" y="37"/>
                  </a:lnTo>
                  <a:lnTo>
                    <a:pt x="183" y="37"/>
                  </a:lnTo>
                  <a:lnTo>
                    <a:pt x="186" y="37"/>
                  </a:lnTo>
                  <a:lnTo>
                    <a:pt x="192" y="43"/>
                  </a:lnTo>
                  <a:lnTo>
                    <a:pt x="186" y="46"/>
                  </a:lnTo>
                  <a:lnTo>
                    <a:pt x="186" y="52"/>
                  </a:lnTo>
                  <a:lnTo>
                    <a:pt x="186" y="55"/>
                  </a:lnTo>
                  <a:lnTo>
                    <a:pt x="192" y="55"/>
                  </a:lnTo>
                  <a:lnTo>
                    <a:pt x="199" y="62"/>
                  </a:lnTo>
                  <a:lnTo>
                    <a:pt x="199" y="68"/>
                  </a:lnTo>
                  <a:lnTo>
                    <a:pt x="192" y="68"/>
                  </a:lnTo>
                  <a:lnTo>
                    <a:pt x="192" y="71"/>
                  </a:lnTo>
                  <a:lnTo>
                    <a:pt x="186" y="71"/>
                  </a:lnTo>
                  <a:lnTo>
                    <a:pt x="183" y="71"/>
                  </a:lnTo>
                  <a:lnTo>
                    <a:pt x="183" y="77"/>
                  </a:lnTo>
                  <a:lnTo>
                    <a:pt x="177" y="77"/>
                  </a:lnTo>
                  <a:lnTo>
                    <a:pt x="171" y="77"/>
                  </a:lnTo>
                  <a:lnTo>
                    <a:pt x="171" y="83"/>
                  </a:lnTo>
                  <a:lnTo>
                    <a:pt x="168" y="83"/>
                  </a:lnTo>
                  <a:lnTo>
                    <a:pt x="162" y="86"/>
                  </a:lnTo>
                  <a:lnTo>
                    <a:pt x="162" y="92"/>
                  </a:lnTo>
                  <a:lnTo>
                    <a:pt x="159" y="98"/>
                  </a:lnTo>
                  <a:lnTo>
                    <a:pt x="159" y="101"/>
                  </a:lnTo>
                  <a:lnTo>
                    <a:pt x="153" y="107"/>
                  </a:lnTo>
                  <a:lnTo>
                    <a:pt x="153" y="110"/>
                  </a:lnTo>
                  <a:lnTo>
                    <a:pt x="153" y="117"/>
                  </a:lnTo>
                  <a:lnTo>
                    <a:pt x="153" y="123"/>
                  </a:lnTo>
                  <a:lnTo>
                    <a:pt x="153" y="126"/>
                  </a:lnTo>
                  <a:lnTo>
                    <a:pt x="147" y="126"/>
                  </a:lnTo>
                  <a:lnTo>
                    <a:pt x="144" y="126"/>
                  </a:lnTo>
                  <a:lnTo>
                    <a:pt x="144" y="132"/>
                  </a:lnTo>
                  <a:lnTo>
                    <a:pt x="131" y="141"/>
                  </a:lnTo>
                  <a:lnTo>
                    <a:pt x="131" y="147"/>
                  </a:lnTo>
                  <a:lnTo>
                    <a:pt x="128" y="153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3" y="153"/>
                  </a:lnTo>
                  <a:lnTo>
                    <a:pt x="113" y="162"/>
                  </a:lnTo>
                  <a:lnTo>
                    <a:pt x="113" y="165"/>
                  </a:lnTo>
                  <a:lnTo>
                    <a:pt x="113" y="172"/>
                  </a:lnTo>
                  <a:lnTo>
                    <a:pt x="116" y="178"/>
                  </a:lnTo>
                  <a:lnTo>
                    <a:pt x="116" y="181"/>
                  </a:lnTo>
                  <a:lnTo>
                    <a:pt x="116" y="187"/>
                  </a:lnTo>
                  <a:lnTo>
                    <a:pt x="113" y="193"/>
                  </a:lnTo>
                  <a:lnTo>
                    <a:pt x="107" y="196"/>
                  </a:lnTo>
                  <a:lnTo>
                    <a:pt x="107" y="202"/>
                  </a:lnTo>
                  <a:lnTo>
                    <a:pt x="101" y="202"/>
                  </a:lnTo>
                  <a:lnTo>
                    <a:pt x="98" y="205"/>
                  </a:lnTo>
                  <a:lnTo>
                    <a:pt x="98" y="211"/>
                  </a:lnTo>
                  <a:lnTo>
                    <a:pt x="92" y="217"/>
                  </a:lnTo>
                  <a:lnTo>
                    <a:pt x="98" y="221"/>
                  </a:lnTo>
                  <a:lnTo>
                    <a:pt x="101" y="221"/>
                  </a:lnTo>
                  <a:lnTo>
                    <a:pt x="101" y="227"/>
                  </a:lnTo>
                  <a:lnTo>
                    <a:pt x="101" y="233"/>
                  </a:lnTo>
                  <a:lnTo>
                    <a:pt x="98" y="233"/>
                  </a:lnTo>
                  <a:lnTo>
                    <a:pt x="92" y="236"/>
                  </a:lnTo>
                  <a:lnTo>
                    <a:pt x="89" y="236"/>
                  </a:lnTo>
                  <a:lnTo>
                    <a:pt x="82" y="236"/>
                  </a:lnTo>
                  <a:lnTo>
                    <a:pt x="82" y="242"/>
                  </a:lnTo>
                  <a:lnTo>
                    <a:pt x="76" y="242"/>
                  </a:lnTo>
                  <a:lnTo>
                    <a:pt x="76" y="248"/>
                  </a:lnTo>
                  <a:lnTo>
                    <a:pt x="73" y="251"/>
                  </a:lnTo>
                  <a:lnTo>
                    <a:pt x="73" y="263"/>
                  </a:lnTo>
                  <a:lnTo>
                    <a:pt x="73" y="272"/>
                  </a:lnTo>
                  <a:lnTo>
                    <a:pt x="76" y="2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2261873" y="5525358"/>
              <a:ext cx="91017" cy="65617"/>
            </a:xfrm>
            <a:custGeom>
              <a:avLst/>
              <a:gdLst>
                <a:gd name="T0" fmla="*/ 25 w 43"/>
                <a:gd name="T1" fmla="*/ 31 h 31"/>
                <a:gd name="T2" fmla="*/ 25 w 43"/>
                <a:gd name="T3" fmla="*/ 25 h 31"/>
                <a:gd name="T4" fmla="*/ 19 w 43"/>
                <a:gd name="T5" fmla="*/ 25 h 31"/>
                <a:gd name="T6" fmla="*/ 16 w 43"/>
                <a:gd name="T7" fmla="*/ 16 h 31"/>
                <a:gd name="T8" fmla="*/ 10 w 43"/>
                <a:gd name="T9" fmla="*/ 16 h 31"/>
                <a:gd name="T10" fmla="*/ 0 w 43"/>
                <a:gd name="T11" fmla="*/ 16 h 31"/>
                <a:gd name="T12" fmla="*/ 0 w 43"/>
                <a:gd name="T13" fmla="*/ 9 h 31"/>
                <a:gd name="T14" fmla="*/ 3 w 43"/>
                <a:gd name="T15" fmla="*/ 9 h 31"/>
                <a:gd name="T16" fmla="*/ 10 w 43"/>
                <a:gd name="T17" fmla="*/ 9 h 31"/>
                <a:gd name="T18" fmla="*/ 19 w 43"/>
                <a:gd name="T19" fmla="*/ 9 h 31"/>
                <a:gd name="T20" fmla="*/ 19 w 43"/>
                <a:gd name="T21" fmla="*/ 6 h 31"/>
                <a:gd name="T22" fmla="*/ 25 w 43"/>
                <a:gd name="T23" fmla="*/ 0 h 31"/>
                <a:gd name="T24" fmla="*/ 28 w 43"/>
                <a:gd name="T25" fmla="*/ 6 h 31"/>
                <a:gd name="T26" fmla="*/ 28 w 43"/>
                <a:gd name="T27" fmla="*/ 9 h 31"/>
                <a:gd name="T28" fmla="*/ 34 w 43"/>
                <a:gd name="T29" fmla="*/ 16 h 31"/>
                <a:gd name="T30" fmla="*/ 40 w 43"/>
                <a:gd name="T31" fmla="*/ 16 h 31"/>
                <a:gd name="T32" fmla="*/ 43 w 43"/>
                <a:gd name="T33" fmla="*/ 16 h 31"/>
                <a:gd name="T34" fmla="*/ 40 w 43"/>
                <a:gd name="T35" fmla="*/ 22 h 31"/>
                <a:gd name="T36" fmla="*/ 34 w 43"/>
                <a:gd name="T37" fmla="*/ 22 h 31"/>
                <a:gd name="T38" fmla="*/ 34 w 43"/>
                <a:gd name="T39" fmla="*/ 25 h 31"/>
                <a:gd name="T40" fmla="*/ 28 w 43"/>
                <a:gd name="T41" fmla="*/ 31 h 31"/>
                <a:gd name="T42" fmla="*/ 25 w 43"/>
                <a:gd name="T4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1">
                  <a:moveTo>
                    <a:pt x="25" y="31"/>
                  </a:moveTo>
                  <a:lnTo>
                    <a:pt x="25" y="25"/>
                  </a:lnTo>
                  <a:lnTo>
                    <a:pt x="19" y="25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9"/>
                  </a:lnTo>
                  <a:lnTo>
                    <a:pt x="10" y="9"/>
                  </a:lnTo>
                  <a:lnTo>
                    <a:pt x="19" y="9"/>
                  </a:lnTo>
                  <a:lnTo>
                    <a:pt x="19" y="6"/>
                  </a:lnTo>
                  <a:lnTo>
                    <a:pt x="25" y="0"/>
                  </a:lnTo>
                  <a:lnTo>
                    <a:pt x="28" y="6"/>
                  </a:lnTo>
                  <a:lnTo>
                    <a:pt x="28" y="9"/>
                  </a:lnTo>
                  <a:lnTo>
                    <a:pt x="34" y="16"/>
                  </a:lnTo>
                  <a:lnTo>
                    <a:pt x="40" y="16"/>
                  </a:lnTo>
                  <a:lnTo>
                    <a:pt x="43" y="16"/>
                  </a:lnTo>
                  <a:lnTo>
                    <a:pt x="40" y="22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28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2261873" y="5525358"/>
              <a:ext cx="91017" cy="65617"/>
            </a:xfrm>
            <a:custGeom>
              <a:avLst/>
              <a:gdLst>
                <a:gd name="T0" fmla="*/ 25 w 43"/>
                <a:gd name="T1" fmla="*/ 31 h 31"/>
                <a:gd name="T2" fmla="*/ 25 w 43"/>
                <a:gd name="T3" fmla="*/ 25 h 31"/>
                <a:gd name="T4" fmla="*/ 19 w 43"/>
                <a:gd name="T5" fmla="*/ 25 h 31"/>
                <a:gd name="T6" fmla="*/ 16 w 43"/>
                <a:gd name="T7" fmla="*/ 16 h 31"/>
                <a:gd name="T8" fmla="*/ 10 w 43"/>
                <a:gd name="T9" fmla="*/ 16 h 31"/>
                <a:gd name="T10" fmla="*/ 0 w 43"/>
                <a:gd name="T11" fmla="*/ 16 h 31"/>
                <a:gd name="T12" fmla="*/ 0 w 43"/>
                <a:gd name="T13" fmla="*/ 9 h 31"/>
                <a:gd name="T14" fmla="*/ 3 w 43"/>
                <a:gd name="T15" fmla="*/ 9 h 31"/>
                <a:gd name="T16" fmla="*/ 10 w 43"/>
                <a:gd name="T17" fmla="*/ 9 h 31"/>
                <a:gd name="T18" fmla="*/ 19 w 43"/>
                <a:gd name="T19" fmla="*/ 9 h 31"/>
                <a:gd name="T20" fmla="*/ 19 w 43"/>
                <a:gd name="T21" fmla="*/ 6 h 31"/>
                <a:gd name="T22" fmla="*/ 25 w 43"/>
                <a:gd name="T23" fmla="*/ 0 h 31"/>
                <a:gd name="T24" fmla="*/ 28 w 43"/>
                <a:gd name="T25" fmla="*/ 6 h 31"/>
                <a:gd name="T26" fmla="*/ 28 w 43"/>
                <a:gd name="T27" fmla="*/ 9 h 31"/>
                <a:gd name="T28" fmla="*/ 34 w 43"/>
                <a:gd name="T29" fmla="*/ 16 h 31"/>
                <a:gd name="T30" fmla="*/ 40 w 43"/>
                <a:gd name="T31" fmla="*/ 16 h 31"/>
                <a:gd name="T32" fmla="*/ 43 w 43"/>
                <a:gd name="T33" fmla="*/ 16 h 31"/>
                <a:gd name="T34" fmla="*/ 40 w 43"/>
                <a:gd name="T35" fmla="*/ 22 h 31"/>
                <a:gd name="T36" fmla="*/ 34 w 43"/>
                <a:gd name="T37" fmla="*/ 22 h 31"/>
                <a:gd name="T38" fmla="*/ 34 w 43"/>
                <a:gd name="T39" fmla="*/ 25 h 31"/>
                <a:gd name="T40" fmla="*/ 28 w 43"/>
                <a:gd name="T41" fmla="*/ 31 h 31"/>
                <a:gd name="T42" fmla="*/ 25 w 43"/>
                <a:gd name="T4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1">
                  <a:moveTo>
                    <a:pt x="25" y="31"/>
                  </a:moveTo>
                  <a:lnTo>
                    <a:pt x="25" y="25"/>
                  </a:lnTo>
                  <a:lnTo>
                    <a:pt x="19" y="25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9"/>
                  </a:lnTo>
                  <a:lnTo>
                    <a:pt x="10" y="9"/>
                  </a:lnTo>
                  <a:lnTo>
                    <a:pt x="19" y="9"/>
                  </a:lnTo>
                  <a:lnTo>
                    <a:pt x="19" y="6"/>
                  </a:lnTo>
                  <a:lnTo>
                    <a:pt x="25" y="0"/>
                  </a:lnTo>
                  <a:lnTo>
                    <a:pt x="28" y="6"/>
                  </a:lnTo>
                  <a:lnTo>
                    <a:pt x="28" y="9"/>
                  </a:lnTo>
                  <a:lnTo>
                    <a:pt x="34" y="16"/>
                  </a:lnTo>
                  <a:lnTo>
                    <a:pt x="40" y="16"/>
                  </a:lnTo>
                  <a:lnTo>
                    <a:pt x="43" y="16"/>
                  </a:lnTo>
                  <a:lnTo>
                    <a:pt x="40" y="22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28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2399455" y="5525357"/>
              <a:ext cx="44451" cy="33867"/>
            </a:xfrm>
            <a:custGeom>
              <a:avLst/>
              <a:gdLst>
                <a:gd name="T0" fmla="*/ 15 w 21"/>
                <a:gd name="T1" fmla="*/ 16 h 16"/>
                <a:gd name="T2" fmla="*/ 9 w 21"/>
                <a:gd name="T3" fmla="*/ 9 h 16"/>
                <a:gd name="T4" fmla="*/ 6 w 21"/>
                <a:gd name="T5" fmla="*/ 9 h 16"/>
                <a:gd name="T6" fmla="*/ 0 w 21"/>
                <a:gd name="T7" fmla="*/ 6 h 16"/>
                <a:gd name="T8" fmla="*/ 0 w 21"/>
                <a:gd name="T9" fmla="*/ 0 h 16"/>
                <a:gd name="T10" fmla="*/ 6 w 21"/>
                <a:gd name="T11" fmla="*/ 0 h 16"/>
                <a:gd name="T12" fmla="*/ 9 w 21"/>
                <a:gd name="T13" fmla="*/ 6 h 16"/>
                <a:gd name="T14" fmla="*/ 15 w 21"/>
                <a:gd name="T15" fmla="*/ 6 h 16"/>
                <a:gd name="T16" fmla="*/ 21 w 21"/>
                <a:gd name="T17" fmla="*/ 6 h 16"/>
                <a:gd name="T18" fmla="*/ 21 w 21"/>
                <a:gd name="T19" fmla="*/ 9 h 16"/>
                <a:gd name="T20" fmla="*/ 21 w 21"/>
                <a:gd name="T21" fmla="*/ 16 h 16"/>
                <a:gd name="T22" fmla="*/ 15 w 21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6">
                  <a:moveTo>
                    <a:pt x="15" y="16"/>
                  </a:moveTo>
                  <a:lnTo>
                    <a:pt x="9" y="9"/>
                  </a:lnTo>
                  <a:lnTo>
                    <a:pt x="6" y="9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6"/>
                  </a:lnTo>
                  <a:lnTo>
                    <a:pt x="15" y="6"/>
                  </a:lnTo>
                  <a:lnTo>
                    <a:pt x="21" y="6"/>
                  </a:lnTo>
                  <a:lnTo>
                    <a:pt x="21" y="9"/>
                  </a:lnTo>
                  <a:lnTo>
                    <a:pt x="21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2399455" y="5525357"/>
              <a:ext cx="44451" cy="33867"/>
            </a:xfrm>
            <a:custGeom>
              <a:avLst/>
              <a:gdLst>
                <a:gd name="T0" fmla="*/ 15 w 21"/>
                <a:gd name="T1" fmla="*/ 16 h 16"/>
                <a:gd name="T2" fmla="*/ 9 w 21"/>
                <a:gd name="T3" fmla="*/ 9 h 16"/>
                <a:gd name="T4" fmla="*/ 6 w 21"/>
                <a:gd name="T5" fmla="*/ 9 h 16"/>
                <a:gd name="T6" fmla="*/ 0 w 21"/>
                <a:gd name="T7" fmla="*/ 6 h 16"/>
                <a:gd name="T8" fmla="*/ 0 w 21"/>
                <a:gd name="T9" fmla="*/ 0 h 16"/>
                <a:gd name="T10" fmla="*/ 6 w 21"/>
                <a:gd name="T11" fmla="*/ 0 h 16"/>
                <a:gd name="T12" fmla="*/ 9 w 21"/>
                <a:gd name="T13" fmla="*/ 6 h 16"/>
                <a:gd name="T14" fmla="*/ 15 w 21"/>
                <a:gd name="T15" fmla="*/ 6 h 16"/>
                <a:gd name="T16" fmla="*/ 21 w 21"/>
                <a:gd name="T17" fmla="*/ 6 h 16"/>
                <a:gd name="T18" fmla="*/ 21 w 21"/>
                <a:gd name="T19" fmla="*/ 9 h 16"/>
                <a:gd name="T20" fmla="*/ 21 w 21"/>
                <a:gd name="T21" fmla="*/ 16 h 16"/>
                <a:gd name="T22" fmla="*/ 15 w 21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6">
                  <a:moveTo>
                    <a:pt x="15" y="16"/>
                  </a:moveTo>
                  <a:lnTo>
                    <a:pt x="9" y="9"/>
                  </a:lnTo>
                  <a:lnTo>
                    <a:pt x="6" y="9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6"/>
                  </a:lnTo>
                  <a:lnTo>
                    <a:pt x="15" y="6"/>
                  </a:lnTo>
                  <a:lnTo>
                    <a:pt x="21" y="6"/>
                  </a:lnTo>
                  <a:lnTo>
                    <a:pt x="21" y="9"/>
                  </a:lnTo>
                  <a:lnTo>
                    <a:pt x="21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120055" y="5590975"/>
              <a:ext cx="46567" cy="31751"/>
            </a:xfrm>
            <a:custGeom>
              <a:avLst/>
              <a:gdLst>
                <a:gd name="T0" fmla="*/ 12 w 22"/>
                <a:gd name="T1" fmla="*/ 9 h 15"/>
                <a:gd name="T2" fmla="*/ 15 w 22"/>
                <a:gd name="T3" fmla="*/ 9 h 15"/>
                <a:gd name="T4" fmla="*/ 15 w 22"/>
                <a:gd name="T5" fmla="*/ 6 h 15"/>
                <a:gd name="T6" fmla="*/ 22 w 22"/>
                <a:gd name="T7" fmla="*/ 0 h 15"/>
                <a:gd name="T8" fmla="*/ 15 w 22"/>
                <a:gd name="T9" fmla="*/ 0 h 15"/>
                <a:gd name="T10" fmla="*/ 12 w 22"/>
                <a:gd name="T11" fmla="*/ 0 h 15"/>
                <a:gd name="T12" fmla="*/ 12 w 22"/>
                <a:gd name="T13" fmla="*/ 6 h 15"/>
                <a:gd name="T14" fmla="*/ 0 w 22"/>
                <a:gd name="T15" fmla="*/ 6 h 15"/>
                <a:gd name="T16" fmla="*/ 0 w 22"/>
                <a:gd name="T17" fmla="*/ 9 h 15"/>
                <a:gd name="T18" fmla="*/ 0 w 22"/>
                <a:gd name="T19" fmla="*/ 15 h 15"/>
                <a:gd name="T20" fmla="*/ 12 w 2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5">
                  <a:moveTo>
                    <a:pt x="12" y="9"/>
                  </a:moveTo>
                  <a:lnTo>
                    <a:pt x="15" y="9"/>
                  </a:lnTo>
                  <a:lnTo>
                    <a:pt x="15" y="6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120055" y="5590975"/>
              <a:ext cx="46567" cy="31751"/>
            </a:xfrm>
            <a:custGeom>
              <a:avLst/>
              <a:gdLst>
                <a:gd name="T0" fmla="*/ 12 w 22"/>
                <a:gd name="T1" fmla="*/ 9 h 15"/>
                <a:gd name="T2" fmla="*/ 15 w 22"/>
                <a:gd name="T3" fmla="*/ 9 h 15"/>
                <a:gd name="T4" fmla="*/ 15 w 22"/>
                <a:gd name="T5" fmla="*/ 6 h 15"/>
                <a:gd name="T6" fmla="*/ 22 w 22"/>
                <a:gd name="T7" fmla="*/ 0 h 15"/>
                <a:gd name="T8" fmla="*/ 15 w 22"/>
                <a:gd name="T9" fmla="*/ 0 h 15"/>
                <a:gd name="T10" fmla="*/ 12 w 22"/>
                <a:gd name="T11" fmla="*/ 0 h 15"/>
                <a:gd name="T12" fmla="*/ 12 w 22"/>
                <a:gd name="T13" fmla="*/ 6 h 15"/>
                <a:gd name="T14" fmla="*/ 0 w 22"/>
                <a:gd name="T15" fmla="*/ 6 h 15"/>
                <a:gd name="T16" fmla="*/ 0 w 22"/>
                <a:gd name="T17" fmla="*/ 9 h 15"/>
                <a:gd name="T18" fmla="*/ 0 w 22"/>
                <a:gd name="T19" fmla="*/ 15 h 15"/>
                <a:gd name="T20" fmla="*/ 12 w 22"/>
                <a:gd name="T2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5">
                  <a:moveTo>
                    <a:pt x="12" y="9"/>
                  </a:moveTo>
                  <a:lnTo>
                    <a:pt x="15" y="9"/>
                  </a:lnTo>
                  <a:lnTo>
                    <a:pt x="15" y="6"/>
                  </a:lnTo>
                  <a:lnTo>
                    <a:pt x="22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1933788" y="4276524"/>
              <a:ext cx="1007533" cy="977900"/>
            </a:xfrm>
            <a:custGeom>
              <a:avLst/>
              <a:gdLst>
                <a:gd name="T0" fmla="*/ 400 w 476"/>
                <a:gd name="T1" fmla="*/ 404 h 462"/>
                <a:gd name="T2" fmla="*/ 394 w 476"/>
                <a:gd name="T3" fmla="*/ 370 h 462"/>
                <a:gd name="T4" fmla="*/ 378 w 476"/>
                <a:gd name="T5" fmla="*/ 346 h 462"/>
                <a:gd name="T6" fmla="*/ 409 w 476"/>
                <a:gd name="T7" fmla="*/ 330 h 462"/>
                <a:gd name="T8" fmla="*/ 406 w 476"/>
                <a:gd name="T9" fmla="*/ 306 h 462"/>
                <a:gd name="T10" fmla="*/ 400 w 476"/>
                <a:gd name="T11" fmla="*/ 278 h 462"/>
                <a:gd name="T12" fmla="*/ 400 w 476"/>
                <a:gd name="T13" fmla="*/ 269 h 462"/>
                <a:gd name="T14" fmla="*/ 391 w 476"/>
                <a:gd name="T15" fmla="*/ 254 h 462"/>
                <a:gd name="T16" fmla="*/ 421 w 476"/>
                <a:gd name="T17" fmla="*/ 223 h 462"/>
                <a:gd name="T18" fmla="*/ 446 w 476"/>
                <a:gd name="T19" fmla="*/ 208 h 462"/>
                <a:gd name="T20" fmla="*/ 455 w 476"/>
                <a:gd name="T21" fmla="*/ 175 h 462"/>
                <a:gd name="T22" fmla="*/ 461 w 476"/>
                <a:gd name="T23" fmla="*/ 144 h 462"/>
                <a:gd name="T24" fmla="*/ 421 w 476"/>
                <a:gd name="T25" fmla="*/ 110 h 462"/>
                <a:gd name="T26" fmla="*/ 391 w 476"/>
                <a:gd name="T27" fmla="*/ 104 h 462"/>
                <a:gd name="T28" fmla="*/ 369 w 476"/>
                <a:gd name="T29" fmla="*/ 80 h 462"/>
                <a:gd name="T30" fmla="*/ 351 w 476"/>
                <a:gd name="T31" fmla="*/ 74 h 462"/>
                <a:gd name="T32" fmla="*/ 339 w 476"/>
                <a:gd name="T33" fmla="*/ 49 h 462"/>
                <a:gd name="T34" fmla="*/ 320 w 476"/>
                <a:gd name="T35" fmla="*/ 28 h 462"/>
                <a:gd name="T36" fmla="*/ 305 w 476"/>
                <a:gd name="T37" fmla="*/ 9 h 462"/>
                <a:gd name="T38" fmla="*/ 281 w 476"/>
                <a:gd name="T39" fmla="*/ 0 h 462"/>
                <a:gd name="T40" fmla="*/ 265 w 476"/>
                <a:gd name="T41" fmla="*/ 25 h 462"/>
                <a:gd name="T42" fmla="*/ 244 w 476"/>
                <a:gd name="T43" fmla="*/ 43 h 462"/>
                <a:gd name="T44" fmla="*/ 210 w 476"/>
                <a:gd name="T45" fmla="*/ 58 h 462"/>
                <a:gd name="T46" fmla="*/ 198 w 476"/>
                <a:gd name="T47" fmla="*/ 71 h 462"/>
                <a:gd name="T48" fmla="*/ 158 w 476"/>
                <a:gd name="T49" fmla="*/ 58 h 462"/>
                <a:gd name="T50" fmla="*/ 149 w 476"/>
                <a:gd name="T51" fmla="*/ 34 h 462"/>
                <a:gd name="T52" fmla="*/ 128 w 476"/>
                <a:gd name="T53" fmla="*/ 49 h 462"/>
                <a:gd name="T54" fmla="*/ 134 w 476"/>
                <a:gd name="T55" fmla="*/ 86 h 462"/>
                <a:gd name="T56" fmla="*/ 113 w 476"/>
                <a:gd name="T57" fmla="*/ 80 h 462"/>
                <a:gd name="T58" fmla="*/ 79 w 476"/>
                <a:gd name="T59" fmla="*/ 74 h 462"/>
                <a:gd name="T60" fmla="*/ 70 w 476"/>
                <a:gd name="T61" fmla="*/ 58 h 462"/>
                <a:gd name="T62" fmla="*/ 33 w 476"/>
                <a:gd name="T63" fmla="*/ 58 h 462"/>
                <a:gd name="T64" fmla="*/ 3 w 476"/>
                <a:gd name="T65" fmla="*/ 58 h 462"/>
                <a:gd name="T66" fmla="*/ 18 w 476"/>
                <a:gd name="T67" fmla="*/ 74 h 462"/>
                <a:gd name="T68" fmla="*/ 3 w 476"/>
                <a:gd name="T69" fmla="*/ 86 h 462"/>
                <a:gd name="T70" fmla="*/ 27 w 476"/>
                <a:gd name="T71" fmla="*/ 95 h 462"/>
                <a:gd name="T72" fmla="*/ 49 w 476"/>
                <a:gd name="T73" fmla="*/ 120 h 462"/>
                <a:gd name="T74" fmla="*/ 73 w 476"/>
                <a:gd name="T75" fmla="*/ 135 h 462"/>
                <a:gd name="T76" fmla="*/ 79 w 476"/>
                <a:gd name="T77" fmla="*/ 153 h 462"/>
                <a:gd name="T78" fmla="*/ 82 w 476"/>
                <a:gd name="T79" fmla="*/ 184 h 462"/>
                <a:gd name="T80" fmla="*/ 103 w 476"/>
                <a:gd name="T81" fmla="*/ 208 h 462"/>
                <a:gd name="T82" fmla="*/ 97 w 476"/>
                <a:gd name="T83" fmla="*/ 239 h 462"/>
                <a:gd name="T84" fmla="*/ 103 w 476"/>
                <a:gd name="T85" fmla="*/ 263 h 462"/>
                <a:gd name="T86" fmla="*/ 97 w 476"/>
                <a:gd name="T87" fmla="*/ 269 h 462"/>
                <a:gd name="T88" fmla="*/ 82 w 476"/>
                <a:gd name="T89" fmla="*/ 269 h 462"/>
                <a:gd name="T90" fmla="*/ 79 w 476"/>
                <a:gd name="T91" fmla="*/ 300 h 462"/>
                <a:gd name="T92" fmla="*/ 58 w 476"/>
                <a:gd name="T93" fmla="*/ 318 h 462"/>
                <a:gd name="T94" fmla="*/ 27 w 476"/>
                <a:gd name="T95" fmla="*/ 361 h 462"/>
                <a:gd name="T96" fmla="*/ 49 w 476"/>
                <a:gd name="T97" fmla="*/ 379 h 462"/>
                <a:gd name="T98" fmla="*/ 82 w 476"/>
                <a:gd name="T99" fmla="*/ 404 h 462"/>
                <a:gd name="T100" fmla="*/ 125 w 476"/>
                <a:gd name="T101" fmla="*/ 425 h 462"/>
                <a:gd name="T102" fmla="*/ 155 w 476"/>
                <a:gd name="T103" fmla="*/ 444 h 462"/>
                <a:gd name="T104" fmla="*/ 189 w 476"/>
                <a:gd name="T105" fmla="*/ 456 h 462"/>
                <a:gd name="T106" fmla="*/ 220 w 476"/>
                <a:gd name="T107" fmla="*/ 456 h 462"/>
                <a:gd name="T108" fmla="*/ 220 w 476"/>
                <a:gd name="T109" fmla="*/ 428 h 462"/>
                <a:gd name="T110" fmla="*/ 244 w 476"/>
                <a:gd name="T111" fmla="*/ 416 h 462"/>
                <a:gd name="T112" fmla="*/ 275 w 476"/>
                <a:gd name="T113" fmla="*/ 416 h 462"/>
                <a:gd name="T114" fmla="*/ 305 w 476"/>
                <a:gd name="T115" fmla="*/ 416 h 462"/>
                <a:gd name="T116" fmla="*/ 320 w 476"/>
                <a:gd name="T117" fmla="*/ 428 h 462"/>
                <a:gd name="T118" fmla="*/ 339 w 476"/>
                <a:gd name="T119" fmla="*/ 450 h 462"/>
                <a:gd name="T120" fmla="*/ 369 w 476"/>
                <a:gd name="T121" fmla="*/ 444 h 462"/>
                <a:gd name="T122" fmla="*/ 385 w 476"/>
                <a:gd name="T123" fmla="*/ 428 h 462"/>
                <a:gd name="T124" fmla="*/ 406 w 476"/>
                <a:gd name="T125" fmla="*/ 42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462">
                  <a:moveTo>
                    <a:pt x="406" y="425"/>
                  </a:moveTo>
                  <a:lnTo>
                    <a:pt x="409" y="419"/>
                  </a:lnTo>
                  <a:lnTo>
                    <a:pt x="409" y="416"/>
                  </a:lnTo>
                  <a:lnTo>
                    <a:pt x="415" y="410"/>
                  </a:lnTo>
                  <a:lnTo>
                    <a:pt x="409" y="404"/>
                  </a:lnTo>
                  <a:lnTo>
                    <a:pt x="400" y="404"/>
                  </a:lnTo>
                  <a:lnTo>
                    <a:pt x="394" y="404"/>
                  </a:lnTo>
                  <a:lnTo>
                    <a:pt x="391" y="395"/>
                  </a:lnTo>
                  <a:lnTo>
                    <a:pt x="391" y="389"/>
                  </a:lnTo>
                  <a:lnTo>
                    <a:pt x="391" y="379"/>
                  </a:lnTo>
                  <a:lnTo>
                    <a:pt x="391" y="373"/>
                  </a:lnTo>
                  <a:lnTo>
                    <a:pt x="394" y="370"/>
                  </a:lnTo>
                  <a:lnTo>
                    <a:pt x="394" y="364"/>
                  </a:lnTo>
                  <a:lnTo>
                    <a:pt x="394" y="361"/>
                  </a:lnTo>
                  <a:lnTo>
                    <a:pt x="391" y="355"/>
                  </a:lnTo>
                  <a:lnTo>
                    <a:pt x="385" y="355"/>
                  </a:lnTo>
                  <a:lnTo>
                    <a:pt x="378" y="349"/>
                  </a:lnTo>
                  <a:lnTo>
                    <a:pt x="378" y="346"/>
                  </a:lnTo>
                  <a:lnTo>
                    <a:pt x="385" y="346"/>
                  </a:lnTo>
                  <a:lnTo>
                    <a:pt x="391" y="346"/>
                  </a:lnTo>
                  <a:lnTo>
                    <a:pt x="394" y="346"/>
                  </a:lnTo>
                  <a:lnTo>
                    <a:pt x="400" y="340"/>
                  </a:lnTo>
                  <a:lnTo>
                    <a:pt x="406" y="334"/>
                  </a:lnTo>
                  <a:lnTo>
                    <a:pt x="409" y="330"/>
                  </a:lnTo>
                  <a:lnTo>
                    <a:pt x="406" y="324"/>
                  </a:lnTo>
                  <a:lnTo>
                    <a:pt x="406" y="318"/>
                  </a:lnTo>
                  <a:lnTo>
                    <a:pt x="400" y="315"/>
                  </a:lnTo>
                  <a:lnTo>
                    <a:pt x="400" y="309"/>
                  </a:lnTo>
                  <a:lnTo>
                    <a:pt x="406" y="309"/>
                  </a:lnTo>
                  <a:lnTo>
                    <a:pt x="406" y="306"/>
                  </a:lnTo>
                  <a:lnTo>
                    <a:pt x="406" y="300"/>
                  </a:lnTo>
                  <a:lnTo>
                    <a:pt x="400" y="294"/>
                  </a:lnTo>
                  <a:lnTo>
                    <a:pt x="400" y="291"/>
                  </a:lnTo>
                  <a:lnTo>
                    <a:pt x="406" y="291"/>
                  </a:lnTo>
                  <a:lnTo>
                    <a:pt x="400" y="285"/>
                  </a:lnTo>
                  <a:lnTo>
                    <a:pt x="400" y="278"/>
                  </a:lnTo>
                  <a:lnTo>
                    <a:pt x="406" y="278"/>
                  </a:lnTo>
                  <a:lnTo>
                    <a:pt x="409" y="278"/>
                  </a:lnTo>
                  <a:lnTo>
                    <a:pt x="409" y="275"/>
                  </a:lnTo>
                  <a:lnTo>
                    <a:pt x="406" y="263"/>
                  </a:lnTo>
                  <a:lnTo>
                    <a:pt x="400" y="263"/>
                  </a:lnTo>
                  <a:lnTo>
                    <a:pt x="400" y="269"/>
                  </a:lnTo>
                  <a:lnTo>
                    <a:pt x="394" y="269"/>
                  </a:lnTo>
                  <a:lnTo>
                    <a:pt x="391" y="278"/>
                  </a:lnTo>
                  <a:lnTo>
                    <a:pt x="378" y="285"/>
                  </a:lnTo>
                  <a:lnTo>
                    <a:pt x="375" y="275"/>
                  </a:lnTo>
                  <a:lnTo>
                    <a:pt x="378" y="263"/>
                  </a:lnTo>
                  <a:lnTo>
                    <a:pt x="391" y="254"/>
                  </a:lnTo>
                  <a:lnTo>
                    <a:pt x="391" y="251"/>
                  </a:lnTo>
                  <a:lnTo>
                    <a:pt x="394" y="245"/>
                  </a:lnTo>
                  <a:lnTo>
                    <a:pt x="406" y="245"/>
                  </a:lnTo>
                  <a:lnTo>
                    <a:pt x="415" y="239"/>
                  </a:lnTo>
                  <a:lnTo>
                    <a:pt x="421" y="230"/>
                  </a:lnTo>
                  <a:lnTo>
                    <a:pt x="421" y="223"/>
                  </a:lnTo>
                  <a:lnTo>
                    <a:pt x="424" y="220"/>
                  </a:lnTo>
                  <a:lnTo>
                    <a:pt x="430" y="223"/>
                  </a:lnTo>
                  <a:lnTo>
                    <a:pt x="436" y="230"/>
                  </a:lnTo>
                  <a:lnTo>
                    <a:pt x="440" y="220"/>
                  </a:lnTo>
                  <a:lnTo>
                    <a:pt x="446" y="223"/>
                  </a:lnTo>
                  <a:lnTo>
                    <a:pt x="446" y="208"/>
                  </a:lnTo>
                  <a:lnTo>
                    <a:pt x="452" y="205"/>
                  </a:lnTo>
                  <a:lnTo>
                    <a:pt x="452" y="199"/>
                  </a:lnTo>
                  <a:lnTo>
                    <a:pt x="452" y="190"/>
                  </a:lnTo>
                  <a:lnTo>
                    <a:pt x="452" y="184"/>
                  </a:lnTo>
                  <a:lnTo>
                    <a:pt x="455" y="181"/>
                  </a:lnTo>
                  <a:lnTo>
                    <a:pt x="455" y="175"/>
                  </a:lnTo>
                  <a:lnTo>
                    <a:pt x="461" y="165"/>
                  </a:lnTo>
                  <a:lnTo>
                    <a:pt x="467" y="159"/>
                  </a:lnTo>
                  <a:lnTo>
                    <a:pt x="476" y="150"/>
                  </a:lnTo>
                  <a:lnTo>
                    <a:pt x="470" y="144"/>
                  </a:lnTo>
                  <a:lnTo>
                    <a:pt x="467" y="144"/>
                  </a:lnTo>
                  <a:lnTo>
                    <a:pt x="461" y="144"/>
                  </a:lnTo>
                  <a:lnTo>
                    <a:pt x="455" y="138"/>
                  </a:lnTo>
                  <a:lnTo>
                    <a:pt x="446" y="138"/>
                  </a:lnTo>
                  <a:lnTo>
                    <a:pt x="436" y="135"/>
                  </a:lnTo>
                  <a:lnTo>
                    <a:pt x="430" y="129"/>
                  </a:lnTo>
                  <a:lnTo>
                    <a:pt x="424" y="120"/>
                  </a:lnTo>
                  <a:lnTo>
                    <a:pt x="421" y="110"/>
                  </a:lnTo>
                  <a:lnTo>
                    <a:pt x="409" y="110"/>
                  </a:lnTo>
                  <a:lnTo>
                    <a:pt x="406" y="104"/>
                  </a:lnTo>
                  <a:lnTo>
                    <a:pt x="400" y="104"/>
                  </a:lnTo>
                  <a:lnTo>
                    <a:pt x="394" y="104"/>
                  </a:lnTo>
                  <a:lnTo>
                    <a:pt x="391" y="110"/>
                  </a:lnTo>
                  <a:lnTo>
                    <a:pt x="391" y="104"/>
                  </a:lnTo>
                  <a:lnTo>
                    <a:pt x="385" y="98"/>
                  </a:lnTo>
                  <a:lnTo>
                    <a:pt x="378" y="95"/>
                  </a:lnTo>
                  <a:lnTo>
                    <a:pt x="375" y="95"/>
                  </a:lnTo>
                  <a:lnTo>
                    <a:pt x="375" y="89"/>
                  </a:lnTo>
                  <a:lnTo>
                    <a:pt x="369" y="86"/>
                  </a:lnTo>
                  <a:lnTo>
                    <a:pt x="369" y="80"/>
                  </a:lnTo>
                  <a:lnTo>
                    <a:pt x="366" y="74"/>
                  </a:lnTo>
                  <a:lnTo>
                    <a:pt x="366" y="71"/>
                  </a:lnTo>
                  <a:lnTo>
                    <a:pt x="360" y="71"/>
                  </a:lnTo>
                  <a:lnTo>
                    <a:pt x="360" y="74"/>
                  </a:lnTo>
                  <a:lnTo>
                    <a:pt x="354" y="74"/>
                  </a:lnTo>
                  <a:lnTo>
                    <a:pt x="351" y="74"/>
                  </a:lnTo>
                  <a:lnTo>
                    <a:pt x="345" y="71"/>
                  </a:lnTo>
                  <a:lnTo>
                    <a:pt x="351" y="65"/>
                  </a:lnTo>
                  <a:lnTo>
                    <a:pt x="351" y="58"/>
                  </a:lnTo>
                  <a:lnTo>
                    <a:pt x="351" y="49"/>
                  </a:lnTo>
                  <a:lnTo>
                    <a:pt x="345" y="49"/>
                  </a:lnTo>
                  <a:lnTo>
                    <a:pt x="339" y="49"/>
                  </a:lnTo>
                  <a:lnTo>
                    <a:pt x="336" y="49"/>
                  </a:lnTo>
                  <a:lnTo>
                    <a:pt x="330" y="40"/>
                  </a:lnTo>
                  <a:lnTo>
                    <a:pt x="330" y="34"/>
                  </a:lnTo>
                  <a:lnTo>
                    <a:pt x="323" y="34"/>
                  </a:lnTo>
                  <a:lnTo>
                    <a:pt x="320" y="34"/>
                  </a:lnTo>
                  <a:lnTo>
                    <a:pt x="320" y="28"/>
                  </a:lnTo>
                  <a:lnTo>
                    <a:pt x="320" y="25"/>
                  </a:lnTo>
                  <a:lnTo>
                    <a:pt x="314" y="25"/>
                  </a:lnTo>
                  <a:lnTo>
                    <a:pt x="311" y="25"/>
                  </a:lnTo>
                  <a:lnTo>
                    <a:pt x="311" y="19"/>
                  </a:lnTo>
                  <a:lnTo>
                    <a:pt x="305" y="13"/>
                  </a:lnTo>
                  <a:lnTo>
                    <a:pt x="305" y="9"/>
                  </a:lnTo>
                  <a:lnTo>
                    <a:pt x="305" y="3"/>
                  </a:lnTo>
                  <a:lnTo>
                    <a:pt x="305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0"/>
                  </a:lnTo>
                  <a:lnTo>
                    <a:pt x="281" y="0"/>
                  </a:lnTo>
                  <a:lnTo>
                    <a:pt x="275" y="0"/>
                  </a:lnTo>
                  <a:lnTo>
                    <a:pt x="268" y="3"/>
                  </a:lnTo>
                  <a:lnTo>
                    <a:pt x="268" y="9"/>
                  </a:lnTo>
                  <a:lnTo>
                    <a:pt x="268" y="13"/>
                  </a:lnTo>
                  <a:lnTo>
                    <a:pt x="265" y="19"/>
                  </a:lnTo>
                  <a:lnTo>
                    <a:pt x="265" y="25"/>
                  </a:lnTo>
                  <a:lnTo>
                    <a:pt x="265" y="34"/>
                  </a:lnTo>
                  <a:lnTo>
                    <a:pt x="265" y="40"/>
                  </a:lnTo>
                  <a:lnTo>
                    <a:pt x="259" y="40"/>
                  </a:lnTo>
                  <a:lnTo>
                    <a:pt x="253" y="40"/>
                  </a:lnTo>
                  <a:lnTo>
                    <a:pt x="250" y="43"/>
                  </a:lnTo>
                  <a:lnTo>
                    <a:pt x="244" y="43"/>
                  </a:lnTo>
                  <a:lnTo>
                    <a:pt x="235" y="49"/>
                  </a:lnTo>
                  <a:lnTo>
                    <a:pt x="226" y="55"/>
                  </a:lnTo>
                  <a:lnTo>
                    <a:pt x="213" y="55"/>
                  </a:lnTo>
                  <a:lnTo>
                    <a:pt x="204" y="55"/>
                  </a:lnTo>
                  <a:lnTo>
                    <a:pt x="204" y="58"/>
                  </a:lnTo>
                  <a:lnTo>
                    <a:pt x="210" y="58"/>
                  </a:lnTo>
                  <a:lnTo>
                    <a:pt x="220" y="65"/>
                  </a:lnTo>
                  <a:lnTo>
                    <a:pt x="226" y="71"/>
                  </a:lnTo>
                  <a:lnTo>
                    <a:pt x="220" y="71"/>
                  </a:lnTo>
                  <a:lnTo>
                    <a:pt x="220" y="74"/>
                  </a:lnTo>
                  <a:lnTo>
                    <a:pt x="210" y="71"/>
                  </a:lnTo>
                  <a:lnTo>
                    <a:pt x="198" y="71"/>
                  </a:lnTo>
                  <a:lnTo>
                    <a:pt x="189" y="71"/>
                  </a:lnTo>
                  <a:lnTo>
                    <a:pt x="189" y="65"/>
                  </a:lnTo>
                  <a:lnTo>
                    <a:pt x="180" y="65"/>
                  </a:lnTo>
                  <a:lnTo>
                    <a:pt x="171" y="58"/>
                  </a:lnTo>
                  <a:lnTo>
                    <a:pt x="158" y="55"/>
                  </a:lnTo>
                  <a:lnTo>
                    <a:pt x="158" y="58"/>
                  </a:lnTo>
                  <a:lnTo>
                    <a:pt x="149" y="55"/>
                  </a:lnTo>
                  <a:lnTo>
                    <a:pt x="155" y="49"/>
                  </a:lnTo>
                  <a:lnTo>
                    <a:pt x="149" y="43"/>
                  </a:lnTo>
                  <a:lnTo>
                    <a:pt x="149" y="40"/>
                  </a:lnTo>
                  <a:lnTo>
                    <a:pt x="155" y="34"/>
                  </a:lnTo>
                  <a:lnTo>
                    <a:pt x="149" y="34"/>
                  </a:lnTo>
                  <a:lnTo>
                    <a:pt x="143" y="34"/>
                  </a:lnTo>
                  <a:lnTo>
                    <a:pt x="140" y="28"/>
                  </a:lnTo>
                  <a:lnTo>
                    <a:pt x="134" y="28"/>
                  </a:lnTo>
                  <a:lnTo>
                    <a:pt x="134" y="34"/>
                  </a:lnTo>
                  <a:lnTo>
                    <a:pt x="128" y="40"/>
                  </a:lnTo>
                  <a:lnTo>
                    <a:pt x="128" y="49"/>
                  </a:lnTo>
                  <a:lnTo>
                    <a:pt x="128" y="55"/>
                  </a:lnTo>
                  <a:lnTo>
                    <a:pt x="134" y="65"/>
                  </a:lnTo>
                  <a:lnTo>
                    <a:pt x="128" y="71"/>
                  </a:lnTo>
                  <a:lnTo>
                    <a:pt x="128" y="74"/>
                  </a:lnTo>
                  <a:lnTo>
                    <a:pt x="128" y="80"/>
                  </a:lnTo>
                  <a:lnTo>
                    <a:pt x="134" y="86"/>
                  </a:lnTo>
                  <a:lnTo>
                    <a:pt x="134" y="89"/>
                  </a:lnTo>
                  <a:lnTo>
                    <a:pt x="125" y="89"/>
                  </a:lnTo>
                  <a:lnTo>
                    <a:pt x="119" y="86"/>
                  </a:lnTo>
                  <a:lnTo>
                    <a:pt x="113" y="86"/>
                  </a:lnTo>
                  <a:lnTo>
                    <a:pt x="110" y="86"/>
                  </a:lnTo>
                  <a:lnTo>
                    <a:pt x="113" y="80"/>
                  </a:lnTo>
                  <a:lnTo>
                    <a:pt x="103" y="80"/>
                  </a:lnTo>
                  <a:lnTo>
                    <a:pt x="94" y="80"/>
                  </a:lnTo>
                  <a:lnTo>
                    <a:pt x="88" y="74"/>
                  </a:lnTo>
                  <a:lnTo>
                    <a:pt x="88" y="80"/>
                  </a:lnTo>
                  <a:lnTo>
                    <a:pt x="79" y="80"/>
                  </a:lnTo>
                  <a:lnTo>
                    <a:pt x="79" y="74"/>
                  </a:lnTo>
                  <a:lnTo>
                    <a:pt x="79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70" y="58"/>
                  </a:lnTo>
                  <a:lnTo>
                    <a:pt x="73" y="55"/>
                  </a:lnTo>
                  <a:lnTo>
                    <a:pt x="70" y="58"/>
                  </a:lnTo>
                  <a:lnTo>
                    <a:pt x="58" y="55"/>
                  </a:lnTo>
                  <a:lnTo>
                    <a:pt x="55" y="58"/>
                  </a:lnTo>
                  <a:lnTo>
                    <a:pt x="55" y="65"/>
                  </a:lnTo>
                  <a:lnTo>
                    <a:pt x="42" y="65"/>
                  </a:lnTo>
                  <a:lnTo>
                    <a:pt x="42" y="58"/>
                  </a:lnTo>
                  <a:lnTo>
                    <a:pt x="33" y="58"/>
                  </a:lnTo>
                  <a:lnTo>
                    <a:pt x="27" y="58"/>
                  </a:lnTo>
                  <a:lnTo>
                    <a:pt x="24" y="55"/>
                  </a:lnTo>
                  <a:lnTo>
                    <a:pt x="18" y="58"/>
                  </a:lnTo>
                  <a:lnTo>
                    <a:pt x="15" y="58"/>
                  </a:lnTo>
                  <a:lnTo>
                    <a:pt x="9" y="58"/>
                  </a:lnTo>
                  <a:lnTo>
                    <a:pt x="3" y="58"/>
                  </a:lnTo>
                  <a:lnTo>
                    <a:pt x="3" y="65"/>
                  </a:lnTo>
                  <a:lnTo>
                    <a:pt x="9" y="65"/>
                  </a:lnTo>
                  <a:lnTo>
                    <a:pt x="15" y="65"/>
                  </a:lnTo>
                  <a:lnTo>
                    <a:pt x="18" y="65"/>
                  </a:lnTo>
                  <a:lnTo>
                    <a:pt x="18" y="71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80"/>
                  </a:lnTo>
                  <a:lnTo>
                    <a:pt x="9" y="80"/>
                  </a:lnTo>
                  <a:lnTo>
                    <a:pt x="3" y="80"/>
                  </a:lnTo>
                  <a:lnTo>
                    <a:pt x="0" y="86"/>
                  </a:lnTo>
                  <a:lnTo>
                    <a:pt x="3" y="86"/>
                  </a:lnTo>
                  <a:lnTo>
                    <a:pt x="9" y="89"/>
                  </a:lnTo>
                  <a:lnTo>
                    <a:pt x="15" y="98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24" y="95"/>
                  </a:lnTo>
                  <a:lnTo>
                    <a:pt x="27" y="95"/>
                  </a:lnTo>
                  <a:lnTo>
                    <a:pt x="27" y="98"/>
                  </a:lnTo>
                  <a:lnTo>
                    <a:pt x="39" y="110"/>
                  </a:lnTo>
                  <a:lnTo>
                    <a:pt x="42" y="110"/>
                  </a:lnTo>
                  <a:lnTo>
                    <a:pt x="42" y="113"/>
                  </a:lnTo>
                  <a:lnTo>
                    <a:pt x="49" y="113"/>
                  </a:lnTo>
                  <a:lnTo>
                    <a:pt x="49" y="120"/>
                  </a:lnTo>
                  <a:lnTo>
                    <a:pt x="49" y="126"/>
                  </a:lnTo>
                  <a:lnTo>
                    <a:pt x="58" y="126"/>
                  </a:lnTo>
                  <a:lnTo>
                    <a:pt x="70" y="126"/>
                  </a:lnTo>
                  <a:lnTo>
                    <a:pt x="64" y="129"/>
                  </a:lnTo>
                  <a:lnTo>
                    <a:pt x="70" y="129"/>
                  </a:lnTo>
                  <a:lnTo>
                    <a:pt x="73" y="135"/>
                  </a:lnTo>
                  <a:lnTo>
                    <a:pt x="70" y="144"/>
                  </a:lnTo>
                  <a:lnTo>
                    <a:pt x="73" y="144"/>
                  </a:lnTo>
                  <a:lnTo>
                    <a:pt x="79" y="150"/>
                  </a:lnTo>
                  <a:lnTo>
                    <a:pt x="88" y="150"/>
                  </a:lnTo>
                  <a:lnTo>
                    <a:pt x="79" y="150"/>
                  </a:lnTo>
                  <a:lnTo>
                    <a:pt x="79" y="153"/>
                  </a:lnTo>
                  <a:lnTo>
                    <a:pt x="82" y="153"/>
                  </a:lnTo>
                  <a:lnTo>
                    <a:pt x="82" y="159"/>
                  </a:lnTo>
                  <a:lnTo>
                    <a:pt x="73" y="168"/>
                  </a:lnTo>
                  <a:lnTo>
                    <a:pt x="73" y="175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2" y="196"/>
                  </a:lnTo>
                  <a:lnTo>
                    <a:pt x="88" y="199"/>
                  </a:lnTo>
                  <a:lnTo>
                    <a:pt x="88" y="205"/>
                  </a:lnTo>
                  <a:lnTo>
                    <a:pt x="97" y="208"/>
                  </a:lnTo>
                  <a:lnTo>
                    <a:pt x="103" y="205"/>
                  </a:lnTo>
                  <a:lnTo>
                    <a:pt x="103" y="208"/>
                  </a:lnTo>
                  <a:lnTo>
                    <a:pt x="103" y="214"/>
                  </a:lnTo>
                  <a:lnTo>
                    <a:pt x="97" y="220"/>
                  </a:lnTo>
                  <a:lnTo>
                    <a:pt x="103" y="220"/>
                  </a:lnTo>
                  <a:lnTo>
                    <a:pt x="97" y="223"/>
                  </a:lnTo>
                  <a:lnTo>
                    <a:pt x="97" y="236"/>
                  </a:lnTo>
                  <a:lnTo>
                    <a:pt x="97" y="239"/>
                  </a:lnTo>
                  <a:lnTo>
                    <a:pt x="94" y="245"/>
                  </a:lnTo>
                  <a:lnTo>
                    <a:pt x="94" y="251"/>
                  </a:lnTo>
                  <a:lnTo>
                    <a:pt x="97" y="251"/>
                  </a:lnTo>
                  <a:lnTo>
                    <a:pt x="97" y="254"/>
                  </a:lnTo>
                  <a:lnTo>
                    <a:pt x="97" y="260"/>
                  </a:lnTo>
                  <a:lnTo>
                    <a:pt x="103" y="263"/>
                  </a:lnTo>
                  <a:lnTo>
                    <a:pt x="103" y="269"/>
                  </a:lnTo>
                  <a:lnTo>
                    <a:pt x="103" y="278"/>
                  </a:lnTo>
                  <a:lnTo>
                    <a:pt x="103" y="285"/>
                  </a:lnTo>
                  <a:lnTo>
                    <a:pt x="97" y="278"/>
                  </a:lnTo>
                  <a:lnTo>
                    <a:pt x="97" y="275"/>
                  </a:lnTo>
                  <a:lnTo>
                    <a:pt x="97" y="269"/>
                  </a:lnTo>
                  <a:lnTo>
                    <a:pt x="94" y="263"/>
                  </a:lnTo>
                  <a:lnTo>
                    <a:pt x="94" y="260"/>
                  </a:lnTo>
                  <a:lnTo>
                    <a:pt x="88" y="254"/>
                  </a:lnTo>
                  <a:lnTo>
                    <a:pt x="88" y="251"/>
                  </a:lnTo>
                  <a:lnTo>
                    <a:pt x="82" y="254"/>
                  </a:lnTo>
                  <a:lnTo>
                    <a:pt x="82" y="269"/>
                  </a:lnTo>
                  <a:lnTo>
                    <a:pt x="82" y="275"/>
                  </a:lnTo>
                  <a:lnTo>
                    <a:pt x="79" y="278"/>
                  </a:lnTo>
                  <a:lnTo>
                    <a:pt x="79" y="291"/>
                  </a:lnTo>
                  <a:lnTo>
                    <a:pt x="73" y="291"/>
                  </a:lnTo>
                  <a:lnTo>
                    <a:pt x="82" y="294"/>
                  </a:lnTo>
                  <a:lnTo>
                    <a:pt x="79" y="300"/>
                  </a:lnTo>
                  <a:lnTo>
                    <a:pt x="70" y="300"/>
                  </a:lnTo>
                  <a:lnTo>
                    <a:pt x="70" y="306"/>
                  </a:lnTo>
                  <a:lnTo>
                    <a:pt x="70" y="309"/>
                  </a:lnTo>
                  <a:lnTo>
                    <a:pt x="64" y="315"/>
                  </a:lnTo>
                  <a:lnTo>
                    <a:pt x="64" y="318"/>
                  </a:lnTo>
                  <a:lnTo>
                    <a:pt x="58" y="318"/>
                  </a:lnTo>
                  <a:lnTo>
                    <a:pt x="58" y="330"/>
                  </a:lnTo>
                  <a:lnTo>
                    <a:pt x="55" y="330"/>
                  </a:lnTo>
                  <a:lnTo>
                    <a:pt x="49" y="334"/>
                  </a:lnTo>
                  <a:lnTo>
                    <a:pt x="49" y="340"/>
                  </a:lnTo>
                  <a:lnTo>
                    <a:pt x="39" y="349"/>
                  </a:lnTo>
                  <a:lnTo>
                    <a:pt x="27" y="361"/>
                  </a:lnTo>
                  <a:lnTo>
                    <a:pt x="33" y="364"/>
                  </a:lnTo>
                  <a:lnTo>
                    <a:pt x="39" y="370"/>
                  </a:lnTo>
                  <a:lnTo>
                    <a:pt x="39" y="373"/>
                  </a:lnTo>
                  <a:lnTo>
                    <a:pt x="39" y="379"/>
                  </a:lnTo>
                  <a:lnTo>
                    <a:pt x="42" y="379"/>
                  </a:lnTo>
                  <a:lnTo>
                    <a:pt x="49" y="379"/>
                  </a:lnTo>
                  <a:lnTo>
                    <a:pt x="58" y="389"/>
                  </a:lnTo>
                  <a:lnTo>
                    <a:pt x="64" y="389"/>
                  </a:lnTo>
                  <a:lnTo>
                    <a:pt x="70" y="401"/>
                  </a:lnTo>
                  <a:lnTo>
                    <a:pt x="73" y="401"/>
                  </a:lnTo>
                  <a:lnTo>
                    <a:pt x="79" y="401"/>
                  </a:lnTo>
                  <a:lnTo>
                    <a:pt x="82" y="404"/>
                  </a:lnTo>
                  <a:lnTo>
                    <a:pt x="94" y="416"/>
                  </a:lnTo>
                  <a:lnTo>
                    <a:pt x="97" y="416"/>
                  </a:lnTo>
                  <a:lnTo>
                    <a:pt x="110" y="419"/>
                  </a:lnTo>
                  <a:lnTo>
                    <a:pt x="113" y="419"/>
                  </a:lnTo>
                  <a:lnTo>
                    <a:pt x="113" y="425"/>
                  </a:lnTo>
                  <a:lnTo>
                    <a:pt x="125" y="425"/>
                  </a:lnTo>
                  <a:lnTo>
                    <a:pt x="137" y="422"/>
                  </a:lnTo>
                  <a:lnTo>
                    <a:pt x="143" y="425"/>
                  </a:lnTo>
                  <a:lnTo>
                    <a:pt x="146" y="431"/>
                  </a:lnTo>
                  <a:lnTo>
                    <a:pt x="143" y="441"/>
                  </a:lnTo>
                  <a:lnTo>
                    <a:pt x="149" y="444"/>
                  </a:lnTo>
                  <a:lnTo>
                    <a:pt x="155" y="444"/>
                  </a:lnTo>
                  <a:lnTo>
                    <a:pt x="158" y="444"/>
                  </a:lnTo>
                  <a:lnTo>
                    <a:pt x="165" y="444"/>
                  </a:lnTo>
                  <a:lnTo>
                    <a:pt x="171" y="450"/>
                  </a:lnTo>
                  <a:lnTo>
                    <a:pt x="174" y="456"/>
                  </a:lnTo>
                  <a:lnTo>
                    <a:pt x="180" y="456"/>
                  </a:lnTo>
                  <a:lnTo>
                    <a:pt x="189" y="456"/>
                  </a:lnTo>
                  <a:lnTo>
                    <a:pt x="195" y="459"/>
                  </a:lnTo>
                  <a:lnTo>
                    <a:pt x="201" y="462"/>
                  </a:lnTo>
                  <a:lnTo>
                    <a:pt x="204" y="459"/>
                  </a:lnTo>
                  <a:lnTo>
                    <a:pt x="210" y="459"/>
                  </a:lnTo>
                  <a:lnTo>
                    <a:pt x="213" y="462"/>
                  </a:lnTo>
                  <a:lnTo>
                    <a:pt x="220" y="456"/>
                  </a:lnTo>
                  <a:lnTo>
                    <a:pt x="217" y="456"/>
                  </a:lnTo>
                  <a:lnTo>
                    <a:pt x="217" y="453"/>
                  </a:lnTo>
                  <a:lnTo>
                    <a:pt x="213" y="450"/>
                  </a:lnTo>
                  <a:lnTo>
                    <a:pt x="220" y="444"/>
                  </a:lnTo>
                  <a:lnTo>
                    <a:pt x="213" y="441"/>
                  </a:lnTo>
                  <a:lnTo>
                    <a:pt x="220" y="428"/>
                  </a:lnTo>
                  <a:lnTo>
                    <a:pt x="220" y="425"/>
                  </a:lnTo>
                  <a:lnTo>
                    <a:pt x="226" y="419"/>
                  </a:lnTo>
                  <a:lnTo>
                    <a:pt x="229" y="419"/>
                  </a:lnTo>
                  <a:lnTo>
                    <a:pt x="235" y="416"/>
                  </a:lnTo>
                  <a:lnTo>
                    <a:pt x="241" y="416"/>
                  </a:lnTo>
                  <a:lnTo>
                    <a:pt x="244" y="416"/>
                  </a:lnTo>
                  <a:lnTo>
                    <a:pt x="250" y="416"/>
                  </a:lnTo>
                  <a:lnTo>
                    <a:pt x="253" y="410"/>
                  </a:lnTo>
                  <a:lnTo>
                    <a:pt x="259" y="404"/>
                  </a:lnTo>
                  <a:lnTo>
                    <a:pt x="265" y="404"/>
                  </a:lnTo>
                  <a:lnTo>
                    <a:pt x="268" y="410"/>
                  </a:lnTo>
                  <a:lnTo>
                    <a:pt x="275" y="416"/>
                  </a:lnTo>
                  <a:lnTo>
                    <a:pt x="281" y="416"/>
                  </a:lnTo>
                  <a:lnTo>
                    <a:pt x="290" y="416"/>
                  </a:lnTo>
                  <a:lnTo>
                    <a:pt x="290" y="425"/>
                  </a:lnTo>
                  <a:lnTo>
                    <a:pt x="296" y="419"/>
                  </a:lnTo>
                  <a:lnTo>
                    <a:pt x="299" y="419"/>
                  </a:lnTo>
                  <a:lnTo>
                    <a:pt x="305" y="416"/>
                  </a:lnTo>
                  <a:lnTo>
                    <a:pt x="311" y="416"/>
                  </a:lnTo>
                  <a:lnTo>
                    <a:pt x="311" y="419"/>
                  </a:lnTo>
                  <a:lnTo>
                    <a:pt x="311" y="425"/>
                  </a:lnTo>
                  <a:lnTo>
                    <a:pt x="314" y="425"/>
                  </a:lnTo>
                  <a:lnTo>
                    <a:pt x="320" y="425"/>
                  </a:lnTo>
                  <a:lnTo>
                    <a:pt x="320" y="428"/>
                  </a:lnTo>
                  <a:lnTo>
                    <a:pt x="320" y="434"/>
                  </a:lnTo>
                  <a:lnTo>
                    <a:pt x="323" y="428"/>
                  </a:lnTo>
                  <a:lnTo>
                    <a:pt x="330" y="434"/>
                  </a:lnTo>
                  <a:lnTo>
                    <a:pt x="336" y="441"/>
                  </a:lnTo>
                  <a:lnTo>
                    <a:pt x="336" y="444"/>
                  </a:lnTo>
                  <a:lnTo>
                    <a:pt x="339" y="450"/>
                  </a:lnTo>
                  <a:lnTo>
                    <a:pt x="345" y="450"/>
                  </a:lnTo>
                  <a:lnTo>
                    <a:pt x="351" y="450"/>
                  </a:lnTo>
                  <a:lnTo>
                    <a:pt x="354" y="450"/>
                  </a:lnTo>
                  <a:lnTo>
                    <a:pt x="360" y="450"/>
                  </a:lnTo>
                  <a:lnTo>
                    <a:pt x="366" y="450"/>
                  </a:lnTo>
                  <a:lnTo>
                    <a:pt x="369" y="444"/>
                  </a:lnTo>
                  <a:lnTo>
                    <a:pt x="369" y="441"/>
                  </a:lnTo>
                  <a:lnTo>
                    <a:pt x="369" y="434"/>
                  </a:lnTo>
                  <a:lnTo>
                    <a:pt x="375" y="434"/>
                  </a:lnTo>
                  <a:lnTo>
                    <a:pt x="378" y="434"/>
                  </a:lnTo>
                  <a:lnTo>
                    <a:pt x="385" y="434"/>
                  </a:lnTo>
                  <a:lnTo>
                    <a:pt x="385" y="428"/>
                  </a:lnTo>
                  <a:lnTo>
                    <a:pt x="391" y="428"/>
                  </a:lnTo>
                  <a:lnTo>
                    <a:pt x="394" y="428"/>
                  </a:lnTo>
                  <a:lnTo>
                    <a:pt x="394" y="434"/>
                  </a:lnTo>
                  <a:lnTo>
                    <a:pt x="406" y="425"/>
                  </a:lnTo>
                  <a:lnTo>
                    <a:pt x="400" y="428"/>
                  </a:lnTo>
                  <a:lnTo>
                    <a:pt x="406" y="4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1933788" y="4276524"/>
              <a:ext cx="1007533" cy="977900"/>
            </a:xfrm>
            <a:custGeom>
              <a:avLst/>
              <a:gdLst>
                <a:gd name="T0" fmla="*/ 400 w 476"/>
                <a:gd name="T1" fmla="*/ 404 h 462"/>
                <a:gd name="T2" fmla="*/ 394 w 476"/>
                <a:gd name="T3" fmla="*/ 370 h 462"/>
                <a:gd name="T4" fmla="*/ 378 w 476"/>
                <a:gd name="T5" fmla="*/ 346 h 462"/>
                <a:gd name="T6" fmla="*/ 409 w 476"/>
                <a:gd name="T7" fmla="*/ 330 h 462"/>
                <a:gd name="T8" fmla="*/ 406 w 476"/>
                <a:gd name="T9" fmla="*/ 306 h 462"/>
                <a:gd name="T10" fmla="*/ 400 w 476"/>
                <a:gd name="T11" fmla="*/ 278 h 462"/>
                <a:gd name="T12" fmla="*/ 400 w 476"/>
                <a:gd name="T13" fmla="*/ 269 h 462"/>
                <a:gd name="T14" fmla="*/ 391 w 476"/>
                <a:gd name="T15" fmla="*/ 254 h 462"/>
                <a:gd name="T16" fmla="*/ 421 w 476"/>
                <a:gd name="T17" fmla="*/ 223 h 462"/>
                <a:gd name="T18" fmla="*/ 446 w 476"/>
                <a:gd name="T19" fmla="*/ 208 h 462"/>
                <a:gd name="T20" fmla="*/ 455 w 476"/>
                <a:gd name="T21" fmla="*/ 175 h 462"/>
                <a:gd name="T22" fmla="*/ 461 w 476"/>
                <a:gd name="T23" fmla="*/ 144 h 462"/>
                <a:gd name="T24" fmla="*/ 421 w 476"/>
                <a:gd name="T25" fmla="*/ 110 h 462"/>
                <a:gd name="T26" fmla="*/ 391 w 476"/>
                <a:gd name="T27" fmla="*/ 104 h 462"/>
                <a:gd name="T28" fmla="*/ 369 w 476"/>
                <a:gd name="T29" fmla="*/ 80 h 462"/>
                <a:gd name="T30" fmla="*/ 351 w 476"/>
                <a:gd name="T31" fmla="*/ 74 h 462"/>
                <a:gd name="T32" fmla="*/ 339 w 476"/>
                <a:gd name="T33" fmla="*/ 49 h 462"/>
                <a:gd name="T34" fmla="*/ 320 w 476"/>
                <a:gd name="T35" fmla="*/ 28 h 462"/>
                <a:gd name="T36" fmla="*/ 305 w 476"/>
                <a:gd name="T37" fmla="*/ 9 h 462"/>
                <a:gd name="T38" fmla="*/ 281 w 476"/>
                <a:gd name="T39" fmla="*/ 0 h 462"/>
                <a:gd name="T40" fmla="*/ 265 w 476"/>
                <a:gd name="T41" fmla="*/ 25 h 462"/>
                <a:gd name="T42" fmla="*/ 244 w 476"/>
                <a:gd name="T43" fmla="*/ 43 h 462"/>
                <a:gd name="T44" fmla="*/ 210 w 476"/>
                <a:gd name="T45" fmla="*/ 58 h 462"/>
                <a:gd name="T46" fmla="*/ 198 w 476"/>
                <a:gd name="T47" fmla="*/ 71 h 462"/>
                <a:gd name="T48" fmla="*/ 158 w 476"/>
                <a:gd name="T49" fmla="*/ 58 h 462"/>
                <a:gd name="T50" fmla="*/ 149 w 476"/>
                <a:gd name="T51" fmla="*/ 34 h 462"/>
                <a:gd name="T52" fmla="*/ 128 w 476"/>
                <a:gd name="T53" fmla="*/ 49 h 462"/>
                <a:gd name="T54" fmla="*/ 134 w 476"/>
                <a:gd name="T55" fmla="*/ 86 h 462"/>
                <a:gd name="T56" fmla="*/ 113 w 476"/>
                <a:gd name="T57" fmla="*/ 80 h 462"/>
                <a:gd name="T58" fmla="*/ 79 w 476"/>
                <a:gd name="T59" fmla="*/ 74 h 462"/>
                <a:gd name="T60" fmla="*/ 70 w 476"/>
                <a:gd name="T61" fmla="*/ 58 h 462"/>
                <a:gd name="T62" fmla="*/ 33 w 476"/>
                <a:gd name="T63" fmla="*/ 58 h 462"/>
                <a:gd name="T64" fmla="*/ 3 w 476"/>
                <a:gd name="T65" fmla="*/ 58 h 462"/>
                <a:gd name="T66" fmla="*/ 18 w 476"/>
                <a:gd name="T67" fmla="*/ 74 h 462"/>
                <a:gd name="T68" fmla="*/ 3 w 476"/>
                <a:gd name="T69" fmla="*/ 86 h 462"/>
                <a:gd name="T70" fmla="*/ 27 w 476"/>
                <a:gd name="T71" fmla="*/ 95 h 462"/>
                <a:gd name="T72" fmla="*/ 49 w 476"/>
                <a:gd name="T73" fmla="*/ 120 h 462"/>
                <a:gd name="T74" fmla="*/ 73 w 476"/>
                <a:gd name="T75" fmla="*/ 135 h 462"/>
                <a:gd name="T76" fmla="*/ 79 w 476"/>
                <a:gd name="T77" fmla="*/ 153 h 462"/>
                <a:gd name="T78" fmla="*/ 82 w 476"/>
                <a:gd name="T79" fmla="*/ 184 h 462"/>
                <a:gd name="T80" fmla="*/ 103 w 476"/>
                <a:gd name="T81" fmla="*/ 208 h 462"/>
                <a:gd name="T82" fmla="*/ 97 w 476"/>
                <a:gd name="T83" fmla="*/ 239 h 462"/>
                <a:gd name="T84" fmla="*/ 103 w 476"/>
                <a:gd name="T85" fmla="*/ 263 h 462"/>
                <a:gd name="T86" fmla="*/ 97 w 476"/>
                <a:gd name="T87" fmla="*/ 269 h 462"/>
                <a:gd name="T88" fmla="*/ 82 w 476"/>
                <a:gd name="T89" fmla="*/ 269 h 462"/>
                <a:gd name="T90" fmla="*/ 79 w 476"/>
                <a:gd name="T91" fmla="*/ 300 h 462"/>
                <a:gd name="T92" fmla="*/ 58 w 476"/>
                <a:gd name="T93" fmla="*/ 318 h 462"/>
                <a:gd name="T94" fmla="*/ 27 w 476"/>
                <a:gd name="T95" fmla="*/ 361 h 462"/>
                <a:gd name="T96" fmla="*/ 49 w 476"/>
                <a:gd name="T97" fmla="*/ 379 h 462"/>
                <a:gd name="T98" fmla="*/ 82 w 476"/>
                <a:gd name="T99" fmla="*/ 404 h 462"/>
                <a:gd name="T100" fmla="*/ 125 w 476"/>
                <a:gd name="T101" fmla="*/ 425 h 462"/>
                <a:gd name="T102" fmla="*/ 155 w 476"/>
                <a:gd name="T103" fmla="*/ 444 h 462"/>
                <a:gd name="T104" fmla="*/ 189 w 476"/>
                <a:gd name="T105" fmla="*/ 456 h 462"/>
                <a:gd name="T106" fmla="*/ 220 w 476"/>
                <a:gd name="T107" fmla="*/ 456 h 462"/>
                <a:gd name="T108" fmla="*/ 220 w 476"/>
                <a:gd name="T109" fmla="*/ 428 h 462"/>
                <a:gd name="T110" fmla="*/ 244 w 476"/>
                <a:gd name="T111" fmla="*/ 416 h 462"/>
                <a:gd name="T112" fmla="*/ 275 w 476"/>
                <a:gd name="T113" fmla="*/ 416 h 462"/>
                <a:gd name="T114" fmla="*/ 305 w 476"/>
                <a:gd name="T115" fmla="*/ 416 h 462"/>
                <a:gd name="T116" fmla="*/ 320 w 476"/>
                <a:gd name="T117" fmla="*/ 428 h 462"/>
                <a:gd name="T118" fmla="*/ 339 w 476"/>
                <a:gd name="T119" fmla="*/ 450 h 462"/>
                <a:gd name="T120" fmla="*/ 369 w 476"/>
                <a:gd name="T121" fmla="*/ 444 h 462"/>
                <a:gd name="T122" fmla="*/ 385 w 476"/>
                <a:gd name="T123" fmla="*/ 428 h 462"/>
                <a:gd name="T124" fmla="*/ 406 w 476"/>
                <a:gd name="T125" fmla="*/ 42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462">
                  <a:moveTo>
                    <a:pt x="406" y="425"/>
                  </a:moveTo>
                  <a:lnTo>
                    <a:pt x="409" y="419"/>
                  </a:lnTo>
                  <a:lnTo>
                    <a:pt x="409" y="416"/>
                  </a:lnTo>
                  <a:lnTo>
                    <a:pt x="415" y="410"/>
                  </a:lnTo>
                  <a:lnTo>
                    <a:pt x="409" y="404"/>
                  </a:lnTo>
                  <a:lnTo>
                    <a:pt x="400" y="404"/>
                  </a:lnTo>
                  <a:lnTo>
                    <a:pt x="394" y="404"/>
                  </a:lnTo>
                  <a:lnTo>
                    <a:pt x="391" y="395"/>
                  </a:lnTo>
                  <a:lnTo>
                    <a:pt x="391" y="389"/>
                  </a:lnTo>
                  <a:lnTo>
                    <a:pt x="391" y="379"/>
                  </a:lnTo>
                  <a:lnTo>
                    <a:pt x="391" y="373"/>
                  </a:lnTo>
                  <a:lnTo>
                    <a:pt x="394" y="370"/>
                  </a:lnTo>
                  <a:lnTo>
                    <a:pt x="394" y="364"/>
                  </a:lnTo>
                  <a:lnTo>
                    <a:pt x="394" y="361"/>
                  </a:lnTo>
                  <a:lnTo>
                    <a:pt x="391" y="355"/>
                  </a:lnTo>
                  <a:lnTo>
                    <a:pt x="385" y="355"/>
                  </a:lnTo>
                  <a:lnTo>
                    <a:pt x="378" y="349"/>
                  </a:lnTo>
                  <a:lnTo>
                    <a:pt x="378" y="346"/>
                  </a:lnTo>
                  <a:lnTo>
                    <a:pt x="385" y="346"/>
                  </a:lnTo>
                  <a:lnTo>
                    <a:pt x="391" y="346"/>
                  </a:lnTo>
                  <a:lnTo>
                    <a:pt x="394" y="346"/>
                  </a:lnTo>
                  <a:lnTo>
                    <a:pt x="400" y="340"/>
                  </a:lnTo>
                  <a:lnTo>
                    <a:pt x="406" y="334"/>
                  </a:lnTo>
                  <a:lnTo>
                    <a:pt x="409" y="330"/>
                  </a:lnTo>
                  <a:lnTo>
                    <a:pt x="406" y="324"/>
                  </a:lnTo>
                  <a:lnTo>
                    <a:pt x="406" y="318"/>
                  </a:lnTo>
                  <a:lnTo>
                    <a:pt x="400" y="315"/>
                  </a:lnTo>
                  <a:lnTo>
                    <a:pt x="400" y="309"/>
                  </a:lnTo>
                  <a:lnTo>
                    <a:pt x="406" y="309"/>
                  </a:lnTo>
                  <a:lnTo>
                    <a:pt x="406" y="306"/>
                  </a:lnTo>
                  <a:lnTo>
                    <a:pt x="406" y="300"/>
                  </a:lnTo>
                  <a:lnTo>
                    <a:pt x="400" y="294"/>
                  </a:lnTo>
                  <a:lnTo>
                    <a:pt x="400" y="291"/>
                  </a:lnTo>
                  <a:lnTo>
                    <a:pt x="406" y="291"/>
                  </a:lnTo>
                  <a:lnTo>
                    <a:pt x="400" y="285"/>
                  </a:lnTo>
                  <a:lnTo>
                    <a:pt x="400" y="278"/>
                  </a:lnTo>
                  <a:lnTo>
                    <a:pt x="406" y="278"/>
                  </a:lnTo>
                  <a:lnTo>
                    <a:pt x="409" y="278"/>
                  </a:lnTo>
                  <a:lnTo>
                    <a:pt x="409" y="275"/>
                  </a:lnTo>
                  <a:lnTo>
                    <a:pt x="406" y="263"/>
                  </a:lnTo>
                  <a:lnTo>
                    <a:pt x="400" y="263"/>
                  </a:lnTo>
                  <a:lnTo>
                    <a:pt x="400" y="269"/>
                  </a:lnTo>
                  <a:lnTo>
                    <a:pt x="394" y="269"/>
                  </a:lnTo>
                  <a:lnTo>
                    <a:pt x="391" y="278"/>
                  </a:lnTo>
                  <a:lnTo>
                    <a:pt x="378" y="285"/>
                  </a:lnTo>
                  <a:lnTo>
                    <a:pt x="375" y="275"/>
                  </a:lnTo>
                  <a:lnTo>
                    <a:pt x="378" y="263"/>
                  </a:lnTo>
                  <a:lnTo>
                    <a:pt x="391" y="254"/>
                  </a:lnTo>
                  <a:lnTo>
                    <a:pt x="391" y="251"/>
                  </a:lnTo>
                  <a:lnTo>
                    <a:pt x="394" y="245"/>
                  </a:lnTo>
                  <a:lnTo>
                    <a:pt x="406" y="245"/>
                  </a:lnTo>
                  <a:lnTo>
                    <a:pt x="415" y="239"/>
                  </a:lnTo>
                  <a:lnTo>
                    <a:pt x="421" y="230"/>
                  </a:lnTo>
                  <a:lnTo>
                    <a:pt x="421" y="223"/>
                  </a:lnTo>
                  <a:lnTo>
                    <a:pt x="424" y="220"/>
                  </a:lnTo>
                  <a:lnTo>
                    <a:pt x="430" y="223"/>
                  </a:lnTo>
                  <a:lnTo>
                    <a:pt x="436" y="230"/>
                  </a:lnTo>
                  <a:lnTo>
                    <a:pt x="440" y="220"/>
                  </a:lnTo>
                  <a:lnTo>
                    <a:pt x="446" y="223"/>
                  </a:lnTo>
                  <a:lnTo>
                    <a:pt x="446" y="208"/>
                  </a:lnTo>
                  <a:lnTo>
                    <a:pt x="452" y="205"/>
                  </a:lnTo>
                  <a:lnTo>
                    <a:pt x="452" y="199"/>
                  </a:lnTo>
                  <a:lnTo>
                    <a:pt x="452" y="190"/>
                  </a:lnTo>
                  <a:lnTo>
                    <a:pt x="452" y="184"/>
                  </a:lnTo>
                  <a:lnTo>
                    <a:pt x="455" y="181"/>
                  </a:lnTo>
                  <a:lnTo>
                    <a:pt x="455" y="175"/>
                  </a:lnTo>
                  <a:lnTo>
                    <a:pt x="461" y="165"/>
                  </a:lnTo>
                  <a:lnTo>
                    <a:pt x="467" y="159"/>
                  </a:lnTo>
                  <a:lnTo>
                    <a:pt x="476" y="150"/>
                  </a:lnTo>
                  <a:lnTo>
                    <a:pt x="470" y="144"/>
                  </a:lnTo>
                  <a:lnTo>
                    <a:pt x="467" y="144"/>
                  </a:lnTo>
                  <a:lnTo>
                    <a:pt x="461" y="144"/>
                  </a:lnTo>
                  <a:lnTo>
                    <a:pt x="455" y="138"/>
                  </a:lnTo>
                  <a:lnTo>
                    <a:pt x="446" y="138"/>
                  </a:lnTo>
                  <a:lnTo>
                    <a:pt x="436" y="135"/>
                  </a:lnTo>
                  <a:lnTo>
                    <a:pt x="430" y="129"/>
                  </a:lnTo>
                  <a:lnTo>
                    <a:pt x="424" y="120"/>
                  </a:lnTo>
                  <a:lnTo>
                    <a:pt x="421" y="110"/>
                  </a:lnTo>
                  <a:lnTo>
                    <a:pt x="409" y="110"/>
                  </a:lnTo>
                  <a:lnTo>
                    <a:pt x="406" y="104"/>
                  </a:lnTo>
                  <a:lnTo>
                    <a:pt x="400" y="104"/>
                  </a:lnTo>
                  <a:lnTo>
                    <a:pt x="394" y="104"/>
                  </a:lnTo>
                  <a:lnTo>
                    <a:pt x="391" y="110"/>
                  </a:lnTo>
                  <a:lnTo>
                    <a:pt x="391" y="104"/>
                  </a:lnTo>
                  <a:lnTo>
                    <a:pt x="385" y="98"/>
                  </a:lnTo>
                  <a:lnTo>
                    <a:pt x="378" y="95"/>
                  </a:lnTo>
                  <a:lnTo>
                    <a:pt x="375" y="95"/>
                  </a:lnTo>
                  <a:lnTo>
                    <a:pt x="375" y="89"/>
                  </a:lnTo>
                  <a:lnTo>
                    <a:pt x="369" y="86"/>
                  </a:lnTo>
                  <a:lnTo>
                    <a:pt x="369" y="80"/>
                  </a:lnTo>
                  <a:lnTo>
                    <a:pt x="366" y="74"/>
                  </a:lnTo>
                  <a:lnTo>
                    <a:pt x="366" y="71"/>
                  </a:lnTo>
                  <a:lnTo>
                    <a:pt x="360" y="71"/>
                  </a:lnTo>
                  <a:lnTo>
                    <a:pt x="360" y="74"/>
                  </a:lnTo>
                  <a:lnTo>
                    <a:pt x="354" y="74"/>
                  </a:lnTo>
                  <a:lnTo>
                    <a:pt x="351" y="74"/>
                  </a:lnTo>
                  <a:lnTo>
                    <a:pt x="345" y="71"/>
                  </a:lnTo>
                  <a:lnTo>
                    <a:pt x="351" y="65"/>
                  </a:lnTo>
                  <a:lnTo>
                    <a:pt x="351" y="58"/>
                  </a:lnTo>
                  <a:lnTo>
                    <a:pt x="351" y="49"/>
                  </a:lnTo>
                  <a:lnTo>
                    <a:pt x="345" y="49"/>
                  </a:lnTo>
                  <a:lnTo>
                    <a:pt x="339" y="49"/>
                  </a:lnTo>
                  <a:lnTo>
                    <a:pt x="336" y="49"/>
                  </a:lnTo>
                  <a:lnTo>
                    <a:pt x="330" y="40"/>
                  </a:lnTo>
                  <a:lnTo>
                    <a:pt x="330" y="34"/>
                  </a:lnTo>
                  <a:lnTo>
                    <a:pt x="323" y="34"/>
                  </a:lnTo>
                  <a:lnTo>
                    <a:pt x="320" y="34"/>
                  </a:lnTo>
                  <a:lnTo>
                    <a:pt x="320" y="28"/>
                  </a:lnTo>
                  <a:lnTo>
                    <a:pt x="320" y="25"/>
                  </a:lnTo>
                  <a:lnTo>
                    <a:pt x="314" y="25"/>
                  </a:lnTo>
                  <a:lnTo>
                    <a:pt x="311" y="25"/>
                  </a:lnTo>
                  <a:lnTo>
                    <a:pt x="311" y="19"/>
                  </a:lnTo>
                  <a:lnTo>
                    <a:pt x="305" y="13"/>
                  </a:lnTo>
                  <a:lnTo>
                    <a:pt x="305" y="9"/>
                  </a:lnTo>
                  <a:lnTo>
                    <a:pt x="305" y="3"/>
                  </a:lnTo>
                  <a:lnTo>
                    <a:pt x="305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0"/>
                  </a:lnTo>
                  <a:lnTo>
                    <a:pt x="281" y="0"/>
                  </a:lnTo>
                  <a:lnTo>
                    <a:pt x="275" y="0"/>
                  </a:lnTo>
                  <a:lnTo>
                    <a:pt x="268" y="3"/>
                  </a:lnTo>
                  <a:lnTo>
                    <a:pt x="268" y="9"/>
                  </a:lnTo>
                  <a:lnTo>
                    <a:pt x="268" y="13"/>
                  </a:lnTo>
                  <a:lnTo>
                    <a:pt x="265" y="19"/>
                  </a:lnTo>
                  <a:lnTo>
                    <a:pt x="265" y="25"/>
                  </a:lnTo>
                  <a:lnTo>
                    <a:pt x="265" y="34"/>
                  </a:lnTo>
                  <a:lnTo>
                    <a:pt x="265" y="40"/>
                  </a:lnTo>
                  <a:lnTo>
                    <a:pt x="259" y="40"/>
                  </a:lnTo>
                  <a:lnTo>
                    <a:pt x="253" y="40"/>
                  </a:lnTo>
                  <a:lnTo>
                    <a:pt x="250" y="43"/>
                  </a:lnTo>
                  <a:lnTo>
                    <a:pt x="244" y="43"/>
                  </a:lnTo>
                  <a:lnTo>
                    <a:pt x="235" y="49"/>
                  </a:lnTo>
                  <a:lnTo>
                    <a:pt x="226" y="55"/>
                  </a:lnTo>
                  <a:lnTo>
                    <a:pt x="213" y="55"/>
                  </a:lnTo>
                  <a:lnTo>
                    <a:pt x="204" y="55"/>
                  </a:lnTo>
                  <a:lnTo>
                    <a:pt x="204" y="58"/>
                  </a:lnTo>
                  <a:lnTo>
                    <a:pt x="210" y="58"/>
                  </a:lnTo>
                  <a:lnTo>
                    <a:pt x="220" y="65"/>
                  </a:lnTo>
                  <a:lnTo>
                    <a:pt x="226" y="71"/>
                  </a:lnTo>
                  <a:lnTo>
                    <a:pt x="220" y="71"/>
                  </a:lnTo>
                  <a:lnTo>
                    <a:pt x="220" y="74"/>
                  </a:lnTo>
                  <a:lnTo>
                    <a:pt x="210" y="71"/>
                  </a:lnTo>
                  <a:lnTo>
                    <a:pt x="198" y="71"/>
                  </a:lnTo>
                  <a:lnTo>
                    <a:pt x="189" y="71"/>
                  </a:lnTo>
                  <a:lnTo>
                    <a:pt x="189" y="65"/>
                  </a:lnTo>
                  <a:lnTo>
                    <a:pt x="180" y="65"/>
                  </a:lnTo>
                  <a:lnTo>
                    <a:pt x="171" y="58"/>
                  </a:lnTo>
                  <a:lnTo>
                    <a:pt x="158" y="55"/>
                  </a:lnTo>
                  <a:lnTo>
                    <a:pt x="158" y="58"/>
                  </a:lnTo>
                  <a:lnTo>
                    <a:pt x="149" y="55"/>
                  </a:lnTo>
                  <a:lnTo>
                    <a:pt x="155" y="49"/>
                  </a:lnTo>
                  <a:lnTo>
                    <a:pt x="149" y="43"/>
                  </a:lnTo>
                  <a:lnTo>
                    <a:pt x="149" y="40"/>
                  </a:lnTo>
                  <a:lnTo>
                    <a:pt x="155" y="34"/>
                  </a:lnTo>
                  <a:lnTo>
                    <a:pt x="149" y="34"/>
                  </a:lnTo>
                  <a:lnTo>
                    <a:pt x="143" y="34"/>
                  </a:lnTo>
                  <a:lnTo>
                    <a:pt x="140" y="28"/>
                  </a:lnTo>
                  <a:lnTo>
                    <a:pt x="134" y="28"/>
                  </a:lnTo>
                  <a:lnTo>
                    <a:pt x="134" y="34"/>
                  </a:lnTo>
                  <a:lnTo>
                    <a:pt x="128" y="40"/>
                  </a:lnTo>
                  <a:lnTo>
                    <a:pt x="128" y="49"/>
                  </a:lnTo>
                  <a:lnTo>
                    <a:pt x="128" y="55"/>
                  </a:lnTo>
                  <a:lnTo>
                    <a:pt x="134" y="65"/>
                  </a:lnTo>
                  <a:lnTo>
                    <a:pt x="128" y="71"/>
                  </a:lnTo>
                  <a:lnTo>
                    <a:pt x="128" y="74"/>
                  </a:lnTo>
                  <a:lnTo>
                    <a:pt x="128" y="80"/>
                  </a:lnTo>
                  <a:lnTo>
                    <a:pt x="134" y="86"/>
                  </a:lnTo>
                  <a:lnTo>
                    <a:pt x="134" y="89"/>
                  </a:lnTo>
                  <a:lnTo>
                    <a:pt x="125" y="89"/>
                  </a:lnTo>
                  <a:lnTo>
                    <a:pt x="119" y="86"/>
                  </a:lnTo>
                  <a:lnTo>
                    <a:pt x="113" y="86"/>
                  </a:lnTo>
                  <a:lnTo>
                    <a:pt x="110" y="86"/>
                  </a:lnTo>
                  <a:lnTo>
                    <a:pt x="113" y="80"/>
                  </a:lnTo>
                  <a:lnTo>
                    <a:pt x="103" y="80"/>
                  </a:lnTo>
                  <a:lnTo>
                    <a:pt x="94" y="80"/>
                  </a:lnTo>
                  <a:lnTo>
                    <a:pt x="88" y="74"/>
                  </a:lnTo>
                  <a:lnTo>
                    <a:pt x="88" y="80"/>
                  </a:lnTo>
                  <a:lnTo>
                    <a:pt x="79" y="80"/>
                  </a:lnTo>
                  <a:lnTo>
                    <a:pt x="79" y="74"/>
                  </a:lnTo>
                  <a:lnTo>
                    <a:pt x="79" y="65"/>
                  </a:lnTo>
                  <a:lnTo>
                    <a:pt x="73" y="65"/>
                  </a:lnTo>
                  <a:lnTo>
                    <a:pt x="70" y="65"/>
                  </a:lnTo>
                  <a:lnTo>
                    <a:pt x="70" y="58"/>
                  </a:lnTo>
                  <a:lnTo>
                    <a:pt x="73" y="55"/>
                  </a:lnTo>
                  <a:lnTo>
                    <a:pt x="70" y="58"/>
                  </a:lnTo>
                  <a:lnTo>
                    <a:pt x="58" y="55"/>
                  </a:lnTo>
                  <a:lnTo>
                    <a:pt x="55" y="58"/>
                  </a:lnTo>
                  <a:lnTo>
                    <a:pt x="55" y="65"/>
                  </a:lnTo>
                  <a:lnTo>
                    <a:pt x="42" y="65"/>
                  </a:lnTo>
                  <a:lnTo>
                    <a:pt x="42" y="58"/>
                  </a:lnTo>
                  <a:lnTo>
                    <a:pt x="33" y="58"/>
                  </a:lnTo>
                  <a:lnTo>
                    <a:pt x="27" y="58"/>
                  </a:lnTo>
                  <a:lnTo>
                    <a:pt x="24" y="55"/>
                  </a:lnTo>
                  <a:lnTo>
                    <a:pt x="18" y="58"/>
                  </a:lnTo>
                  <a:lnTo>
                    <a:pt x="15" y="58"/>
                  </a:lnTo>
                  <a:lnTo>
                    <a:pt x="9" y="58"/>
                  </a:lnTo>
                  <a:lnTo>
                    <a:pt x="3" y="58"/>
                  </a:lnTo>
                  <a:lnTo>
                    <a:pt x="3" y="65"/>
                  </a:lnTo>
                  <a:lnTo>
                    <a:pt x="9" y="65"/>
                  </a:lnTo>
                  <a:lnTo>
                    <a:pt x="15" y="65"/>
                  </a:lnTo>
                  <a:lnTo>
                    <a:pt x="18" y="65"/>
                  </a:lnTo>
                  <a:lnTo>
                    <a:pt x="18" y="71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80"/>
                  </a:lnTo>
                  <a:lnTo>
                    <a:pt x="9" y="80"/>
                  </a:lnTo>
                  <a:lnTo>
                    <a:pt x="3" y="80"/>
                  </a:lnTo>
                  <a:lnTo>
                    <a:pt x="0" y="86"/>
                  </a:lnTo>
                  <a:lnTo>
                    <a:pt x="3" y="86"/>
                  </a:lnTo>
                  <a:lnTo>
                    <a:pt x="9" y="89"/>
                  </a:lnTo>
                  <a:lnTo>
                    <a:pt x="15" y="98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24" y="95"/>
                  </a:lnTo>
                  <a:lnTo>
                    <a:pt x="27" y="95"/>
                  </a:lnTo>
                  <a:lnTo>
                    <a:pt x="27" y="98"/>
                  </a:lnTo>
                  <a:lnTo>
                    <a:pt x="39" y="110"/>
                  </a:lnTo>
                  <a:lnTo>
                    <a:pt x="42" y="110"/>
                  </a:lnTo>
                  <a:lnTo>
                    <a:pt x="42" y="113"/>
                  </a:lnTo>
                  <a:lnTo>
                    <a:pt x="49" y="113"/>
                  </a:lnTo>
                  <a:lnTo>
                    <a:pt x="49" y="120"/>
                  </a:lnTo>
                  <a:lnTo>
                    <a:pt x="49" y="126"/>
                  </a:lnTo>
                  <a:lnTo>
                    <a:pt x="58" y="126"/>
                  </a:lnTo>
                  <a:lnTo>
                    <a:pt x="70" y="126"/>
                  </a:lnTo>
                  <a:lnTo>
                    <a:pt x="64" y="129"/>
                  </a:lnTo>
                  <a:lnTo>
                    <a:pt x="70" y="129"/>
                  </a:lnTo>
                  <a:lnTo>
                    <a:pt x="73" y="135"/>
                  </a:lnTo>
                  <a:lnTo>
                    <a:pt x="70" y="144"/>
                  </a:lnTo>
                  <a:lnTo>
                    <a:pt x="73" y="144"/>
                  </a:lnTo>
                  <a:lnTo>
                    <a:pt x="79" y="150"/>
                  </a:lnTo>
                  <a:lnTo>
                    <a:pt x="88" y="150"/>
                  </a:lnTo>
                  <a:lnTo>
                    <a:pt x="79" y="150"/>
                  </a:lnTo>
                  <a:lnTo>
                    <a:pt x="79" y="153"/>
                  </a:lnTo>
                  <a:lnTo>
                    <a:pt x="82" y="153"/>
                  </a:lnTo>
                  <a:lnTo>
                    <a:pt x="82" y="159"/>
                  </a:lnTo>
                  <a:lnTo>
                    <a:pt x="73" y="168"/>
                  </a:lnTo>
                  <a:lnTo>
                    <a:pt x="73" y="175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2" y="196"/>
                  </a:lnTo>
                  <a:lnTo>
                    <a:pt x="88" y="199"/>
                  </a:lnTo>
                  <a:lnTo>
                    <a:pt x="88" y="205"/>
                  </a:lnTo>
                  <a:lnTo>
                    <a:pt x="97" y="208"/>
                  </a:lnTo>
                  <a:lnTo>
                    <a:pt x="103" y="205"/>
                  </a:lnTo>
                  <a:lnTo>
                    <a:pt x="103" y="208"/>
                  </a:lnTo>
                  <a:lnTo>
                    <a:pt x="103" y="214"/>
                  </a:lnTo>
                  <a:lnTo>
                    <a:pt x="97" y="220"/>
                  </a:lnTo>
                  <a:lnTo>
                    <a:pt x="103" y="220"/>
                  </a:lnTo>
                  <a:lnTo>
                    <a:pt x="97" y="223"/>
                  </a:lnTo>
                  <a:lnTo>
                    <a:pt x="97" y="236"/>
                  </a:lnTo>
                  <a:lnTo>
                    <a:pt x="97" y="239"/>
                  </a:lnTo>
                  <a:lnTo>
                    <a:pt x="94" y="245"/>
                  </a:lnTo>
                  <a:lnTo>
                    <a:pt x="94" y="251"/>
                  </a:lnTo>
                  <a:lnTo>
                    <a:pt x="97" y="251"/>
                  </a:lnTo>
                  <a:lnTo>
                    <a:pt x="97" y="254"/>
                  </a:lnTo>
                  <a:lnTo>
                    <a:pt x="97" y="260"/>
                  </a:lnTo>
                  <a:lnTo>
                    <a:pt x="103" y="263"/>
                  </a:lnTo>
                  <a:lnTo>
                    <a:pt x="103" y="269"/>
                  </a:lnTo>
                  <a:lnTo>
                    <a:pt x="103" y="278"/>
                  </a:lnTo>
                  <a:lnTo>
                    <a:pt x="103" y="285"/>
                  </a:lnTo>
                  <a:lnTo>
                    <a:pt x="97" y="278"/>
                  </a:lnTo>
                  <a:lnTo>
                    <a:pt x="97" y="275"/>
                  </a:lnTo>
                  <a:lnTo>
                    <a:pt x="97" y="269"/>
                  </a:lnTo>
                  <a:lnTo>
                    <a:pt x="94" y="263"/>
                  </a:lnTo>
                  <a:lnTo>
                    <a:pt x="94" y="260"/>
                  </a:lnTo>
                  <a:lnTo>
                    <a:pt x="88" y="254"/>
                  </a:lnTo>
                  <a:lnTo>
                    <a:pt x="88" y="251"/>
                  </a:lnTo>
                  <a:lnTo>
                    <a:pt x="82" y="254"/>
                  </a:lnTo>
                  <a:lnTo>
                    <a:pt x="82" y="269"/>
                  </a:lnTo>
                  <a:lnTo>
                    <a:pt x="82" y="275"/>
                  </a:lnTo>
                  <a:lnTo>
                    <a:pt x="79" y="278"/>
                  </a:lnTo>
                  <a:lnTo>
                    <a:pt x="79" y="291"/>
                  </a:lnTo>
                  <a:lnTo>
                    <a:pt x="73" y="291"/>
                  </a:lnTo>
                  <a:lnTo>
                    <a:pt x="82" y="294"/>
                  </a:lnTo>
                  <a:lnTo>
                    <a:pt x="79" y="300"/>
                  </a:lnTo>
                  <a:lnTo>
                    <a:pt x="70" y="300"/>
                  </a:lnTo>
                  <a:lnTo>
                    <a:pt x="70" y="306"/>
                  </a:lnTo>
                  <a:lnTo>
                    <a:pt x="70" y="309"/>
                  </a:lnTo>
                  <a:lnTo>
                    <a:pt x="64" y="315"/>
                  </a:lnTo>
                  <a:lnTo>
                    <a:pt x="64" y="318"/>
                  </a:lnTo>
                  <a:lnTo>
                    <a:pt x="58" y="318"/>
                  </a:lnTo>
                  <a:lnTo>
                    <a:pt x="58" y="330"/>
                  </a:lnTo>
                  <a:lnTo>
                    <a:pt x="55" y="330"/>
                  </a:lnTo>
                  <a:lnTo>
                    <a:pt x="49" y="334"/>
                  </a:lnTo>
                  <a:lnTo>
                    <a:pt x="49" y="340"/>
                  </a:lnTo>
                  <a:lnTo>
                    <a:pt x="39" y="349"/>
                  </a:lnTo>
                  <a:lnTo>
                    <a:pt x="27" y="361"/>
                  </a:lnTo>
                  <a:lnTo>
                    <a:pt x="33" y="364"/>
                  </a:lnTo>
                  <a:lnTo>
                    <a:pt x="39" y="370"/>
                  </a:lnTo>
                  <a:lnTo>
                    <a:pt x="39" y="373"/>
                  </a:lnTo>
                  <a:lnTo>
                    <a:pt x="39" y="379"/>
                  </a:lnTo>
                  <a:lnTo>
                    <a:pt x="42" y="379"/>
                  </a:lnTo>
                  <a:lnTo>
                    <a:pt x="49" y="379"/>
                  </a:lnTo>
                  <a:lnTo>
                    <a:pt x="58" y="389"/>
                  </a:lnTo>
                  <a:lnTo>
                    <a:pt x="64" y="389"/>
                  </a:lnTo>
                  <a:lnTo>
                    <a:pt x="70" y="401"/>
                  </a:lnTo>
                  <a:lnTo>
                    <a:pt x="73" y="401"/>
                  </a:lnTo>
                  <a:lnTo>
                    <a:pt x="79" y="401"/>
                  </a:lnTo>
                  <a:lnTo>
                    <a:pt x="82" y="404"/>
                  </a:lnTo>
                  <a:lnTo>
                    <a:pt x="94" y="416"/>
                  </a:lnTo>
                  <a:lnTo>
                    <a:pt x="97" y="416"/>
                  </a:lnTo>
                  <a:lnTo>
                    <a:pt x="110" y="419"/>
                  </a:lnTo>
                  <a:lnTo>
                    <a:pt x="113" y="419"/>
                  </a:lnTo>
                  <a:lnTo>
                    <a:pt x="113" y="425"/>
                  </a:lnTo>
                  <a:lnTo>
                    <a:pt x="125" y="425"/>
                  </a:lnTo>
                  <a:lnTo>
                    <a:pt x="137" y="422"/>
                  </a:lnTo>
                  <a:lnTo>
                    <a:pt x="143" y="425"/>
                  </a:lnTo>
                  <a:lnTo>
                    <a:pt x="146" y="431"/>
                  </a:lnTo>
                  <a:lnTo>
                    <a:pt x="143" y="441"/>
                  </a:lnTo>
                  <a:lnTo>
                    <a:pt x="149" y="444"/>
                  </a:lnTo>
                  <a:lnTo>
                    <a:pt x="155" y="444"/>
                  </a:lnTo>
                  <a:lnTo>
                    <a:pt x="158" y="444"/>
                  </a:lnTo>
                  <a:lnTo>
                    <a:pt x="165" y="444"/>
                  </a:lnTo>
                  <a:lnTo>
                    <a:pt x="171" y="450"/>
                  </a:lnTo>
                  <a:lnTo>
                    <a:pt x="174" y="456"/>
                  </a:lnTo>
                  <a:lnTo>
                    <a:pt x="180" y="456"/>
                  </a:lnTo>
                  <a:lnTo>
                    <a:pt x="189" y="456"/>
                  </a:lnTo>
                  <a:lnTo>
                    <a:pt x="195" y="459"/>
                  </a:lnTo>
                  <a:lnTo>
                    <a:pt x="201" y="462"/>
                  </a:lnTo>
                  <a:lnTo>
                    <a:pt x="204" y="459"/>
                  </a:lnTo>
                  <a:lnTo>
                    <a:pt x="210" y="459"/>
                  </a:lnTo>
                  <a:lnTo>
                    <a:pt x="213" y="462"/>
                  </a:lnTo>
                  <a:lnTo>
                    <a:pt x="220" y="456"/>
                  </a:lnTo>
                  <a:lnTo>
                    <a:pt x="217" y="456"/>
                  </a:lnTo>
                  <a:lnTo>
                    <a:pt x="217" y="453"/>
                  </a:lnTo>
                  <a:lnTo>
                    <a:pt x="213" y="450"/>
                  </a:lnTo>
                  <a:lnTo>
                    <a:pt x="220" y="444"/>
                  </a:lnTo>
                  <a:lnTo>
                    <a:pt x="213" y="441"/>
                  </a:lnTo>
                  <a:lnTo>
                    <a:pt x="220" y="428"/>
                  </a:lnTo>
                  <a:lnTo>
                    <a:pt x="220" y="425"/>
                  </a:lnTo>
                  <a:lnTo>
                    <a:pt x="226" y="419"/>
                  </a:lnTo>
                  <a:lnTo>
                    <a:pt x="229" y="419"/>
                  </a:lnTo>
                  <a:lnTo>
                    <a:pt x="235" y="416"/>
                  </a:lnTo>
                  <a:lnTo>
                    <a:pt x="241" y="416"/>
                  </a:lnTo>
                  <a:lnTo>
                    <a:pt x="244" y="416"/>
                  </a:lnTo>
                  <a:lnTo>
                    <a:pt x="250" y="416"/>
                  </a:lnTo>
                  <a:lnTo>
                    <a:pt x="253" y="410"/>
                  </a:lnTo>
                  <a:lnTo>
                    <a:pt x="259" y="404"/>
                  </a:lnTo>
                  <a:lnTo>
                    <a:pt x="265" y="404"/>
                  </a:lnTo>
                  <a:lnTo>
                    <a:pt x="268" y="410"/>
                  </a:lnTo>
                  <a:lnTo>
                    <a:pt x="275" y="416"/>
                  </a:lnTo>
                  <a:lnTo>
                    <a:pt x="281" y="416"/>
                  </a:lnTo>
                  <a:lnTo>
                    <a:pt x="290" y="416"/>
                  </a:lnTo>
                  <a:lnTo>
                    <a:pt x="290" y="425"/>
                  </a:lnTo>
                  <a:lnTo>
                    <a:pt x="296" y="419"/>
                  </a:lnTo>
                  <a:lnTo>
                    <a:pt x="299" y="419"/>
                  </a:lnTo>
                  <a:lnTo>
                    <a:pt x="305" y="416"/>
                  </a:lnTo>
                  <a:lnTo>
                    <a:pt x="311" y="416"/>
                  </a:lnTo>
                  <a:lnTo>
                    <a:pt x="311" y="419"/>
                  </a:lnTo>
                  <a:lnTo>
                    <a:pt x="311" y="425"/>
                  </a:lnTo>
                  <a:lnTo>
                    <a:pt x="314" y="425"/>
                  </a:lnTo>
                  <a:lnTo>
                    <a:pt x="320" y="425"/>
                  </a:lnTo>
                  <a:lnTo>
                    <a:pt x="320" y="428"/>
                  </a:lnTo>
                  <a:lnTo>
                    <a:pt x="320" y="434"/>
                  </a:lnTo>
                  <a:lnTo>
                    <a:pt x="323" y="428"/>
                  </a:lnTo>
                  <a:lnTo>
                    <a:pt x="330" y="434"/>
                  </a:lnTo>
                  <a:lnTo>
                    <a:pt x="336" y="441"/>
                  </a:lnTo>
                  <a:lnTo>
                    <a:pt x="336" y="444"/>
                  </a:lnTo>
                  <a:lnTo>
                    <a:pt x="339" y="450"/>
                  </a:lnTo>
                  <a:lnTo>
                    <a:pt x="345" y="450"/>
                  </a:lnTo>
                  <a:lnTo>
                    <a:pt x="351" y="450"/>
                  </a:lnTo>
                  <a:lnTo>
                    <a:pt x="354" y="450"/>
                  </a:lnTo>
                  <a:lnTo>
                    <a:pt x="360" y="450"/>
                  </a:lnTo>
                  <a:lnTo>
                    <a:pt x="366" y="450"/>
                  </a:lnTo>
                  <a:lnTo>
                    <a:pt x="369" y="444"/>
                  </a:lnTo>
                  <a:lnTo>
                    <a:pt x="369" y="441"/>
                  </a:lnTo>
                  <a:lnTo>
                    <a:pt x="369" y="434"/>
                  </a:lnTo>
                  <a:lnTo>
                    <a:pt x="375" y="434"/>
                  </a:lnTo>
                  <a:lnTo>
                    <a:pt x="378" y="434"/>
                  </a:lnTo>
                  <a:lnTo>
                    <a:pt x="385" y="434"/>
                  </a:lnTo>
                  <a:lnTo>
                    <a:pt x="385" y="428"/>
                  </a:lnTo>
                  <a:lnTo>
                    <a:pt x="391" y="428"/>
                  </a:lnTo>
                  <a:lnTo>
                    <a:pt x="394" y="428"/>
                  </a:lnTo>
                  <a:lnTo>
                    <a:pt x="394" y="434"/>
                  </a:lnTo>
                  <a:lnTo>
                    <a:pt x="406" y="425"/>
                  </a:lnTo>
                  <a:lnTo>
                    <a:pt x="400" y="428"/>
                  </a:lnTo>
                  <a:lnTo>
                    <a:pt x="406" y="425"/>
                  </a:lnTo>
                  <a:close/>
                </a:path>
              </a:pathLst>
            </a:custGeom>
            <a:solidFill>
              <a:schemeClr val="accent3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1770805" y="2090008"/>
              <a:ext cx="491067" cy="408517"/>
            </a:xfrm>
            <a:custGeom>
              <a:avLst/>
              <a:gdLst>
                <a:gd name="T0" fmla="*/ 16 w 232"/>
                <a:gd name="T1" fmla="*/ 128 h 193"/>
                <a:gd name="T2" fmla="*/ 34 w 232"/>
                <a:gd name="T3" fmla="*/ 138 h 193"/>
                <a:gd name="T4" fmla="*/ 34 w 232"/>
                <a:gd name="T5" fmla="*/ 159 h 193"/>
                <a:gd name="T6" fmla="*/ 61 w 232"/>
                <a:gd name="T7" fmla="*/ 174 h 193"/>
                <a:gd name="T8" fmla="*/ 77 w 232"/>
                <a:gd name="T9" fmla="*/ 193 h 193"/>
                <a:gd name="T10" fmla="*/ 86 w 232"/>
                <a:gd name="T11" fmla="*/ 190 h 193"/>
                <a:gd name="T12" fmla="*/ 116 w 232"/>
                <a:gd name="T13" fmla="*/ 183 h 193"/>
                <a:gd name="T14" fmla="*/ 141 w 232"/>
                <a:gd name="T15" fmla="*/ 190 h 193"/>
                <a:gd name="T16" fmla="*/ 165 w 232"/>
                <a:gd name="T17" fmla="*/ 183 h 193"/>
                <a:gd name="T18" fmla="*/ 180 w 232"/>
                <a:gd name="T19" fmla="*/ 190 h 193"/>
                <a:gd name="T20" fmla="*/ 205 w 232"/>
                <a:gd name="T21" fmla="*/ 180 h 193"/>
                <a:gd name="T22" fmla="*/ 226 w 232"/>
                <a:gd name="T23" fmla="*/ 165 h 193"/>
                <a:gd name="T24" fmla="*/ 232 w 232"/>
                <a:gd name="T25" fmla="*/ 144 h 193"/>
                <a:gd name="T26" fmla="*/ 217 w 232"/>
                <a:gd name="T27" fmla="*/ 128 h 193"/>
                <a:gd name="T28" fmla="*/ 226 w 232"/>
                <a:gd name="T29" fmla="*/ 119 h 193"/>
                <a:gd name="T30" fmla="*/ 232 w 232"/>
                <a:gd name="T31" fmla="*/ 98 h 193"/>
                <a:gd name="T32" fmla="*/ 217 w 232"/>
                <a:gd name="T33" fmla="*/ 95 h 193"/>
                <a:gd name="T34" fmla="*/ 220 w 232"/>
                <a:gd name="T35" fmla="*/ 73 h 193"/>
                <a:gd name="T36" fmla="*/ 205 w 232"/>
                <a:gd name="T37" fmla="*/ 83 h 193"/>
                <a:gd name="T38" fmla="*/ 190 w 232"/>
                <a:gd name="T39" fmla="*/ 80 h 193"/>
                <a:gd name="T40" fmla="*/ 171 w 232"/>
                <a:gd name="T41" fmla="*/ 73 h 193"/>
                <a:gd name="T42" fmla="*/ 159 w 232"/>
                <a:gd name="T43" fmla="*/ 89 h 193"/>
                <a:gd name="T44" fmla="*/ 156 w 232"/>
                <a:gd name="T45" fmla="*/ 73 h 193"/>
                <a:gd name="T46" fmla="*/ 141 w 232"/>
                <a:gd name="T47" fmla="*/ 58 h 193"/>
                <a:gd name="T48" fmla="*/ 126 w 232"/>
                <a:gd name="T49" fmla="*/ 73 h 193"/>
                <a:gd name="T50" fmla="*/ 119 w 232"/>
                <a:gd name="T51" fmla="*/ 49 h 193"/>
                <a:gd name="T52" fmla="*/ 104 w 232"/>
                <a:gd name="T53" fmla="*/ 64 h 193"/>
                <a:gd name="T54" fmla="*/ 86 w 232"/>
                <a:gd name="T55" fmla="*/ 73 h 193"/>
                <a:gd name="T56" fmla="*/ 86 w 232"/>
                <a:gd name="T57" fmla="*/ 58 h 193"/>
                <a:gd name="T58" fmla="*/ 95 w 232"/>
                <a:gd name="T59" fmla="*/ 43 h 193"/>
                <a:gd name="T60" fmla="*/ 101 w 232"/>
                <a:gd name="T61" fmla="*/ 24 h 193"/>
                <a:gd name="T62" fmla="*/ 80 w 232"/>
                <a:gd name="T63" fmla="*/ 0 h 193"/>
                <a:gd name="T64" fmla="*/ 86 w 232"/>
                <a:gd name="T65" fmla="*/ 18 h 193"/>
                <a:gd name="T66" fmla="*/ 77 w 232"/>
                <a:gd name="T67" fmla="*/ 28 h 193"/>
                <a:gd name="T68" fmla="*/ 71 w 232"/>
                <a:gd name="T69" fmla="*/ 3 h 193"/>
                <a:gd name="T70" fmla="*/ 61 w 232"/>
                <a:gd name="T71" fmla="*/ 18 h 193"/>
                <a:gd name="T72" fmla="*/ 49 w 232"/>
                <a:gd name="T73" fmla="*/ 28 h 193"/>
                <a:gd name="T74" fmla="*/ 40 w 232"/>
                <a:gd name="T75" fmla="*/ 15 h 193"/>
                <a:gd name="T76" fmla="*/ 34 w 232"/>
                <a:gd name="T77" fmla="*/ 18 h 193"/>
                <a:gd name="T78" fmla="*/ 40 w 232"/>
                <a:gd name="T79" fmla="*/ 28 h 193"/>
                <a:gd name="T80" fmla="*/ 64 w 232"/>
                <a:gd name="T81" fmla="*/ 43 h 193"/>
                <a:gd name="T82" fmla="*/ 77 w 232"/>
                <a:gd name="T83" fmla="*/ 58 h 193"/>
                <a:gd name="T84" fmla="*/ 55 w 232"/>
                <a:gd name="T85" fmla="*/ 58 h 193"/>
                <a:gd name="T86" fmla="*/ 55 w 232"/>
                <a:gd name="T87" fmla="*/ 73 h 193"/>
                <a:gd name="T88" fmla="*/ 31 w 232"/>
                <a:gd name="T89" fmla="*/ 58 h 193"/>
                <a:gd name="T90" fmla="*/ 22 w 232"/>
                <a:gd name="T91" fmla="*/ 64 h 193"/>
                <a:gd name="T92" fmla="*/ 40 w 232"/>
                <a:gd name="T93" fmla="*/ 73 h 193"/>
                <a:gd name="T94" fmla="*/ 34 w 232"/>
                <a:gd name="T95" fmla="*/ 98 h 193"/>
                <a:gd name="T96" fmla="*/ 31 w 232"/>
                <a:gd name="T97" fmla="*/ 110 h 193"/>
                <a:gd name="T98" fmla="*/ 9 w 232"/>
                <a:gd name="T99" fmla="*/ 11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2" h="193">
                  <a:moveTo>
                    <a:pt x="0" y="119"/>
                  </a:moveTo>
                  <a:lnTo>
                    <a:pt x="3" y="122"/>
                  </a:lnTo>
                  <a:lnTo>
                    <a:pt x="9" y="122"/>
                  </a:lnTo>
                  <a:lnTo>
                    <a:pt x="16" y="128"/>
                  </a:lnTo>
                  <a:lnTo>
                    <a:pt x="22" y="135"/>
                  </a:lnTo>
                  <a:lnTo>
                    <a:pt x="25" y="138"/>
                  </a:lnTo>
                  <a:lnTo>
                    <a:pt x="31" y="138"/>
                  </a:lnTo>
                  <a:lnTo>
                    <a:pt x="34" y="138"/>
                  </a:lnTo>
                  <a:lnTo>
                    <a:pt x="34" y="144"/>
                  </a:lnTo>
                  <a:lnTo>
                    <a:pt x="34" y="150"/>
                  </a:lnTo>
                  <a:lnTo>
                    <a:pt x="34" y="153"/>
                  </a:lnTo>
                  <a:lnTo>
                    <a:pt x="34" y="159"/>
                  </a:lnTo>
                  <a:lnTo>
                    <a:pt x="40" y="165"/>
                  </a:lnTo>
                  <a:lnTo>
                    <a:pt x="49" y="174"/>
                  </a:lnTo>
                  <a:lnTo>
                    <a:pt x="55" y="174"/>
                  </a:lnTo>
                  <a:lnTo>
                    <a:pt x="61" y="174"/>
                  </a:lnTo>
                  <a:lnTo>
                    <a:pt x="61" y="180"/>
                  </a:lnTo>
                  <a:lnTo>
                    <a:pt x="61" y="183"/>
                  </a:lnTo>
                  <a:lnTo>
                    <a:pt x="71" y="190"/>
                  </a:lnTo>
                  <a:lnTo>
                    <a:pt x="77" y="193"/>
                  </a:lnTo>
                  <a:lnTo>
                    <a:pt x="77" y="190"/>
                  </a:lnTo>
                  <a:lnTo>
                    <a:pt x="80" y="183"/>
                  </a:lnTo>
                  <a:lnTo>
                    <a:pt x="80" y="190"/>
                  </a:lnTo>
                  <a:lnTo>
                    <a:pt x="86" y="190"/>
                  </a:lnTo>
                  <a:lnTo>
                    <a:pt x="95" y="183"/>
                  </a:lnTo>
                  <a:lnTo>
                    <a:pt x="101" y="183"/>
                  </a:lnTo>
                  <a:lnTo>
                    <a:pt x="110" y="190"/>
                  </a:lnTo>
                  <a:lnTo>
                    <a:pt x="116" y="183"/>
                  </a:lnTo>
                  <a:lnTo>
                    <a:pt x="119" y="190"/>
                  </a:lnTo>
                  <a:lnTo>
                    <a:pt x="132" y="190"/>
                  </a:lnTo>
                  <a:lnTo>
                    <a:pt x="132" y="193"/>
                  </a:lnTo>
                  <a:lnTo>
                    <a:pt x="141" y="190"/>
                  </a:lnTo>
                  <a:lnTo>
                    <a:pt x="147" y="183"/>
                  </a:lnTo>
                  <a:lnTo>
                    <a:pt x="156" y="190"/>
                  </a:lnTo>
                  <a:lnTo>
                    <a:pt x="159" y="190"/>
                  </a:lnTo>
                  <a:lnTo>
                    <a:pt x="165" y="183"/>
                  </a:lnTo>
                  <a:lnTo>
                    <a:pt x="171" y="190"/>
                  </a:lnTo>
                  <a:lnTo>
                    <a:pt x="171" y="193"/>
                  </a:lnTo>
                  <a:lnTo>
                    <a:pt x="174" y="190"/>
                  </a:lnTo>
                  <a:lnTo>
                    <a:pt x="180" y="190"/>
                  </a:lnTo>
                  <a:lnTo>
                    <a:pt x="190" y="183"/>
                  </a:lnTo>
                  <a:lnTo>
                    <a:pt x="196" y="174"/>
                  </a:lnTo>
                  <a:lnTo>
                    <a:pt x="202" y="180"/>
                  </a:lnTo>
                  <a:lnTo>
                    <a:pt x="205" y="180"/>
                  </a:lnTo>
                  <a:lnTo>
                    <a:pt x="217" y="180"/>
                  </a:lnTo>
                  <a:lnTo>
                    <a:pt x="217" y="168"/>
                  </a:lnTo>
                  <a:lnTo>
                    <a:pt x="220" y="165"/>
                  </a:lnTo>
                  <a:lnTo>
                    <a:pt x="226" y="165"/>
                  </a:lnTo>
                  <a:lnTo>
                    <a:pt x="226" y="159"/>
                  </a:lnTo>
                  <a:lnTo>
                    <a:pt x="226" y="153"/>
                  </a:lnTo>
                  <a:lnTo>
                    <a:pt x="232" y="150"/>
                  </a:lnTo>
                  <a:lnTo>
                    <a:pt x="232" y="144"/>
                  </a:lnTo>
                  <a:lnTo>
                    <a:pt x="226" y="138"/>
                  </a:lnTo>
                  <a:lnTo>
                    <a:pt x="226" y="135"/>
                  </a:lnTo>
                  <a:lnTo>
                    <a:pt x="226" y="128"/>
                  </a:lnTo>
                  <a:lnTo>
                    <a:pt x="217" y="12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226" y="122"/>
                  </a:lnTo>
                  <a:lnTo>
                    <a:pt x="226" y="119"/>
                  </a:lnTo>
                  <a:lnTo>
                    <a:pt x="220" y="113"/>
                  </a:lnTo>
                  <a:lnTo>
                    <a:pt x="220" y="110"/>
                  </a:lnTo>
                  <a:lnTo>
                    <a:pt x="220" y="104"/>
                  </a:lnTo>
                  <a:lnTo>
                    <a:pt x="232" y="98"/>
                  </a:lnTo>
                  <a:lnTo>
                    <a:pt x="232" y="95"/>
                  </a:lnTo>
                  <a:lnTo>
                    <a:pt x="226" y="98"/>
                  </a:lnTo>
                  <a:lnTo>
                    <a:pt x="217" y="98"/>
                  </a:lnTo>
                  <a:lnTo>
                    <a:pt x="217" y="95"/>
                  </a:lnTo>
                  <a:lnTo>
                    <a:pt x="217" y="89"/>
                  </a:lnTo>
                  <a:lnTo>
                    <a:pt x="220" y="83"/>
                  </a:lnTo>
                  <a:lnTo>
                    <a:pt x="220" y="80"/>
                  </a:lnTo>
                  <a:lnTo>
                    <a:pt x="220" y="73"/>
                  </a:lnTo>
                  <a:lnTo>
                    <a:pt x="220" y="80"/>
                  </a:lnTo>
                  <a:lnTo>
                    <a:pt x="211" y="73"/>
                  </a:lnTo>
                  <a:lnTo>
                    <a:pt x="211" y="80"/>
                  </a:lnTo>
                  <a:lnTo>
                    <a:pt x="205" y="83"/>
                  </a:lnTo>
                  <a:lnTo>
                    <a:pt x="202" y="89"/>
                  </a:lnTo>
                  <a:lnTo>
                    <a:pt x="196" y="89"/>
                  </a:lnTo>
                  <a:lnTo>
                    <a:pt x="190" y="83"/>
                  </a:lnTo>
                  <a:lnTo>
                    <a:pt x="190" y="80"/>
                  </a:lnTo>
                  <a:lnTo>
                    <a:pt x="180" y="83"/>
                  </a:lnTo>
                  <a:lnTo>
                    <a:pt x="171" y="89"/>
                  </a:lnTo>
                  <a:lnTo>
                    <a:pt x="165" y="89"/>
                  </a:lnTo>
                  <a:lnTo>
                    <a:pt x="171" y="73"/>
                  </a:lnTo>
                  <a:lnTo>
                    <a:pt x="165" y="67"/>
                  </a:lnTo>
                  <a:lnTo>
                    <a:pt x="165" y="73"/>
                  </a:lnTo>
                  <a:lnTo>
                    <a:pt x="159" y="83"/>
                  </a:lnTo>
                  <a:lnTo>
                    <a:pt x="159" y="89"/>
                  </a:lnTo>
                  <a:lnTo>
                    <a:pt x="156" y="95"/>
                  </a:lnTo>
                  <a:lnTo>
                    <a:pt x="150" y="89"/>
                  </a:lnTo>
                  <a:lnTo>
                    <a:pt x="150" y="80"/>
                  </a:lnTo>
                  <a:lnTo>
                    <a:pt x="156" y="73"/>
                  </a:lnTo>
                  <a:lnTo>
                    <a:pt x="156" y="64"/>
                  </a:lnTo>
                  <a:lnTo>
                    <a:pt x="150" y="58"/>
                  </a:lnTo>
                  <a:lnTo>
                    <a:pt x="147" y="64"/>
                  </a:lnTo>
                  <a:lnTo>
                    <a:pt x="141" y="58"/>
                  </a:lnTo>
                  <a:lnTo>
                    <a:pt x="141" y="64"/>
                  </a:lnTo>
                  <a:lnTo>
                    <a:pt x="135" y="67"/>
                  </a:lnTo>
                  <a:lnTo>
                    <a:pt x="132" y="73"/>
                  </a:lnTo>
                  <a:lnTo>
                    <a:pt x="126" y="73"/>
                  </a:lnTo>
                  <a:lnTo>
                    <a:pt x="126" y="67"/>
                  </a:lnTo>
                  <a:lnTo>
                    <a:pt x="126" y="64"/>
                  </a:lnTo>
                  <a:lnTo>
                    <a:pt x="126" y="55"/>
                  </a:lnTo>
                  <a:lnTo>
                    <a:pt x="119" y="49"/>
                  </a:lnTo>
                  <a:lnTo>
                    <a:pt x="116" y="58"/>
                  </a:lnTo>
                  <a:lnTo>
                    <a:pt x="110" y="67"/>
                  </a:lnTo>
                  <a:lnTo>
                    <a:pt x="104" y="67"/>
                  </a:lnTo>
                  <a:lnTo>
                    <a:pt x="104" y="64"/>
                  </a:lnTo>
                  <a:lnTo>
                    <a:pt x="101" y="64"/>
                  </a:lnTo>
                  <a:lnTo>
                    <a:pt x="95" y="64"/>
                  </a:lnTo>
                  <a:lnTo>
                    <a:pt x="86" y="80"/>
                  </a:lnTo>
                  <a:lnTo>
                    <a:pt x="86" y="73"/>
                  </a:lnTo>
                  <a:lnTo>
                    <a:pt x="80" y="73"/>
                  </a:lnTo>
                  <a:lnTo>
                    <a:pt x="80" y="67"/>
                  </a:lnTo>
                  <a:lnTo>
                    <a:pt x="86" y="64"/>
                  </a:lnTo>
                  <a:lnTo>
                    <a:pt x="86" y="58"/>
                  </a:lnTo>
                  <a:lnTo>
                    <a:pt x="86" y="55"/>
                  </a:lnTo>
                  <a:lnTo>
                    <a:pt x="86" y="43"/>
                  </a:lnTo>
                  <a:lnTo>
                    <a:pt x="92" y="43"/>
                  </a:lnTo>
                  <a:lnTo>
                    <a:pt x="95" y="43"/>
                  </a:lnTo>
                  <a:lnTo>
                    <a:pt x="101" y="34"/>
                  </a:lnTo>
                  <a:lnTo>
                    <a:pt x="95" y="34"/>
                  </a:lnTo>
                  <a:lnTo>
                    <a:pt x="95" y="28"/>
                  </a:lnTo>
                  <a:lnTo>
                    <a:pt x="101" y="24"/>
                  </a:lnTo>
                  <a:lnTo>
                    <a:pt x="101" y="18"/>
                  </a:lnTo>
                  <a:lnTo>
                    <a:pt x="101" y="9"/>
                  </a:lnTo>
                  <a:lnTo>
                    <a:pt x="92" y="0"/>
                  </a:lnTo>
                  <a:lnTo>
                    <a:pt x="80" y="0"/>
                  </a:lnTo>
                  <a:lnTo>
                    <a:pt x="86" y="3"/>
                  </a:lnTo>
                  <a:lnTo>
                    <a:pt x="92" y="15"/>
                  </a:lnTo>
                  <a:lnTo>
                    <a:pt x="86" y="15"/>
                  </a:lnTo>
                  <a:lnTo>
                    <a:pt x="86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0" y="34"/>
                  </a:lnTo>
                  <a:lnTo>
                    <a:pt x="77" y="28"/>
                  </a:lnTo>
                  <a:lnTo>
                    <a:pt x="77" y="18"/>
                  </a:lnTo>
                  <a:lnTo>
                    <a:pt x="71" y="24"/>
                  </a:lnTo>
                  <a:lnTo>
                    <a:pt x="71" y="15"/>
                  </a:lnTo>
                  <a:lnTo>
                    <a:pt x="71" y="3"/>
                  </a:lnTo>
                  <a:lnTo>
                    <a:pt x="71" y="9"/>
                  </a:lnTo>
                  <a:lnTo>
                    <a:pt x="64" y="9"/>
                  </a:lnTo>
                  <a:lnTo>
                    <a:pt x="61" y="3"/>
                  </a:lnTo>
                  <a:lnTo>
                    <a:pt x="61" y="18"/>
                  </a:lnTo>
                  <a:lnTo>
                    <a:pt x="49" y="15"/>
                  </a:lnTo>
                  <a:lnTo>
                    <a:pt x="55" y="18"/>
                  </a:lnTo>
                  <a:lnTo>
                    <a:pt x="61" y="24"/>
                  </a:lnTo>
                  <a:lnTo>
                    <a:pt x="49" y="28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6" y="18"/>
                  </a:lnTo>
                  <a:lnTo>
                    <a:pt x="40" y="15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34" y="24"/>
                  </a:lnTo>
                  <a:lnTo>
                    <a:pt x="34" y="18"/>
                  </a:lnTo>
                  <a:lnTo>
                    <a:pt x="31" y="24"/>
                  </a:lnTo>
                  <a:lnTo>
                    <a:pt x="31" y="28"/>
                  </a:lnTo>
                  <a:lnTo>
                    <a:pt x="34" y="28"/>
                  </a:lnTo>
                  <a:lnTo>
                    <a:pt x="40" y="28"/>
                  </a:lnTo>
                  <a:lnTo>
                    <a:pt x="46" y="34"/>
                  </a:lnTo>
                  <a:lnTo>
                    <a:pt x="55" y="34"/>
                  </a:lnTo>
                  <a:lnTo>
                    <a:pt x="61" y="40"/>
                  </a:lnTo>
                  <a:lnTo>
                    <a:pt x="64" y="43"/>
                  </a:lnTo>
                  <a:lnTo>
                    <a:pt x="64" y="49"/>
                  </a:lnTo>
                  <a:lnTo>
                    <a:pt x="71" y="49"/>
                  </a:lnTo>
                  <a:lnTo>
                    <a:pt x="77" y="49"/>
                  </a:lnTo>
                  <a:lnTo>
                    <a:pt x="77" y="58"/>
                  </a:lnTo>
                  <a:lnTo>
                    <a:pt x="71" y="58"/>
                  </a:lnTo>
                  <a:lnTo>
                    <a:pt x="61" y="55"/>
                  </a:lnTo>
                  <a:lnTo>
                    <a:pt x="49" y="55"/>
                  </a:lnTo>
                  <a:lnTo>
                    <a:pt x="55" y="58"/>
                  </a:lnTo>
                  <a:lnTo>
                    <a:pt x="61" y="64"/>
                  </a:lnTo>
                  <a:lnTo>
                    <a:pt x="64" y="67"/>
                  </a:lnTo>
                  <a:lnTo>
                    <a:pt x="61" y="73"/>
                  </a:lnTo>
                  <a:lnTo>
                    <a:pt x="55" y="73"/>
                  </a:lnTo>
                  <a:lnTo>
                    <a:pt x="49" y="67"/>
                  </a:lnTo>
                  <a:lnTo>
                    <a:pt x="46" y="64"/>
                  </a:lnTo>
                  <a:lnTo>
                    <a:pt x="40" y="64"/>
                  </a:lnTo>
                  <a:lnTo>
                    <a:pt x="31" y="58"/>
                  </a:lnTo>
                  <a:lnTo>
                    <a:pt x="22" y="55"/>
                  </a:lnTo>
                  <a:lnTo>
                    <a:pt x="9" y="58"/>
                  </a:lnTo>
                  <a:lnTo>
                    <a:pt x="9" y="64"/>
                  </a:lnTo>
                  <a:lnTo>
                    <a:pt x="22" y="64"/>
                  </a:lnTo>
                  <a:lnTo>
                    <a:pt x="31" y="64"/>
                  </a:lnTo>
                  <a:lnTo>
                    <a:pt x="34" y="67"/>
                  </a:lnTo>
                  <a:lnTo>
                    <a:pt x="34" y="73"/>
                  </a:lnTo>
                  <a:lnTo>
                    <a:pt x="40" y="73"/>
                  </a:lnTo>
                  <a:lnTo>
                    <a:pt x="40" y="80"/>
                  </a:lnTo>
                  <a:lnTo>
                    <a:pt x="40" y="83"/>
                  </a:lnTo>
                  <a:lnTo>
                    <a:pt x="34" y="89"/>
                  </a:lnTo>
                  <a:lnTo>
                    <a:pt x="34" y="98"/>
                  </a:lnTo>
                  <a:lnTo>
                    <a:pt x="40" y="95"/>
                  </a:lnTo>
                  <a:lnTo>
                    <a:pt x="40" y="98"/>
                  </a:lnTo>
                  <a:lnTo>
                    <a:pt x="34" y="104"/>
                  </a:lnTo>
                  <a:lnTo>
                    <a:pt x="31" y="110"/>
                  </a:lnTo>
                  <a:lnTo>
                    <a:pt x="25" y="110"/>
                  </a:lnTo>
                  <a:lnTo>
                    <a:pt x="22" y="110"/>
                  </a:lnTo>
                  <a:lnTo>
                    <a:pt x="16" y="110"/>
                  </a:lnTo>
                  <a:lnTo>
                    <a:pt x="9" y="113"/>
                  </a:lnTo>
                  <a:lnTo>
                    <a:pt x="3" y="11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1770805" y="2090008"/>
              <a:ext cx="491067" cy="408517"/>
            </a:xfrm>
            <a:custGeom>
              <a:avLst/>
              <a:gdLst>
                <a:gd name="T0" fmla="*/ 16 w 232"/>
                <a:gd name="T1" fmla="*/ 128 h 193"/>
                <a:gd name="T2" fmla="*/ 34 w 232"/>
                <a:gd name="T3" fmla="*/ 138 h 193"/>
                <a:gd name="T4" fmla="*/ 34 w 232"/>
                <a:gd name="T5" fmla="*/ 159 h 193"/>
                <a:gd name="T6" fmla="*/ 61 w 232"/>
                <a:gd name="T7" fmla="*/ 174 h 193"/>
                <a:gd name="T8" fmla="*/ 77 w 232"/>
                <a:gd name="T9" fmla="*/ 193 h 193"/>
                <a:gd name="T10" fmla="*/ 86 w 232"/>
                <a:gd name="T11" fmla="*/ 190 h 193"/>
                <a:gd name="T12" fmla="*/ 116 w 232"/>
                <a:gd name="T13" fmla="*/ 183 h 193"/>
                <a:gd name="T14" fmla="*/ 141 w 232"/>
                <a:gd name="T15" fmla="*/ 190 h 193"/>
                <a:gd name="T16" fmla="*/ 165 w 232"/>
                <a:gd name="T17" fmla="*/ 183 h 193"/>
                <a:gd name="T18" fmla="*/ 180 w 232"/>
                <a:gd name="T19" fmla="*/ 190 h 193"/>
                <a:gd name="T20" fmla="*/ 205 w 232"/>
                <a:gd name="T21" fmla="*/ 180 h 193"/>
                <a:gd name="T22" fmla="*/ 226 w 232"/>
                <a:gd name="T23" fmla="*/ 165 h 193"/>
                <a:gd name="T24" fmla="*/ 232 w 232"/>
                <a:gd name="T25" fmla="*/ 144 h 193"/>
                <a:gd name="T26" fmla="*/ 217 w 232"/>
                <a:gd name="T27" fmla="*/ 128 h 193"/>
                <a:gd name="T28" fmla="*/ 226 w 232"/>
                <a:gd name="T29" fmla="*/ 119 h 193"/>
                <a:gd name="T30" fmla="*/ 232 w 232"/>
                <a:gd name="T31" fmla="*/ 98 h 193"/>
                <a:gd name="T32" fmla="*/ 217 w 232"/>
                <a:gd name="T33" fmla="*/ 95 h 193"/>
                <a:gd name="T34" fmla="*/ 220 w 232"/>
                <a:gd name="T35" fmla="*/ 73 h 193"/>
                <a:gd name="T36" fmla="*/ 205 w 232"/>
                <a:gd name="T37" fmla="*/ 83 h 193"/>
                <a:gd name="T38" fmla="*/ 190 w 232"/>
                <a:gd name="T39" fmla="*/ 80 h 193"/>
                <a:gd name="T40" fmla="*/ 171 w 232"/>
                <a:gd name="T41" fmla="*/ 73 h 193"/>
                <a:gd name="T42" fmla="*/ 159 w 232"/>
                <a:gd name="T43" fmla="*/ 89 h 193"/>
                <a:gd name="T44" fmla="*/ 156 w 232"/>
                <a:gd name="T45" fmla="*/ 73 h 193"/>
                <a:gd name="T46" fmla="*/ 141 w 232"/>
                <a:gd name="T47" fmla="*/ 58 h 193"/>
                <a:gd name="T48" fmla="*/ 126 w 232"/>
                <a:gd name="T49" fmla="*/ 73 h 193"/>
                <a:gd name="T50" fmla="*/ 119 w 232"/>
                <a:gd name="T51" fmla="*/ 49 h 193"/>
                <a:gd name="T52" fmla="*/ 104 w 232"/>
                <a:gd name="T53" fmla="*/ 64 h 193"/>
                <a:gd name="T54" fmla="*/ 86 w 232"/>
                <a:gd name="T55" fmla="*/ 73 h 193"/>
                <a:gd name="T56" fmla="*/ 86 w 232"/>
                <a:gd name="T57" fmla="*/ 58 h 193"/>
                <a:gd name="T58" fmla="*/ 95 w 232"/>
                <a:gd name="T59" fmla="*/ 43 h 193"/>
                <a:gd name="T60" fmla="*/ 101 w 232"/>
                <a:gd name="T61" fmla="*/ 24 h 193"/>
                <a:gd name="T62" fmla="*/ 80 w 232"/>
                <a:gd name="T63" fmla="*/ 0 h 193"/>
                <a:gd name="T64" fmla="*/ 86 w 232"/>
                <a:gd name="T65" fmla="*/ 18 h 193"/>
                <a:gd name="T66" fmla="*/ 77 w 232"/>
                <a:gd name="T67" fmla="*/ 28 h 193"/>
                <a:gd name="T68" fmla="*/ 71 w 232"/>
                <a:gd name="T69" fmla="*/ 3 h 193"/>
                <a:gd name="T70" fmla="*/ 61 w 232"/>
                <a:gd name="T71" fmla="*/ 18 h 193"/>
                <a:gd name="T72" fmla="*/ 49 w 232"/>
                <a:gd name="T73" fmla="*/ 28 h 193"/>
                <a:gd name="T74" fmla="*/ 40 w 232"/>
                <a:gd name="T75" fmla="*/ 15 h 193"/>
                <a:gd name="T76" fmla="*/ 34 w 232"/>
                <a:gd name="T77" fmla="*/ 18 h 193"/>
                <a:gd name="T78" fmla="*/ 40 w 232"/>
                <a:gd name="T79" fmla="*/ 28 h 193"/>
                <a:gd name="T80" fmla="*/ 64 w 232"/>
                <a:gd name="T81" fmla="*/ 43 h 193"/>
                <a:gd name="T82" fmla="*/ 77 w 232"/>
                <a:gd name="T83" fmla="*/ 58 h 193"/>
                <a:gd name="T84" fmla="*/ 55 w 232"/>
                <a:gd name="T85" fmla="*/ 58 h 193"/>
                <a:gd name="T86" fmla="*/ 55 w 232"/>
                <a:gd name="T87" fmla="*/ 73 h 193"/>
                <a:gd name="T88" fmla="*/ 31 w 232"/>
                <a:gd name="T89" fmla="*/ 58 h 193"/>
                <a:gd name="T90" fmla="*/ 22 w 232"/>
                <a:gd name="T91" fmla="*/ 64 h 193"/>
                <a:gd name="T92" fmla="*/ 40 w 232"/>
                <a:gd name="T93" fmla="*/ 73 h 193"/>
                <a:gd name="T94" fmla="*/ 34 w 232"/>
                <a:gd name="T95" fmla="*/ 98 h 193"/>
                <a:gd name="T96" fmla="*/ 31 w 232"/>
                <a:gd name="T97" fmla="*/ 110 h 193"/>
                <a:gd name="T98" fmla="*/ 9 w 232"/>
                <a:gd name="T99" fmla="*/ 11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2" h="193">
                  <a:moveTo>
                    <a:pt x="0" y="119"/>
                  </a:moveTo>
                  <a:lnTo>
                    <a:pt x="3" y="122"/>
                  </a:lnTo>
                  <a:lnTo>
                    <a:pt x="9" y="122"/>
                  </a:lnTo>
                  <a:lnTo>
                    <a:pt x="16" y="128"/>
                  </a:lnTo>
                  <a:lnTo>
                    <a:pt x="22" y="135"/>
                  </a:lnTo>
                  <a:lnTo>
                    <a:pt x="25" y="138"/>
                  </a:lnTo>
                  <a:lnTo>
                    <a:pt x="31" y="138"/>
                  </a:lnTo>
                  <a:lnTo>
                    <a:pt x="34" y="138"/>
                  </a:lnTo>
                  <a:lnTo>
                    <a:pt x="34" y="144"/>
                  </a:lnTo>
                  <a:lnTo>
                    <a:pt x="34" y="150"/>
                  </a:lnTo>
                  <a:lnTo>
                    <a:pt x="34" y="153"/>
                  </a:lnTo>
                  <a:lnTo>
                    <a:pt x="34" y="159"/>
                  </a:lnTo>
                  <a:lnTo>
                    <a:pt x="40" y="165"/>
                  </a:lnTo>
                  <a:lnTo>
                    <a:pt x="49" y="174"/>
                  </a:lnTo>
                  <a:lnTo>
                    <a:pt x="55" y="174"/>
                  </a:lnTo>
                  <a:lnTo>
                    <a:pt x="61" y="174"/>
                  </a:lnTo>
                  <a:lnTo>
                    <a:pt x="61" y="180"/>
                  </a:lnTo>
                  <a:lnTo>
                    <a:pt x="61" y="183"/>
                  </a:lnTo>
                  <a:lnTo>
                    <a:pt x="71" y="190"/>
                  </a:lnTo>
                  <a:lnTo>
                    <a:pt x="77" y="193"/>
                  </a:lnTo>
                  <a:lnTo>
                    <a:pt x="77" y="190"/>
                  </a:lnTo>
                  <a:lnTo>
                    <a:pt x="80" y="183"/>
                  </a:lnTo>
                  <a:lnTo>
                    <a:pt x="80" y="190"/>
                  </a:lnTo>
                  <a:lnTo>
                    <a:pt x="86" y="190"/>
                  </a:lnTo>
                  <a:lnTo>
                    <a:pt x="95" y="183"/>
                  </a:lnTo>
                  <a:lnTo>
                    <a:pt x="101" y="183"/>
                  </a:lnTo>
                  <a:lnTo>
                    <a:pt x="110" y="190"/>
                  </a:lnTo>
                  <a:lnTo>
                    <a:pt x="116" y="183"/>
                  </a:lnTo>
                  <a:lnTo>
                    <a:pt x="119" y="190"/>
                  </a:lnTo>
                  <a:lnTo>
                    <a:pt x="132" y="190"/>
                  </a:lnTo>
                  <a:lnTo>
                    <a:pt x="132" y="193"/>
                  </a:lnTo>
                  <a:lnTo>
                    <a:pt x="141" y="190"/>
                  </a:lnTo>
                  <a:lnTo>
                    <a:pt x="147" y="183"/>
                  </a:lnTo>
                  <a:lnTo>
                    <a:pt x="156" y="190"/>
                  </a:lnTo>
                  <a:lnTo>
                    <a:pt x="159" y="190"/>
                  </a:lnTo>
                  <a:lnTo>
                    <a:pt x="165" y="183"/>
                  </a:lnTo>
                  <a:lnTo>
                    <a:pt x="171" y="190"/>
                  </a:lnTo>
                  <a:lnTo>
                    <a:pt x="171" y="193"/>
                  </a:lnTo>
                  <a:lnTo>
                    <a:pt x="174" y="190"/>
                  </a:lnTo>
                  <a:lnTo>
                    <a:pt x="180" y="190"/>
                  </a:lnTo>
                  <a:lnTo>
                    <a:pt x="190" y="183"/>
                  </a:lnTo>
                  <a:lnTo>
                    <a:pt x="196" y="174"/>
                  </a:lnTo>
                  <a:lnTo>
                    <a:pt x="202" y="180"/>
                  </a:lnTo>
                  <a:lnTo>
                    <a:pt x="205" y="180"/>
                  </a:lnTo>
                  <a:lnTo>
                    <a:pt x="217" y="180"/>
                  </a:lnTo>
                  <a:lnTo>
                    <a:pt x="217" y="168"/>
                  </a:lnTo>
                  <a:lnTo>
                    <a:pt x="220" y="165"/>
                  </a:lnTo>
                  <a:lnTo>
                    <a:pt x="226" y="165"/>
                  </a:lnTo>
                  <a:lnTo>
                    <a:pt x="226" y="159"/>
                  </a:lnTo>
                  <a:lnTo>
                    <a:pt x="226" y="153"/>
                  </a:lnTo>
                  <a:lnTo>
                    <a:pt x="232" y="150"/>
                  </a:lnTo>
                  <a:lnTo>
                    <a:pt x="232" y="144"/>
                  </a:lnTo>
                  <a:lnTo>
                    <a:pt x="226" y="138"/>
                  </a:lnTo>
                  <a:lnTo>
                    <a:pt x="226" y="135"/>
                  </a:lnTo>
                  <a:lnTo>
                    <a:pt x="226" y="128"/>
                  </a:lnTo>
                  <a:lnTo>
                    <a:pt x="217" y="12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226" y="122"/>
                  </a:lnTo>
                  <a:lnTo>
                    <a:pt x="226" y="119"/>
                  </a:lnTo>
                  <a:lnTo>
                    <a:pt x="220" y="113"/>
                  </a:lnTo>
                  <a:lnTo>
                    <a:pt x="220" y="110"/>
                  </a:lnTo>
                  <a:lnTo>
                    <a:pt x="220" y="104"/>
                  </a:lnTo>
                  <a:lnTo>
                    <a:pt x="232" y="98"/>
                  </a:lnTo>
                  <a:lnTo>
                    <a:pt x="232" y="95"/>
                  </a:lnTo>
                  <a:lnTo>
                    <a:pt x="226" y="98"/>
                  </a:lnTo>
                  <a:lnTo>
                    <a:pt x="217" y="98"/>
                  </a:lnTo>
                  <a:lnTo>
                    <a:pt x="217" y="95"/>
                  </a:lnTo>
                  <a:lnTo>
                    <a:pt x="217" y="89"/>
                  </a:lnTo>
                  <a:lnTo>
                    <a:pt x="220" y="83"/>
                  </a:lnTo>
                  <a:lnTo>
                    <a:pt x="220" y="80"/>
                  </a:lnTo>
                  <a:lnTo>
                    <a:pt x="220" y="73"/>
                  </a:lnTo>
                  <a:lnTo>
                    <a:pt x="220" y="80"/>
                  </a:lnTo>
                  <a:lnTo>
                    <a:pt x="211" y="73"/>
                  </a:lnTo>
                  <a:lnTo>
                    <a:pt x="211" y="80"/>
                  </a:lnTo>
                  <a:lnTo>
                    <a:pt x="205" y="83"/>
                  </a:lnTo>
                  <a:lnTo>
                    <a:pt x="202" y="89"/>
                  </a:lnTo>
                  <a:lnTo>
                    <a:pt x="196" y="89"/>
                  </a:lnTo>
                  <a:lnTo>
                    <a:pt x="190" y="83"/>
                  </a:lnTo>
                  <a:lnTo>
                    <a:pt x="190" y="80"/>
                  </a:lnTo>
                  <a:lnTo>
                    <a:pt x="180" y="83"/>
                  </a:lnTo>
                  <a:lnTo>
                    <a:pt x="171" y="89"/>
                  </a:lnTo>
                  <a:lnTo>
                    <a:pt x="165" y="89"/>
                  </a:lnTo>
                  <a:lnTo>
                    <a:pt x="171" y="73"/>
                  </a:lnTo>
                  <a:lnTo>
                    <a:pt x="165" y="67"/>
                  </a:lnTo>
                  <a:lnTo>
                    <a:pt x="165" y="73"/>
                  </a:lnTo>
                  <a:lnTo>
                    <a:pt x="159" y="83"/>
                  </a:lnTo>
                  <a:lnTo>
                    <a:pt x="159" y="89"/>
                  </a:lnTo>
                  <a:lnTo>
                    <a:pt x="156" y="95"/>
                  </a:lnTo>
                  <a:lnTo>
                    <a:pt x="150" y="89"/>
                  </a:lnTo>
                  <a:lnTo>
                    <a:pt x="150" y="80"/>
                  </a:lnTo>
                  <a:lnTo>
                    <a:pt x="156" y="73"/>
                  </a:lnTo>
                  <a:lnTo>
                    <a:pt x="156" y="64"/>
                  </a:lnTo>
                  <a:lnTo>
                    <a:pt x="150" y="58"/>
                  </a:lnTo>
                  <a:lnTo>
                    <a:pt x="147" y="64"/>
                  </a:lnTo>
                  <a:lnTo>
                    <a:pt x="141" y="58"/>
                  </a:lnTo>
                  <a:lnTo>
                    <a:pt x="141" y="64"/>
                  </a:lnTo>
                  <a:lnTo>
                    <a:pt x="135" y="67"/>
                  </a:lnTo>
                  <a:lnTo>
                    <a:pt x="132" y="73"/>
                  </a:lnTo>
                  <a:lnTo>
                    <a:pt x="126" y="73"/>
                  </a:lnTo>
                  <a:lnTo>
                    <a:pt x="126" y="67"/>
                  </a:lnTo>
                  <a:lnTo>
                    <a:pt x="126" y="64"/>
                  </a:lnTo>
                  <a:lnTo>
                    <a:pt x="126" y="55"/>
                  </a:lnTo>
                  <a:lnTo>
                    <a:pt x="119" y="49"/>
                  </a:lnTo>
                  <a:lnTo>
                    <a:pt x="116" y="58"/>
                  </a:lnTo>
                  <a:lnTo>
                    <a:pt x="110" y="67"/>
                  </a:lnTo>
                  <a:lnTo>
                    <a:pt x="104" y="67"/>
                  </a:lnTo>
                  <a:lnTo>
                    <a:pt x="104" y="64"/>
                  </a:lnTo>
                  <a:lnTo>
                    <a:pt x="101" y="64"/>
                  </a:lnTo>
                  <a:lnTo>
                    <a:pt x="95" y="64"/>
                  </a:lnTo>
                  <a:lnTo>
                    <a:pt x="86" y="80"/>
                  </a:lnTo>
                  <a:lnTo>
                    <a:pt x="86" y="73"/>
                  </a:lnTo>
                  <a:lnTo>
                    <a:pt x="80" y="73"/>
                  </a:lnTo>
                  <a:lnTo>
                    <a:pt x="80" y="67"/>
                  </a:lnTo>
                  <a:lnTo>
                    <a:pt x="86" y="64"/>
                  </a:lnTo>
                  <a:lnTo>
                    <a:pt x="86" y="58"/>
                  </a:lnTo>
                  <a:lnTo>
                    <a:pt x="86" y="55"/>
                  </a:lnTo>
                  <a:lnTo>
                    <a:pt x="86" y="43"/>
                  </a:lnTo>
                  <a:lnTo>
                    <a:pt x="92" y="43"/>
                  </a:lnTo>
                  <a:lnTo>
                    <a:pt x="95" y="43"/>
                  </a:lnTo>
                  <a:lnTo>
                    <a:pt x="101" y="34"/>
                  </a:lnTo>
                  <a:lnTo>
                    <a:pt x="95" y="34"/>
                  </a:lnTo>
                  <a:lnTo>
                    <a:pt x="95" y="28"/>
                  </a:lnTo>
                  <a:lnTo>
                    <a:pt x="101" y="24"/>
                  </a:lnTo>
                  <a:lnTo>
                    <a:pt x="101" y="18"/>
                  </a:lnTo>
                  <a:lnTo>
                    <a:pt x="101" y="9"/>
                  </a:lnTo>
                  <a:lnTo>
                    <a:pt x="92" y="0"/>
                  </a:lnTo>
                  <a:lnTo>
                    <a:pt x="80" y="0"/>
                  </a:lnTo>
                  <a:lnTo>
                    <a:pt x="86" y="3"/>
                  </a:lnTo>
                  <a:lnTo>
                    <a:pt x="92" y="15"/>
                  </a:lnTo>
                  <a:lnTo>
                    <a:pt x="86" y="15"/>
                  </a:lnTo>
                  <a:lnTo>
                    <a:pt x="86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0" y="34"/>
                  </a:lnTo>
                  <a:lnTo>
                    <a:pt x="77" y="28"/>
                  </a:lnTo>
                  <a:lnTo>
                    <a:pt x="77" y="18"/>
                  </a:lnTo>
                  <a:lnTo>
                    <a:pt x="71" y="24"/>
                  </a:lnTo>
                  <a:lnTo>
                    <a:pt x="71" y="15"/>
                  </a:lnTo>
                  <a:lnTo>
                    <a:pt x="71" y="3"/>
                  </a:lnTo>
                  <a:lnTo>
                    <a:pt x="71" y="9"/>
                  </a:lnTo>
                  <a:lnTo>
                    <a:pt x="64" y="9"/>
                  </a:lnTo>
                  <a:lnTo>
                    <a:pt x="61" y="3"/>
                  </a:lnTo>
                  <a:lnTo>
                    <a:pt x="61" y="18"/>
                  </a:lnTo>
                  <a:lnTo>
                    <a:pt x="49" y="15"/>
                  </a:lnTo>
                  <a:lnTo>
                    <a:pt x="55" y="18"/>
                  </a:lnTo>
                  <a:lnTo>
                    <a:pt x="61" y="24"/>
                  </a:lnTo>
                  <a:lnTo>
                    <a:pt x="49" y="28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6" y="18"/>
                  </a:lnTo>
                  <a:lnTo>
                    <a:pt x="40" y="15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34" y="24"/>
                  </a:lnTo>
                  <a:lnTo>
                    <a:pt x="34" y="18"/>
                  </a:lnTo>
                  <a:lnTo>
                    <a:pt x="31" y="24"/>
                  </a:lnTo>
                  <a:lnTo>
                    <a:pt x="31" y="28"/>
                  </a:lnTo>
                  <a:lnTo>
                    <a:pt x="34" y="28"/>
                  </a:lnTo>
                  <a:lnTo>
                    <a:pt x="40" y="28"/>
                  </a:lnTo>
                  <a:lnTo>
                    <a:pt x="46" y="34"/>
                  </a:lnTo>
                  <a:lnTo>
                    <a:pt x="55" y="34"/>
                  </a:lnTo>
                  <a:lnTo>
                    <a:pt x="61" y="40"/>
                  </a:lnTo>
                  <a:lnTo>
                    <a:pt x="64" y="43"/>
                  </a:lnTo>
                  <a:lnTo>
                    <a:pt x="64" y="49"/>
                  </a:lnTo>
                  <a:lnTo>
                    <a:pt x="71" y="49"/>
                  </a:lnTo>
                  <a:lnTo>
                    <a:pt x="77" y="49"/>
                  </a:lnTo>
                  <a:lnTo>
                    <a:pt x="77" y="58"/>
                  </a:lnTo>
                  <a:lnTo>
                    <a:pt x="71" y="58"/>
                  </a:lnTo>
                  <a:lnTo>
                    <a:pt x="61" y="55"/>
                  </a:lnTo>
                  <a:lnTo>
                    <a:pt x="49" y="55"/>
                  </a:lnTo>
                  <a:lnTo>
                    <a:pt x="55" y="58"/>
                  </a:lnTo>
                  <a:lnTo>
                    <a:pt x="61" y="64"/>
                  </a:lnTo>
                  <a:lnTo>
                    <a:pt x="64" y="67"/>
                  </a:lnTo>
                  <a:lnTo>
                    <a:pt x="61" y="73"/>
                  </a:lnTo>
                  <a:lnTo>
                    <a:pt x="55" y="73"/>
                  </a:lnTo>
                  <a:lnTo>
                    <a:pt x="49" y="67"/>
                  </a:lnTo>
                  <a:lnTo>
                    <a:pt x="46" y="64"/>
                  </a:lnTo>
                  <a:lnTo>
                    <a:pt x="40" y="64"/>
                  </a:lnTo>
                  <a:lnTo>
                    <a:pt x="31" y="58"/>
                  </a:lnTo>
                  <a:lnTo>
                    <a:pt x="22" y="55"/>
                  </a:lnTo>
                  <a:lnTo>
                    <a:pt x="9" y="58"/>
                  </a:lnTo>
                  <a:lnTo>
                    <a:pt x="9" y="64"/>
                  </a:lnTo>
                  <a:lnTo>
                    <a:pt x="22" y="64"/>
                  </a:lnTo>
                  <a:lnTo>
                    <a:pt x="31" y="64"/>
                  </a:lnTo>
                  <a:lnTo>
                    <a:pt x="34" y="67"/>
                  </a:lnTo>
                  <a:lnTo>
                    <a:pt x="34" y="73"/>
                  </a:lnTo>
                  <a:lnTo>
                    <a:pt x="40" y="73"/>
                  </a:lnTo>
                  <a:lnTo>
                    <a:pt x="40" y="80"/>
                  </a:lnTo>
                  <a:lnTo>
                    <a:pt x="40" y="83"/>
                  </a:lnTo>
                  <a:lnTo>
                    <a:pt x="34" y="89"/>
                  </a:lnTo>
                  <a:lnTo>
                    <a:pt x="34" y="98"/>
                  </a:lnTo>
                  <a:lnTo>
                    <a:pt x="40" y="95"/>
                  </a:lnTo>
                  <a:lnTo>
                    <a:pt x="40" y="98"/>
                  </a:lnTo>
                  <a:lnTo>
                    <a:pt x="34" y="104"/>
                  </a:lnTo>
                  <a:lnTo>
                    <a:pt x="31" y="110"/>
                  </a:lnTo>
                  <a:lnTo>
                    <a:pt x="25" y="110"/>
                  </a:lnTo>
                  <a:lnTo>
                    <a:pt x="22" y="110"/>
                  </a:lnTo>
                  <a:lnTo>
                    <a:pt x="16" y="110"/>
                  </a:lnTo>
                  <a:lnTo>
                    <a:pt x="9" y="113"/>
                  </a:lnTo>
                  <a:lnTo>
                    <a:pt x="3" y="11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1694606" y="3597075"/>
              <a:ext cx="393700" cy="376767"/>
            </a:xfrm>
            <a:custGeom>
              <a:avLst/>
              <a:gdLst>
                <a:gd name="T0" fmla="*/ 183 w 186"/>
                <a:gd name="T1" fmla="*/ 86 h 178"/>
                <a:gd name="T2" fmla="*/ 177 w 186"/>
                <a:gd name="T3" fmla="*/ 98 h 178"/>
                <a:gd name="T4" fmla="*/ 171 w 186"/>
                <a:gd name="T5" fmla="*/ 116 h 178"/>
                <a:gd name="T6" fmla="*/ 168 w 186"/>
                <a:gd name="T7" fmla="*/ 132 h 178"/>
                <a:gd name="T8" fmla="*/ 168 w 186"/>
                <a:gd name="T9" fmla="*/ 147 h 178"/>
                <a:gd name="T10" fmla="*/ 155 w 186"/>
                <a:gd name="T11" fmla="*/ 156 h 178"/>
                <a:gd name="T12" fmla="*/ 146 w 186"/>
                <a:gd name="T13" fmla="*/ 165 h 178"/>
                <a:gd name="T14" fmla="*/ 122 w 186"/>
                <a:gd name="T15" fmla="*/ 165 h 178"/>
                <a:gd name="T16" fmla="*/ 97 w 186"/>
                <a:gd name="T17" fmla="*/ 165 h 178"/>
                <a:gd name="T18" fmla="*/ 85 w 186"/>
                <a:gd name="T19" fmla="*/ 165 h 178"/>
                <a:gd name="T20" fmla="*/ 76 w 186"/>
                <a:gd name="T21" fmla="*/ 178 h 178"/>
                <a:gd name="T22" fmla="*/ 58 w 186"/>
                <a:gd name="T23" fmla="*/ 178 h 178"/>
                <a:gd name="T24" fmla="*/ 36 w 186"/>
                <a:gd name="T25" fmla="*/ 172 h 178"/>
                <a:gd name="T26" fmla="*/ 27 w 186"/>
                <a:gd name="T27" fmla="*/ 165 h 178"/>
                <a:gd name="T28" fmla="*/ 27 w 186"/>
                <a:gd name="T29" fmla="*/ 165 h 178"/>
                <a:gd name="T30" fmla="*/ 15 w 186"/>
                <a:gd name="T31" fmla="*/ 162 h 178"/>
                <a:gd name="T32" fmla="*/ 15 w 186"/>
                <a:gd name="T33" fmla="*/ 150 h 178"/>
                <a:gd name="T34" fmla="*/ 21 w 186"/>
                <a:gd name="T35" fmla="*/ 150 h 178"/>
                <a:gd name="T36" fmla="*/ 6 w 186"/>
                <a:gd name="T37" fmla="*/ 150 h 178"/>
                <a:gd name="T38" fmla="*/ 12 w 186"/>
                <a:gd name="T39" fmla="*/ 138 h 178"/>
                <a:gd name="T40" fmla="*/ 27 w 186"/>
                <a:gd name="T41" fmla="*/ 138 h 178"/>
                <a:gd name="T42" fmla="*/ 6 w 186"/>
                <a:gd name="T43" fmla="*/ 132 h 178"/>
                <a:gd name="T44" fmla="*/ 15 w 186"/>
                <a:gd name="T45" fmla="*/ 123 h 178"/>
                <a:gd name="T46" fmla="*/ 39 w 186"/>
                <a:gd name="T47" fmla="*/ 116 h 178"/>
                <a:gd name="T48" fmla="*/ 61 w 186"/>
                <a:gd name="T49" fmla="*/ 123 h 178"/>
                <a:gd name="T50" fmla="*/ 58 w 186"/>
                <a:gd name="T51" fmla="*/ 116 h 178"/>
                <a:gd name="T52" fmla="*/ 36 w 186"/>
                <a:gd name="T53" fmla="*/ 116 h 178"/>
                <a:gd name="T54" fmla="*/ 52 w 186"/>
                <a:gd name="T55" fmla="*/ 101 h 178"/>
                <a:gd name="T56" fmla="*/ 76 w 186"/>
                <a:gd name="T57" fmla="*/ 92 h 178"/>
                <a:gd name="T58" fmla="*/ 61 w 186"/>
                <a:gd name="T59" fmla="*/ 86 h 178"/>
                <a:gd name="T60" fmla="*/ 52 w 186"/>
                <a:gd name="T61" fmla="*/ 83 h 178"/>
                <a:gd name="T62" fmla="*/ 52 w 186"/>
                <a:gd name="T63" fmla="*/ 61 h 178"/>
                <a:gd name="T64" fmla="*/ 67 w 186"/>
                <a:gd name="T65" fmla="*/ 52 h 178"/>
                <a:gd name="T66" fmla="*/ 67 w 186"/>
                <a:gd name="T67" fmla="*/ 46 h 178"/>
                <a:gd name="T68" fmla="*/ 67 w 186"/>
                <a:gd name="T69" fmla="*/ 37 h 178"/>
                <a:gd name="T70" fmla="*/ 85 w 186"/>
                <a:gd name="T71" fmla="*/ 31 h 178"/>
                <a:gd name="T72" fmla="*/ 100 w 186"/>
                <a:gd name="T73" fmla="*/ 46 h 178"/>
                <a:gd name="T74" fmla="*/ 116 w 186"/>
                <a:gd name="T75" fmla="*/ 40 h 178"/>
                <a:gd name="T76" fmla="*/ 131 w 186"/>
                <a:gd name="T77" fmla="*/ 31 h 178"/>
                <a:gd name="T78" fmla="*/ 113 w 186"/>
                <a:gd name="T79" fmla="*/ 22 h 178"/>
                <a:gd name="T80" fmla="*/ 137 w 186"/>
                <a:gd name="T81" fmla="*/ 13 h 178"/>
                <a:gd name="T82" fmla="*/ 146 w 186"/>
                <a:gd name="T83" fmla="*/ 6 h 178"/>
                <a:gd name="T84" fmla="*/ 168 w 186"/>
                <a:gd name="T85" fmla="*/ 6 h 178"/>
                <a:gd name="T86" fmla="*/ 177 w 186"/>
                <a:gd name="T87" fmla="*/ 0 h 178"/>
                <a:gd name="T88" fmla="*/ 183 w 186"/>
                <a:gd name="T89" fmla="*/ 16 h 178"/>
                <a:gd name="T90" fmla="*/ 177 w 186"/>
                <a:gd name="T91" fmla="*/ 22 h 178"/>
                <a:gd name="T92" fmla="*/ 155 w 186"/>
                <a:gd name="T93" fmla="*/ 25 h 178"/>
                <a:gd name="T94" fmla="*/ 146 w 186"/>
                <a:gd name="T95" fmla="*/ 40 h 178"/>
                <a:gd name="T96" fmla="*/ 137 w 186"/>
                <a:gd name="T97" fmla="*/ 40 h 178"/>
                <a:gd name="T98" fmla="*/ 140 w 186"/>
                <a:gd name="T99" fmla="*/ 55 h 178"/>
                <a:gd name="T100" fmla="*/ 155 w 186"/>
                <a:gd name="T101" fmla="*/ 61 h 178"/>
                <a:gd name="T102" fmla="*/ 177 w 186"/>
                <a:gd name="T103" fmla="*/ 68 h 178"/>
                <a:gd name="T104" fmla="*/ 186 w 186"/>
                <a:gd name="T105" fmla="*/ 8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78">
                  <a:moveTo>
                    <a:pt x="186" y="86"/>
                  </a:moveTo>
                  <a:lnTo>
                    <a:pt x="183" y="92"/>
                  </a:lnTo>
                  <a:lnTo>
                    <a:pt x="183" y="86"/>
                  </a:lnTo>
                  <a:lnTo>
                    <a:pt x="177" y="86"/>
                  </a:lnTo>
                  <a:lnTo>
                    <a:pt x="183" y="92"/>
                  </a:lnTo>
                  <a:lnTo>
                    <a:pt x="177" y="98"/>
                  </a:lnTo>
                  <a:lnTo>
                    <a:pt x="177" y="101"/>
                  </a:lnTo>
                  <a:lnTo>
                    <a:pt x="177" y="110"/>
                  </a:lnTo>
                  <a:lnTo>
                    <a:pt x="171" y="116"/>
                  </a:lnTo>
                  <a:lnTo>
                    <a:pt x="171" y="123"/>
                  </a:lnTo>
                  <a:lnTo>
                    <a:pt x="171" y="126"/>
                  </a:lnTo>
                  <a:lnTo>
                    <a:pt x="168" y="132"/>
                  </a:lnTo>
                  <a:lnTo>
                    <a:pt x="168" y="138"/>
                  </a:lnTo>
                  <a:lnTo>
                    <a:pt x="168" y="141"/>
                  </a:lnTo>
                  <a:lnTo>
                    <a:pt x="168" y="147"/>
                  </a:lnTo>
                  <a:lnTo>
                    <a:pt x="162" y="147"/>
                  </a:lnTo>
                  <a:lnTo>
                    <a:pt x="162" y="150"/>
                  </a:lnTo>
                  <a:lnTo>
                    <a:pt x="155" y="156"/>
                  </a:lnTo>
                  <a:lnTo>
                    <a:pt x="152" y="156"/>
                  </a:lnTo>
                  <a:lnTo>
                    <a:pt x="152" y="162"/>
                  </a:lnTo>
                  <a:lnTo>
                    <a:pt x="146" y="165"/>
                  </a:lnTo>
                  <a:lnTo>
                    <a:pt x="137" y="172"/>
                  </a:lnTo>
                  <a:lnTo>
                    <a:pt x="131" y="165"/>
                  </a:lnTo>
                  <a:lnTo>
                    <a:pt x="122" y="165"/>
                  </a:lnTo>
                  <a:lnTo>
                    <a:pt x="113" y="165"/>
                  </a:lnTo>
                  <a:lnTo>
                    <a:pt x="100" y="165"/>
                  </a:lnTo>
                  <a:lnTo>
                    <a:pt x="97" y="165"/>
                  </a:lnTo>
                  <a:lnTo>
                    <a:pt x="91" y="172"/>
                  </a:lnTo>
                  <a:lnTo>
                    <a:pt x="85" y="172"/>
                  </a:lnTo>
                  <a:lnTo>
                    <a:pt x="85" y="165"/>
                  </a:lnTo>
                  <a:lnTo>
                    <a:pt x="82" y="172"/>
                  </a:lnTo>
                  <a:lnTo>
                    <a:pt x="76" y="172"/>
                  </a:lnTo>
                  <a:lnTo>
                    <a:pt x="76" y="178"/>
                  </a:lnTo>
                  <a:lnTo>
                    <a:pt x="67" y="178"/>
                  </a:lnTo>
                  <a:lnTo>
                    <a:pt x="61" y="172"/>
                  </a:lnTo>
                  <a:lnTo>
                    <a:pt x="58" y="178"/>
                  </a:lnTo>
                  <a:lnTo>
                    <a:pt x="45" y="178"/>
                  </a:lnTo>
                  <a:lnTo>
                    <a:pt x="39" y="172"/>
                  </a:lnTo>
                  <a:lnTo>
                    <a:pt x="36" y="172"/>
                  </a:lnTo>
                  <a:lnTo>
                    <a:pt x="27" y="178"/>
                  </a:lnTo>
                  <a:lnTo>
                    <a:pt x="27" y="172"/>
                  </a:lnTo>
                  <a:lnTo>
                    <a:pt x="27" y="165"/>
                  </a:lnTo>
                  <a:lnTo>
                    <a:pt x="12" y="172"/>
                  </a:lnTo>
                  <a:lnTo>
                    <a:pt x="15" y="172"/>
                  </a:lnTo>
                  <a:lnTo>
                    <a:pt x="27" y="165"/>
                  </a:lnTo>
                  <a:lnTo>
                    <a:pt x="12" y="165"/>
                  </a:lnTo>
                  <a:lnTo>
                    <a:pt x="21" y="162"/>
                  </a:lnTo>
                  <a:lnTo>
                    <a:pt x="15" y="162"/>
                  </a:lnTo>
                  <a:lnTo>
                    <a:pt x="12" y="162"/>
                  </a:lnTo>
                  <a:lnTo>
                    <a:pt x="12" y="156"/>
                  </a:lnTo>
                  <a:lnTo>
                    <a:pt x="15" y="150"/>
                  </a:lnTo>
                  <a:lnTo>
                    <a:pt x="21" y="150"/>
                  </a:lnTo>
                  <a:lnTo>
                    <a:pt x="27" y="150"/>
                  </a:lnTo>
                  <a:lnTo>
                    <a:pt x="21" y="150"/>
                  </a:lnTo>
                  <a:lnTo>
                    <a:pt x="15" y="150"/>
                  </a:lnTo>
                  <a:lnTo>
                    <a:pt x="12" y="147"/>
                  </a:lnTo>
                  <a:lnTo>
                    <a:pt x="6" y="150"/>
                  </a:lnTo>
                  <a:lnTo>
                    <a:pt x="0" y="147"/>
                  </a:lnTo>
                  <a:lnTo>
                    <a:pt x="6" y="141"/>
                  </a:lnTo>
                  <a:lnTo>
                    <a:pt x="12" y="138"/>
                  </a:lnTo>
                  <a:lnTo>
                    <a:pt x="15" y="138"/>
                  </a:lnTo>
                  <a:lnTo>
                    <a:pt x="21" y="138"/>
                  </a:lnTo>
                  <a:lnTo>
                    <a:pt x="27" y="138"/>
                  </a:lnTo>
                  <a:lnTo>
                    <a:pt x="21" y="132"/>
                  </a:lnTo>
                  <a:lnTo>
                    <a:pt x="12" y="132"/>
                  </a:lnTo>
                  <a:lnTo>
                    <a:pt x="6" y="132"/>
                  </a:lnTo>
                  <a:lnTo>
                    <a:pt x="6" y="126"/>
                  </a:lnTo>
                  <a:lnTo>
                    <a:pt x="12" y="123"/>
                  </a:lnTo>
                  <a:lnTo>
                    <a:pt x="15" y="123"/>
                  </a:lnTo>
                  <a:lnTo>
                    <a:pt x="30" y="123"/>
                  </a:lnTo>
                  <a:lnTo>
                    <a:pt x="30" y="116"/>
                  </a:lnTo>
                  <a:lnTo>
                    <a:pt x="39" y="116"/>
                  </a:lnTo>
                  <a:lnTo>
                    <a:pt x="45" y="116"/>
                  </a:lnTo>
                  <a:lnTo>
                    <a:pt x="52" y="123"/>
                  </a:lnTo>
                  <a:lnTo>
                    <a:pt x="61" y="123"/>
                  </a:lnTo>
                  <a:lnTo>
                    <a:pt x="67" y="123"/>
                  </a:lnTo>
                  <a:lnTo>
                    <a:pt x="61" y="116"/>
                  </a:lnTo>
                  <a:lnTo>
                    <a:pt x="58" y="116"/>
                  </a:lnTo>
                  <a:lnTo>
                    <a:pt x="52" y="116"/>
                  </a:lnTo>
                  <a:lnTo>
                    <a:pt x="45" y="110"/>
                  </a:lnTo>
                  <a:lnTo>
                    <a:pt x="36" y="116"/>
                  </a:lnTo>
                  <a:lnTo>
                    <a:pt x="30" y="110"/>
                  </a:lnTo>
                  <a:lnTo>
                    <a:pt x="39" y="110"/>
                  </a:lnTo>
                  <a:lnTo>
                    <a:pt x="52" y="101"/>
                  </a:lnTo>
                  <a:lnTo>
                    <a:pt x="67" y="98"/>
                  </a:lnTo>
                  <a:lnTo>
                    <a:pt x="70" y="98"/>
                  </a:lnTo>
                  <a:lnTo>
                    <a:pt x="76" y="92"/>
                  </a:lnTo>
                  <a:lnTo>
                    <a:pt x="76" y="86"/>
                  </a:lnTo>
                  <a:lnTo>
                    <a:pt x="70" y="86"/>
                  </a:lnTo>
                  <a:lnTo>
                    <a:pt x="61" y="86"/>
                  </a:lnTo>
                  <a:lnTo>
                    <a:pt x="58" y="92"/>
                  </a:lnTo>
                  <a:lnTo>
                    <a:pt x="58" y="83"/>
                  </a:lnTo>
                  <a:lnTo>
                    <a:pt x="52" y="83"/>
                  </a:lnTo>
                  <a:lnTo>
                    <a:pt x="52" y="77"/>
                  </a:lnTo>
                  <a:lnTo>
                    <a:pt x="45" y="68"/>
                  </a:lnTo>
                  <a:lnTo>
                    <a:pt x="52" y="61"/>
                  </a:lnTo>
                  <a:lnTo>
                    <a:pt x="58" y="61"/>
                  </a:lnTo>
                  <a:lnTo>
                    <a:pt x="61" y="55"/>
                  </a:lnTo>
                  <a:lnTo>
                    <a:pt x="67" y="52"/>
                  </a:lnTo>
                  <a:lnTo>
                    <a:pt x="70" y="52"/>
                  </a:lnTo>
                  <a:lnTo>
                    <a:pt x="67" y="52"/>
                  </a:lnTo>
                  <a:lnTo>
                    <a:pt x="67" y="46"/>
                  </a:lnTo>
                  <a:lnTo>
                    <a:pt x="67" y="40"/>
                  </a:lnTo>
                  <a:lnTo>
                    <a:pt x="61" y="37"/>
                  </a:lnTo>
                  <a:lnTo>
                    <a:pt x="67" y="37"/>
                  </a:lnTo>
                  <a:lnTo>
                    <a:pt x="70" y="25"/>
                  </a:lnTo>
                  <a:lnTo>
                    <a:pt x="82" y="25"/>
                  </a:lnTo>
                  <a:lnTo>
                    <a:pt x="85" y="31"/>
                  </a:lnTo>
                  <a:lnTo>
                    <a:pt x="91" y="37"/>
                  </a:lnTo>
                  <a:lnTo>
                    <a:pt x="91" y="40"/>
                  </a:lnTo>
                  <a:lnTo>
                    <a:pt x="100" y="46"/>
                  </a:lnTo>
                  <a:lnTo>
                    <a:pt x="107" y="52"/>
                  </a:lnTo>
                  <a:lnTo>
                    <a:pt x="116" y="46"/>
                  </a:lnTo>
                  <a:lnTo>
                    <a:pt x="116" y="40"/>
                  </a:lnTo>
                  <a:lnTo>
                    <a:pt x="116" y="37"/>
                  </a:lnTo>
                  <a:lnTo>
                    <a:pt x="128" y="37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16" y="25"/>
                  </a:lnTo>
                  <a:lnTo>
                    <a:pt x="113" y="22"/>
                  </a:lnTo>
                  <a:lnTo>
                    <a:pt x="128" y="16"/>
                  </a:lnTo>
                  <a:lnTo>
                    <a:pt x="131" y="13"/>
                  </a:lnTo>
                  <a:lnTo>
                    <a:pt x="137" y="13"/>
                  </a:lnTo>
                  <a:lnTo>
                    <a:pt x="131" y="13"/>
                  </a:lnTo>
                  <a:lnTo>
                    <a:pt x="137" y="6"/>
                  </a:lnTo>
                  <a:lnTo>
                    <a:pt x="146" y="6"/>
                  </a:lnTo>
                  <a:lnTo>
                    <a:pt x="152" y="0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71" y="6"/>
                  </a:lnTo>
                  <a:lnTo>
                    <a:pt x="177" y="6"/>
                  </a:lnTo>
                  <a:lnTo>
                    <a:pt x="177" y="0"/>
                  </a:lnTo>
                  <a:lnTo>
                    <a:pt x="183" y="6"/>
                  </a:lnTo>
                  <a:lnTo>
                    <a:pt x="186" y="13"/>
                  </a:lnTo>
                  <a:lnTo>
                    <a:pt x="183" y="16"/>
                  </a:lnTo>
                  <a:lnTo>
                    <a:pt x="177" y="16"/>
                  </a:lnTo>
                  <a:lnTo>
                    <a:pt x="171" y="16"/>
                  </a:lnTo>
                  <a:lnTo>
                    <a:pt x="177" y="22"/>
                  </a:lnTo>
                  <a:lnTo>
                    <a:pt x="171" y="22"/>
                  </a:lnTo>
                  <a:lnTo>
                    <a:pt x="162" y="22"/>
                  </a:lnTo>
                  <a:lnTo>
                    <a:pt x="155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46" y="40"/>
                  </a:lnTo>
                  <a:lnTo>
                    <a:pt x="140" y="37"/>
                  </a:lnTo>
                  <a:lnTo>
                    <a:pt x="137" y="37"/>
                  </a:lnTo>
                  <a:lnTo>
                    <a:pt x="137" y="40"/>
                  </a:lnTo>
                  <a:lnTo>
                    <a:pt x="131" y="46"/>
                  </a:lnTo>
                  <a:lnTo>
                    <a:pt x="137" y="52"/>
                  </a:lnTo>
                  <a:lnTo>
                    <a:pt x="140" y="55"/>
                  </a:lnTo>
                  <a:lnTo>
                    <a:pt x="146" y="61"/>
                  </a:lnTo>
                  <a:lnTo>
                    <a:pt x="152" y="68"/>
                  </a:lnTo>
                  <a:lnTo>
                    <a:pt x="155" y="61"/>
                  </a:lnTo>
                  <a:lnTo>
                    <a:pt x="162" y="61"/>
                  </a:lnTo>
                  <a:lnTo>
                    <a:pt x="168" y="61"/>
                  </a:lnTo>
                  <a:lnTo>
                    <a:pt x="177" y="68"/>
                  </a:lnTo>
                  <a:lnTo>
                    <a:pt x="177" y="71"/>
                  </a:lnTo>
                  <a:lnTo>
                    <a:pt x="183" y="77"/>
                  </a:lnTo>
                  <a:lnTo>
                    <a:pt x="186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1694606" y="3597075"/>
              <a:ext cx="393700" cy="376767"/>
            </a:xfrm>
            <a:custGeom>
              <a:avLst/>
              <a:gdLst>
                <a:gd name="T0" fmla="*/ 183 w 186"/>
                <a:gd name="T1" fmla="*/ 86 h 178"/>
                <a:gd name="T2" fmla="*/ 177 w 186"/>
                <a:gd name="T3" fmla="*/ 98 h 178"/>
                <a:gd name="T4" fmla="*/ 171 w 186"/>
                <a:gd name="T5" fmla="*/ 116 h 178"/>
                <a:gd name="T6" fmla="*/ 168 w 186"/>
                <a:gd name="T7" fmla="*/ 132 h 178"/>
                <a:gd name="T8" fmla="*/ 168 w 186"/>
                <a:gd name="T9" fmla="*/ 147 h 178"/>
                <a:gd name="T10" fmla="*/ 155 w 186"/>
                <a:gd name="T11" fmla="*/ 156 h 178"/>
                <a:gd name="T12" fmla="*/ 146 w 186"/>
                <a:gd name="T13" fmla="*/ 165 h 178"/>
                <a:gd name="T14" fmla="*/ 122 w 186"/>
                <a:gd name="T15" fmla="*/ 165 h 178"/>
                <a:gd name="T16" fmla="*/ 97 w 186"/>
                <a:gd name="T17" fmla="*/ 165 h 178"/>
                <a:gd name="T18" fmla="*/ 85 w 186"/>
                <a:gd name="T19" fmla="*/ 165 h 178"/>
                <a:gd name="T20" fmla="*/ 76 w 186"/>
                <a:gd name="T21" fmla="*/ 178 h 178"/>
                <a:gd name="T22" fmla="*/ 58 w 186"/>
                <a:gd name="T23" fmla="*/ 178 h 178"/>
                <a:gd name="T24" fmla="*/ 36 w 186"/>
                <a:gd name="T25" fmla="*/ 172 h 178"/>
                <a:gd name="T26" fmla="*/ 27 w 186"/>
                <a:gd name="T27" fmla="*/ 165 h 178"/>
                <a:gd name="T28" fmla="*/ 27 w 186"/>
                <a:gd name="T29" fmla="*/ 165 h 178"/>
                <a:gd name="T30" fmla="*/ 15 w 186"/>
                <a:gd name="T31" fmla="*/ 162 h 178"/>
                <a:gd name="T32" fmla="*/ 15 w 186"/>
                <a:gd name="T33" fmla="*/ 150 h 178"/>
                <a:gd name="T34" fmla="*/ 21 w 186"/>
                <a:gd name="T35" fmla="*/ 150 h 178"/>
                <a:gd name="T36" fmla="*/ 6 w 186"/>
                <a:gd name="T37" fmla="*/ 150 h 178"/>
                <a:gd name="T38" fmla="*/ 12 w 186"/>
                <a:gd name="T39" fmla="*/ 138 h 178"/>
                <a:gd name="T40" fmla="*/ 27 w 186"/>
                <a:gd name="T41" fmla="*/ 138 h 178"/>
                <a:gd name="T42" fmla="*/ 6 w 186"/>
                <a:gd name="T43" fmla="*/ 132 h 178"/>
                <a:gd name="T44" fmla="*/ 15 w 186"/>
                <a:gd name="T45" fmla="*/ 123 h 178"/>
                <a:gd name="T46" fmla="*/ 39 w 186"/>
                <a:gd name="T47" fmla="*/ 116 h 178"/>
                <a:gd name="T48" fmla="*/ 61 w 186"/>
                <a:gd name="T49" fmla="*/ 123 h 178"/>
                <a:gd name="T50" fmla="*/ 58 w 186"/>
                <a:gd name="T51" fmla="*/ 116 h 178"/>
                <a:gd name="T52" fmla="*/ 36 w 186"/>
                <a:gd name="T53" fmla="*/ 116 h 178"/>
                <a:gd name="T54" fmla="*/ 52 w 186"/>
                <a:gd name="T55" fmla="*/ 101 h 178"/>
                <a:gd name="T56" fmla="*/ 76 w 186"/>
                <a:gd name="T57" fmla="*/ 92 h 178"/>
                <a:gd name="T58" fmla="*/ 61 w 186"/>
                <a:gd name="T59" fmla="*/ 86 h 178"/>
                <a:gd name="T60" fmla="*/ 52 w 186"/>
                <a:gd name="T61" fmla="*/ 83 h 178"/>
                <a:gd name="T62" fmla="*/ 52 w 186"/>
                <a:gd name="T63" fmla="*/ 61 h 178"/>
                <a:gd name="T64" fmla="*/ 67 w 186"/>
                <a:gd name="T65" fmla="*/ 52 h 178"/>
                <a:gd name="T66" fmla="*/ 67 w 186"/>
                <a:gd name="T67" fmla="*/ 46 h 178"/>
                <a:gd name="T68" fmla="*/ 67 w 186"/>
                <a:gd name="T69" fmla="*/ 37 h 178"/>
                <a:gd name="T70" fmla="*/ 85 w 186"/>
                <a:gd name="T71" fmla="*/ 31 h 178"/>
                <a:gd name="T72" fmla="*/ 100 w 186"/>
                <a:gd name="T73" fmla="*/ 46 h 178"/>
                <a:gd name="T74" fmla="*/ 116 w 186"/>
                <a:gd name="T75" fmla="*/ 40 h 178"/>
                <a:gd name="T76" fmla="*/ 131 w 186"/>
                <a:gd name="T77" fmla="*/ 31 h 178"/>
                <a:gd name="T78" fmla="*/ 113 w 186"/>
                <a:gd name="T79" fmla="*/ 22 h 178"/>
                <a:gd name="T80" fmla="*/ 137 w 186"/>
                <a:gd name="T81" fmla="*/ 13 h 178"/>
                <a:gd name="T82" fmla="*/ 146 w 186"/>
                <a:gd name="T83" fmla="*/ 6 h 178"/>
                <a:gd name="T84" fmla="*/ 168 w 186"/>
                <a:gd name="T85" fmla="*/ 6 h 178"/>
                <a:gd name="T86" fmla="*/ 177 w 186"/>
                <a:gd name="T87" fmla="*/ 0 h 178"/>
                <a:gd name="T88" fmla="*/ 183 w 186"/>
                <a:gd name="T89" fmla="*/ 16 h 178"/>
                <a:gd name="T90" fmla="*/ 177 w 186"/>
                <a:gd name="T91" fmla="*/ 22 h 178"/>
                <a:gd name="T92" fmla="*/ 155 w 186"/>
                <a:gd name="T93" fmla="*/ 25 h 178"/>
                <a:gd name="T94" fmla="*/ 146 w 186"/>
                <a:gd name="T95" fmla="*/ 40 h 178"/>
                <a:gd name="T96" fmla="*/ 137 w 186"/>
                <a:gd name="T97" fmla="*/ 40 h 178"/>
                <a:gd name="T98" fmla="*/ 140 w 186"/>
                <a:gd name="T99" fmla="*/ 55 h 178"/>
                <a:gd name="T100" fmla="*/ 155 w 186"/>
                <a:gd name="T101" fmla="*/ 61 h 178"/>
                <a:gd name="T102" fmla="*/ 177 w 186"/>
                <a:gd name="T103" fmla="*/ 68 h 178"/>
                <a:gd name="T104" fmla="*/ 186 w 186"/>
                <a:gd name="T105" fmla="*/ 8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78">
                  <a:moveTo>
                    <a:pt x="186" y="86"/>
                  </a:moveTo>
                  <a:lnTo>
                    <a:pt x="183" y="92"/>
                  </a:lnTo>
                  <a:lnTo>
                    <a:pt x="183" y="86"/>
                  </a:lnTo>
                  <a:lnTo>
                    <a:pt x="177" y="86"/>
                  </a:lnTo>
                  <a:lnTo>
                    <a:pt x="183" y="92"/>
                  </a:lnTo>
                  <a:lnTo>
                    <a:pt x="177" y="98"/>
                  </a:lnTo>
                  <a:lnTo>
                    <a:pt x="177" y="101"/>
                  </a:lnTo>
                  <a:lnTo>
                    <a:pt x="177" y="110"/>
                  </a:lnTo>
                  <a:lnTo>
                    <a:pt x="171" y="116"/>
                  </a:lnTo>
                  <a:lnTo>
                    <a:pt x="171" y="123"/>
                  </a:lnTo>
                  <a:lnTo>
                    <a:pt x="171" y="126"/>
                  </a:lnTo>
                  <a:lnTo>
                    <a:pt x="168" y="132"/>
                  </a:lnTo>
                  <a:lnTo>
                    <a:pt x="168" y="138"/>
                  </a:lnTo>
                  <a:lnTo>
                    <a:pt x="168" y="141"/>
                  </a:lnTo>
                  <a:lnTo>
                    <a:pt x="168" y="147"/>
                  </a:lnTo>
                  <a:lnTo>
                    <a:pt x="162" y="147"/>
                  </a:lnTo>
                  <a:lnTo>
                    <a:pt x="162" y="150"/>
                  </a:lnTo>
                  <a:lnTo>
                    <a:pt x="155" y="156"/>
                  </a:lnTo>
                  <a:lnTo>
                    <a:pt x="152" y="156"/>
                  </a:lnTo>
                  <a:lnTo>
                    <a:pt x="152" y="162"/>
                  </a:lnTo>
                  <a:lnTo>
                    <a:pt x="146" y="165"/>
                  </a:lnTo>
                  <a:lnTo>
                    <a:pt x="137" y="172"/>
                  </a:lnTo>
                  <a:lnTo>
                    <a:pt x="131" y="165"/>
                  </a:lnTo>
                  <a:lnTo>
                    <a:pt x="122" y="165"/>
                  </a:lnTo>
                  <a:lnTo>
                    <a:pt x="113" y="165"/>
                  </a:lnTo>
                  <a:lnTo>
                    <a:pt x="100" y="165"/>
                  </a:lnTo>
                  <a:lnTo>
                    <a:pt x="97" y="165"/>
                  </a:lnTo>
                  <a:lnTo>
                    <a:pt x="91" y="172"/>
                  </a:lnTo>
                  <a:lnTo>
                    <a:pt x="85" y="172"/>
                  </a:lnTo>
                  <a:lnTo>
                    <a:pt x="85" y="165"/>
                  </a:lnTo>
                  <a:lnTo>
                    <a:pt x="82" y="172"/>
                  </a:lnTo>
                  <a:lnTo>
                    <a:pt x="76" y="172"/>
                  </a:lnTo>
                  <a:lnTo>
                    <a:pt x="76" y="178"/>
                  </a:lnTo>
                  <a:lnTo>
                    <a:pt x="67" y="178"/>
                  </a:lnTo>
                  <a:lnTo>
                    <a:pt x="61" y="172"/>
                  </a:lnTo>
                  <a:lnTo>
                    <a:pt x="58" y="178"/>
                  </a:lnTo>
                  <a:lnTo>
                    <a:pt x="45" y="178"/>
                  </a:lnTo>
                  <a:lnTo>
                    <a:pt x="39" y="172"/>
                  </a:lnTo>
                  <a:lnTo>
                    <a:pt x="36" y="172"/>
                  </a:lnTo>
                  <a:lnTo>
                    <a:pt x="27" y="178"/>
                  </a:lnTo>
                  <a:lnTo>
                    <a:pt x="27" y="172"/>
                  </a:lnTo>
                  <a:lnTo>
                    <a:pt x="27" y="165"/>
                  </a:lnTo>
                  <a:lnTo>
                    <a:pt x="12" y="172"/>
                  </a:lnTo>
                  <a:lnTo>
                    <a:pt x="15" y="172"/>
                  </a:lnTo>
                  <a:lnTo>
                    <a:pt x="27" y="165"/>
                  </a:lnTo>
                  <a:lnTo>
                    <a:pt x="12" y="165"/>
                  </a:lnTo>
                  <a:lnTo>
                    <a:pt x="21" y="162"/>
                  </a:lnTo>
                  <a:lnTo>
                    <a:pt x="15" y="162"/>
                  </a:lnTo>
                  <a:lnTo>
                    <a:pt x="12" y="162"/>
                  </a:lnTo>
                  <a:lnTo>
                    <a:pt x="12" y="156"/>
                  </a:lnTo>
                  <a:lnTo>
                    <a:pt x="15" y="150"/>
                  </a:lnTo>
                  <a:lnTo>
                    <a:pt x="21" y="150"/>
                  </a:lnTo>
                  <a:lnTo>
                    <a:pt x="27" y="150"/>
                  </a:lnTo>
                  <a:lnTo>
                    <a:pt x="21" y="150"/>
                  </a:lnTo>
                  <a:lnTo>
                    <a:pt x="15" y="150"/>
                  </a:lnTo>
                  <a:lnTo>
                    <a:pt x="12" y="147"/>
                  </a:lnTo>
                  <a:lnTo>
                    <a:pt x="6" y="150"/>
                  </a:lnTo>
                  <a:lnTo>
                    <a:pt x="0" y="147"/>
                  </a:lnTo>
                  <a:lnTo>
                    <a:pt x="6" y="141"/>
                  </a:lnTo>
                  <a:lnTo>
                    <a:pt x="12" y="138"/>
                  </a:lnTo>
                  <a:lnTo>
                    <a:pt x="15" y="138"/>
                  </a:lnTo>
                  <a:lnTo>
                    <a:pt x="21" y="138"/>
                  </a:lnTo>
                  <a:lnTo>
                    <a:pt x="27" y="138"/>
                  </a:lnTo>
                  <a:lnTo>
                    <a:pt x="21" y="132"/>
                  </a:lnTo>
                  <a:lnTo>
                    <a:pt x="12" y="132"/>
                  </a:lnTo>
                  <a:lnTo>
                    <a:pt x="6" y="132"/>
                  </a:lnTo>
                  <a:lnTo>
                    <a:pt x="6" y="126"/>
                  </a:lnTo>
                  <a:lnTo>
                    <a:pt x="12" y="123"/>
                  </a:lnTo>
                  <a:lnTo>
                    <a:pt x="15" y="123"/>
                  </a:lnTo>
                  <a:lnTo>
                    <a:pt x="30" y="123"/>
                  </a:lnTo>
                  <a:lnTo>
                    <a:pt x="30" y="116"/>
                  </a:lnTo>
                  <a:lnTo>
                    <a:pt x="39" y="116"/>
                  </a:lnTo>
                  <a:lnTo>
                    <a:pt x="45" y="116"/>
                  </a:lnTo>
                  <a:lnTo>
                    <a:pt x="52" y="123"/>
                  </a:lnTo>
                  <a:lnTo>
                    <a:pt x="61" y="123"/>
                  </a:lnTo>
                  <a:lnTo>
                    <a:pt x="67" y="123"/>
                  </a:lnTo>
                  <a:lnTo>
                    <a:pt x="61" y="116"/>
                  </a:lnTo>
                  <a:lnTo>
                    <a:pt x="58" y="116"/>
                  </a:lnTo>
                  <a:lnTo>
                    <a:pt x="52" y="116"/>
                  </a:lnTo>
                  <a:lnTo>
                    <a:pt x="45" y="110"/>
                  </a:lnTo>
                  <a:lnTo>
                    <a:pt x="36" y="116"/>
                  </a:lnTo>
                  <a:lnTo>
                    <a:pt x="30" y="110"/>
                  </a:lnTo>
                  <a:lnTo>
                    <a:pt x="39" y="110"/>
                  </a:lnTo>
                  <a:lnTo>
                    <a:pt x="52" y="101"/>
                  </a:lnTo>
                  <a:lnTo>
                    <a:pt x="67" y="98"/>
                  </a:lnTo>
                  <a:lnTo>
                    <a:pt x="70" y="98"/>
                  </a:lnTo>
                  <a:lnTo>
                    <a:pt x="76" y="92"/>
                  </a:lnTo>
                  <a:lnTo>
                    <a:pt x="76" y="86"/>
                  </a:lnTo>
                  <a:lnTo>
                    <a:pt x="70" y="86"/>
                  </a:lnTo>
                  <a:lnTo>
                    <a:pt x="61" y="86"/>
                  </a:lnTo>
                  <a:lnTo>
                    <a:pt x="58" y="92"/>
                  </a:lnTo>
                  <a:lnTo>
                    <a:pt x="58" y="83"/>
                  </a:lnTo>
                  <a:lnTo>
                    <a:pt x="52" y="83"/>
                  </a:lnTo>
                  <a:lnTo>
                    <a:pt x="52" y="77"/>
                  </a:lnTo>
                  <a:lnTo>
                    <a:pt x="45" y="68"/>
                  </a:lnTo>
                  <a:lnTo>
                    <a:pt x="52" y="61"/>
                  </a:lnTo>
                  <a:lnTo>
                    <a:pt x="58" y="61"/>
                  </a:lnTo>
                  <a:lnTo>
                    <a:pt x="61" y="55"/>
                  </a:lnTo>
                  <a:lnTo>
                    <a:pt x="67" y="52"/>
                  </a:lnTo>
                  <a:lnTo>
                    <a:pt x="70" y="52"/>
                  </a:lnTo>
                  <a:lnTo>
                    <a:pt x="67" y="52"/>
                  </a:lnTo>
                  <a:lnTo>
                    <a:pt x="67" y="46"/>
                  </a:lnTo>
                  <a:lnTo>
                    <a:pt x="67" y="40"/>
                  </a:lnTo>
                  <a:lnTo>
                    <a:pt x="61" y="37"/>
                  </a:lnTo>
                  <a:lnTo>
                    <a:pt x="67" y="37"/>
                  </a:lnTo>
                  <a:lnTo>
                    <a:pt x="70" y="25"/>
                  </a:lnTo>
                  <a:lnTo>
                    <a:pt x="82" y="25"/>
                  </a:lnTo>
                  <a:lnTo>
                    <a:pt x="85" y="31"/>
                  </a:lnTo>
                  <a:lnTo>
                    <a:pt x="91" y="37"/>
                  </a:lnTo>
                  <a:lnTo>
                    <a:pt x="91" y="40"/>
                  </a:lnTo>
                  <a:lnTo>
                    <a:pt x="100" y="46"/>
                  </a:lnTo>
                  <a:lnTo>
                    <a:pt x="107" y="52"/>
                  </a:lnTo>
                  <a:lnTo>
                    <a:pt x="116" y="46"/>
                  </a:lnTo>
                  <a:lnTo>
                    <a:pt x="116" y="40"/>
                  </a:lnTo>
                  <a:lnTo>
                    <a:pt x="116" y="37"/>
                  </a:lnTo>
                  <a:lnTo>
                    <a:pt x="128" y="37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16" y="25"/>
                  </a:lnTo>
                  <a:lnTo>
                    <a:pt x="113" y="22"/>
                  </a:lnTo>
                  <a:lnTo>
                    <a:pt x="128" y="16"/>
                  </a:lnTo>
                  <a:lnTo>
                    <a:pt x="131" y="13"/>
                  </a:lnTo>
                  <a:lnTo>
                    <a:pt x="137" y="13"/>
                  </a:lnTo>
                  <a:lnTo>
                    <a:pt x="131" y="13"/>
                  </a:lnTo>
                  <a:lnTo>
                    <a:pt x="137" y="6"/>
                  </a:lnTo>
                  <a:lnTo>
                    <a:pt x="146" y="6"/>
                  </a:lnTo>
                  <a:lnTo>
                    <a:pt x="152" y="0"/>
                  </a:lnTo>
                  <a:lnTo>
                    <a:pt x="162" y="6"/>
                  </a:lnTo>
                  <a:lnTo>
                    <a:pt x="168" y="6"/>
                  </a:lnTo>
                  <a:lnTo>
                    <a:pt x="171" y="6"/>
                  </a:lnTo>
                  <a:lnTo>
                    <a:pt x="177" y="6"/>
                  </a:lnTo>
                  <a:lnTo>
                    <a:pt x="177" y="0"/>
                  </a:lnTo>
                  <a:lnTo>
                    <a:pt x="183" y="6"/>
                  </a:lnTo>
                  <a:lnTo>
                    <a:pt x="186" y="13"/>
                  </a:lnTo>
                  <a:lnTo>
                    <a:pt x="183" y="16"/>
                  </a:lnTo>
                  <a:lnTo>
                    <a:pt x="177" y="16"/>
                  </a:lnTo>
                  <a:lnTo>
                    <a:pt x="171" y="16"/>
                  </a:lnTo>
                  <a:lnTo>
                    <a:pt x="177" y="22"/>
                  </a:lnTo>
                  <a:lnTo>
                    <a:pt x="171" y="22"/>
                  </a:lnTo>
                  <a:lnTo>
                    <a:pt x="162" y="22"/>
                  </a:lnTo>
                  <a:lnTo>
                    <a:pt x="155" y="25"/>
                  </a:lnTo>
                  <a:lnTo>
                    <a:pt x="152" y="31"/>
                  </a:lnTo>
                  <a:lnTo>
                    <a:pt x="152" y="37"/>
                  </a:lnTo>
                  <a:lnTo>
                    <a:pt x="146" y="40"/>
                  </a:lnTo>
                  <a:lnTo>
                    <a:pt x="140" y="37"/>
                  </a:lnTo>
                  <a:lnTo>
                    <a:pt x="137" y="37"/>
                  </a:lnTo>
                  <a:lnTo>
                    <a:pt x="137" y="40"/>
                  </a:lnTo>
                  <a:lnTo>
                    <a:pt x="131" y="46"/>
                  </a:lnTo>
                  <a:lnTo>
                    <a:pt x="137" y="52"/>
                  </a:lnTo>
                  <a:lnTo>
                    <a:pt x="140" y="55"/>
                  </a:lnTo>
                  <a:lnTo>
                    <a:pt x="146" y="61"/>
                  </a:lnTo>
                  <a:lnTo>
                    <a:pt x="152" y="68"/>
                  </a:lnTo>
                  <a:lnTo>
                    <a:pt x="155" y="61"/>
                  </a:lnTo>
                  <a:lnTo>
                    <a:pt x="162" y="61"/>
                  </a:lnTo>
                  <a:lnTo>
                    <a:pt x="168" y="61"/>
                  </a:lnTo>
                  <a:lnTo>
                    <a:pt x="177" y="68"/>
                  </a:lnTo>
                  <a:lnTo>
                    <a:pt x="177" y="71"/>
                  </a:lnTo>
                  <a:lnTo>
                    <a:pt x="183" y="77"/>
                  </a:lnTo>
                  <a:lnTo>
                    <a:pt x="186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1971888" y="3630941"/>
              <a:ext cx="179917" cy="148167"/>
            </a:xfrm>
            <a:custGeom>
              <a:avLst/>
              <a:gdLst>
                <a:gd name="T0" fmla="*/ 46 w 85"/>
                <a:gd name="T1" fmla="*/ 6 h 70"/>
                <a:gd name="T2" fmla="*/ 40 w 85"/>
                <a:gd name="T3" fmla="*/ 6 h 70"/>
                <a:gd name="T4" fmla="*/ 31 w 85"/>
                <a:gd name="T5" fmla="*/ 6 h 70"/>
                <a:gd name="T6" fmla="*/ 24 w 85"/>
                <a:gd name="T7" fmla="*/ 12 h 70"/>
                <a:gd name="T8" fmla="*/ 18 w 85"/>
                <a:gd name="T9" fmla="*/ 15 h 70"/>
                <a:gd name="T10" fmla="*/ 18 w 85"/>
                <a:gd name="T11" fmla="*/ 21 h 70"/>
                <a:gd name="T12" fmla="*/ 15 w 85"/>
                <a:gd name="T13" fmla="*/ 24 h 70"/>
                <a:gd name="T14" fmla="*/ 9 w 85"/>
                <a:gd name="T15" fmla="*/ 21 h 70"/>
                <a:gd name="T16" fmla="*/ 3 w 85"/>
                <a:gd name="T17" fmla="*/ 21 h 70"/>
                <a:gd name="T18" fmla="*/ 3 w 85"/>
                <a:gd name="T19" fmla="*/ 24 h 70"/>
                <a:gd name="T20" fmla="*/ 0 w 85"/>
                <a:gd name="T21" fmla="*/ 30 h 70"/>
                <a:gd name="T22" fmla="*/ 3 w 85"/>
                <a:gd name="T23" fmla="*/ 36 h 70"/>
                <a:gd name="T24" fmla="*/ 9 w 85"/>
                <a:gd name="T25" fmla="*/ 39 h 70"/>
                <a:gd name="T26" fmla="*/ 15 w 85"/>
                <a:gd name="T27" fmla="*/ 45 h 70"/>
                <a:gd name="T28" fmla="*/ 18 w 85"/>
                <a:gd name="T29" fmla="*/ 52 h 70"/>
                <a:gd name="T30" fmla="*/ 24 w 85"/>
                <a:gd name="T31" fmla="*/ 45 h 70"/>
                <a:gd name="T32" fmla="*/ 31 w 85"/>
                <a:gd name="T33" fmla="*/ 45 h 70"/>
                <a:gd name="T34" fmla="*/ 34 w 85"/>
                <a:gd name="T35" fmla="*/ 45 h 70"/>
                <a:gd name="T36" fmla="*/ 46 w 85"/>
                <a:gd name="T37" fmla="*/ 52 h 70"/>
                <a:gd name="T38" fmla="*/ 46 w 85"/>
                <a:gd name="T39" fmla="*/ 55 h 70"/>
                <a:gd name="T40" fmla="*/ 49 w 85"/>
                <a:gd name="T41" fmla="*/ 61 h 70"/>
                <a:gd name="T42" fmla="*/ 55 w 85"/>
                <a:gd name="T43" fmla="*/ 70 h 70"/>
                <a:gd name="T44" fmla="*/ 61 w 85"/>
                <a:gd name="T45" fmla="*/ 67 h 70"/>
                <a:gd name="T46" fmla="*/ 64 w 85"/>
                <a:gd name="T47" fmla="*/ 61 h 70"/>
                <a:gd name="T48" fmla="*/ 70 w 85"/>
                <a:gd name="T49" fmla="*/ 61 h 70"/>
                <a:gd name="T50" fmla="*/ 73 w 85"/>
                <a:gd name="T51" fmla="*/ 61 h 70"/>
                <a:gd name="T52" fmla="*/ 73 w 85"/>
                <a:gd name="T53" fmla="*/ 52 h 70"/>
                <a:gd name="T54" fmla="*/ 79 w 85"/>
                <a:gd name="T55" fmla="*/ 45 h 70"/>
                <a:gd name="T56" fmla="*/ 79 w 85"/>
                <a:gd name="T57" fmla="*/ 52 h 70"/>
                <a:gd name="T58" fmla="*/ 79 w 85"/>
                <a:gd name="T59" fmla="*/ 55 h 70"/>
                <a:gd name="T60" fmla="*/ 85 w 85"/>
                <a:gd name="T61" fmla="*/ 55 h 70"/>
                <a:gd name="T62" fmla="*/ 85 w 85"/>
                <a:gd name="T63" fmla="*/ 52 h 70"/>
                <a:gd name="T64" fmla="*/ 85 w 85"/>
                <a:gd name="T65" fmla="*/ 45 h 70"/>
                <a:gd name="T66" fmla="*/ 79 w 85"/>
                <a:gd name="T67" fmla="*/ 39 h 70"/>
                <a:gd name="T68" fmla="*/ 73 w 85"/>
                <a:gd name="T69" fmla="*/ 45 h 70"/>
                <a:gd name="T70" fmla="*/ 70 w 85"/>
                <a:gd name="T71" fmla="*/ 39 h 70"/>
                <a:gd name="T72" fmla="*/ 73 w 85"/>
                <a:gd name="T73" fmla="*/ 36 h 70"/>
                <a:gd name="T74" fmla="*/ 79 w 85"/>
                <a:gd name="T75" fmla="*/ 36 h 70"/>
                <a:gd name="T76" fmla="*/ 79 w 85"/>
                <a:gd name="T77" fmla="*/ 30 h 70"/>
                <a:gd name="T78" fmla="*/ 79 w 85"/>
                <a:gd name="T79" fmla="*/ 24 h 70"/>
                <a:gd name="T80" fmla="*/ 73 w 85"/>
                <a:gd name="T81" fmla="*/ 15 h 70"/>
                <a:gd name="T82" fmla="*/ 73 w 85"/>
                <a:gd name="T83" fmla="*/ 12 h 70"/>
                <a:gd name="T84" fmla="*/ 73 w 85"/>
                <a:gd name="T85" fmla="*/ 6 h 70"/>
                <a:gd name="T86" fmla="*/ 70 w 85"/>
                <a:gd name="T87" fmla="*/ 6 h 70"/>
                <a:gd name="T88" fmla="*/ 64 w 85"/>
                <a:gd name="T89" fmla="*/ 6 h 70"/>
                <a:gd name="T90" fmla="*/ 61 w 85"/>
                <a:gd name="T91" fmla="*/ 6 h 70"/>
                <a:gd name="T92" fmla="*/ 61 w 85"/>
                <a:gd name="T93" fmla="*/ 0 h 70"/>
                <a:gd name="T94" fmla="*/ 55 w 85"/>
                <a:gd name="T95" fmla="*/ 0 h 70"/>
                <a:gd name="T96" fmla="*/ 49 w 85"/>
                <a:gd name="T97" fmla="*/ 6 h 70"/>
                <a:gd name="T98" fmla="*/ 46 w 85"/>
                <a:gd name="T9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" h="70">
                  <a:moveTo>
                    <a:pt x="46" y="6"/>
                  </a:moveTo>
                  <a:lnTo>
                    <a:pt x="40" y="6"/>
                  </a:lnTo>
                  <a:lnTo>
                    <a:pt x="31" y="6"/>
                  </a:lnTo>
                  <a:lnTo>
                    <a:pt x="24" y="12"/>
                  </a:lnTo>
                  <a:lnTo>
                    <a:pt x="18" y="15"/>
                  </a:lnTo>
                  <a:lnTo>
                    <a:pt x="18" y="21"/>
                  </a:lnTo>
                  <a:lnTo>
                    <a:pt x="15" y="24"/>
                  </a:lnTo>
                  <a:lnTo>
                    <a:pt x="9" y="21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0" y="30"/>
                  </a:lnTo>
                  <a:lnTo>
                    <a:pt x="3" y="36"/>
                  </a:lnTo>
                  <a:lnTo>
                    <a:pt x="9" y="39"/>
                  </a:lnTo>
                  <a:lnTo>
                    <a:pt x="15" y="45"/>
                  </a:lnTo>
                  <a:lnTo>
                    <a:pt x="18" y="52"/>
                  </a:lnTo>
                  <a:lnTo>
                    <a:pt x="24" y="45"/>
                  </a:lnTo>
                  <a:lnTo>
                    <a:pt x="31" y="45"/>
                  </a:lnTo>
                  <a:lnTo>
                    <a:pt x="34" y="45"/>
                  </a:lnTo>
                  <a:lnTo>
                    <a:pt x="46" y="52"/>
                  </a:lnTo>
                  <a:lnTo>
                    <a:pt x="46" y="55"/>
                  </a:lnTo>
                  <a:lnTo>
                    <a:pt x="49" y="61"/>
                  </a:lnTo>
                  <a:lnTo>
                    <a:pt x="55" y="70"/>
                  </a:lnTo>
                  <a:lnTo>
                    <a:pt x="61" y="67"/>
                  </a:lnTo>
                  <a:lnTo>
                    <a:pt x="64" y="61"/>
                  </a:lnTo>
                  <a:lnTo>
                    <a:pt x="70" y="61"/>
                  </a:lnTo>
                  <a:lnTo>
                    <a:pt x="73" y="61"/>
                  </a:lnTo>
                  <a:lnTo>
                    <a:pt x="73" y="52"/>
                  </a:lnTo>
                  <a:lnTo>
                    <a:pt x="79" y="45"/>
                  </a:lnTo>
                  <a:lnTo>
                    <a:pt x="79" y="52"/>
                  </a:lnTo>
                  <a:lnTo>
                    <a:pt x="79" y="55"/>
                  </a:lnTo>
                  <a:lnTo>
                    <a:pt x="85" y="55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9" y="39"/>
                  </a:lnTo>
                  <a:lnTo>
                    <a:pt x="73" y="45"/>
                  </a:lnTo>
                  <a:lnTo>
                    <a:pt x="70" y="39"/>
                  </a:lnTo>
                  <a:lnTo>
                    <a:pt x="73" y="36"/>
                  </a:lnTo>
                  <a:lnTo>
                    <a:pt x="79" y="36"/>
                  </a:lnTo>
                  <a:lnTo>
                    <a:pt x="79" y="30"/>
                  </a:lnTo>
                  <a:lnTo>
                    <a:pt x="79" y="24"/>
                  </a:lnTo>
                  <a:lnTo>
                    <a:pt x="73" y="15"/>
                  </a:lnTo>
                  <a:lnTo>
                    <a:pt x="73" y="12"/>
                  </a:lnTo>
                  <a:lnTo>
                    <a:pt x="73" y="6"/>
                  </a:lnTo>
                  <a:lnTo>
                    <a:pt x="70" y="6"/>
                  </a:lnTo>
                  <a:lnTo>
                    <a:pt x="64" y="6"/>
                  </a:lnTo>
                  <a:lnTo>
                    <a:pt x="61" y="6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6"/>
                  </a:lnTo>
                  <a:lnTo>
                    <a:pt x="46" y="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1971888" y="3630941"/>
              <a:ext cx="179917" cy="148167"/>
            </a:xfrm>
            <a:custGeom>
              <a:avLst/>
              <a:gdLst>
                <a:gd name="T0" fmla="*/ 46 w 85"/>
                <a:gd name="T1" fmla="*/ 6 h 70"/>
                <a:gd name="T2" fmla="*/ 40 w 85"/>
                <a:gd name="T3" fmla="*/ 6 h 70"/>
                <a:gd name="T4" fmla="*/ 31 w 85"/>
                <a:gd name="T5" fmla="*/ 6 h 70"/>
                <a:gd name="T6" fmla="*/ 24 w 85"/>
                <a:gd name="T7" fmla="*/ 12 h 70"/>
                <a:gd name="T8" fmla="*/ 18 w 85"/>
                <a:gd name="T9" fmla="*/ 15 h 70"/>
                <a:gd name="T10" fmla="*/ 18 w 85"/>
                <a:gd name="T11" fmla="*/ 21 h 70"/>
                <a:gd name="T12" fmla="*/ 15 w 85"/>
                <a:gd name="T13" fmla="*/ 24 h 70"/>
                <a:gd name="T14" fmla="*/ 9 w 85"/>
                <a:gd name="T15" fmla="*/ 21 h 70"/>
                <a:gd name="T16" fmla="*/ 3 w 85"/>
                <a:gd name="T17" fmla="*/ 21 h 70"/>
                <a:gd name="T18" fmla="*/ 3 w 85"/>
                <a:gd name="T19" fmla="*/ 24 h 70"/>
                <a:gd name="T20" fmla="*/ 0 w 85"/>
                <a:gd name="T21" fmla="*/ 30 h 70"/>
                <a:gd name="T22" fmla="*/ 3 w 85"/>
                <a:gd name="T23" fmla="*/ 36 h 70"/>
                <a:gd name="T24" fmla="*/ 9 w 85"/>
                <a:gd name="T25" fmla="*/ 39 h 70"/>
                <a:gd name="T26" fmla="*/ 15 w 85"/>
                <a:gd name="T27" fmla="*/ 45 h 70"/>
                <a:gd name="T28" fmla="*/ 18 w 85"/>
                <a:gd name="T29" fmla="*/ 52 h 70"/>
                <a:gd name="T30" fmla="*/ 24 w 85"/>
                <a:gd name="T31" fmla="*/ 45 h 70"/>
                <a:gd name="T32" fmla="*/ 31 w 85"/>
                <a:gd name="T33" fmla="*/ 45 h 70"/>
                <a:gd name="T34" fmla="*/ 34 w 85"/>
                <a:gd name="T35" fmla="*/ 45 h 70"/>
                <a:gd name="T36" fmla="*/ 46 w 85"/>
                <a:gd name="T37" fmla="*/ 52 h 70"/>
                <a:gd name="T38" fmla="*/ 46 w 85"/>
                <a:gd name="T39" fmla="*/ 55 h 70"/>
                <a:gd name="T40" fmla="*/ 49 w 85"/>
                <a:gd name="T41" fmla="*/ 61 h 70"/>
                <a:gd name="T42" fmla="*/ 55 w 85"/>
                <a:gd name="T43" fmla="*/ 70 h 70"/>
                <a:gd name="T44" fmla="*/ 61 w 85"/>
                <a:gd name="T45" fmla="*/ 67 h 70"/>
                <a:gd name="T46" fmla="*/ 64 w 85"/>
                <a:gd name="T47" fmla="*/ 61 h 70"/>
                <a:gd name="T48" fmla="*/ 70 w 85"/>
                <a:gd name="T49" fmla="*/ 61 h 70"/>
                <a:gd name="T50" fmla="*/ 73 w 85"/>
                <a:gd name="T51" fmla="*/ 61 h 70"/>
                <a:gd name="T52" fmla="*/ 73 w 85"/>
                <a:gd name="T53" fmla="*/ 52 h 70"/>
                <a:gd name="T54" fmla="*/ 79 w 85"/>
                <a:gd name="T55" fmla="*/ 45 h 70"/>
                <a:gd name="T56" fmla="*/ 79 w 85"/>
                <a:gd name="T57" fmla="*/ 52 h 70"/>
                <a:gd name="T58" fmla="*/ 79 w 85"/>
                <a:gd name="T59" fmla="*/ 55 h 70"/>
                <a:gd name="T60" fmla="*/ 85 w 85"/>
                <a:gd name="T61" fmla="*/ 55 h 70"/>
                <a:gd name="T62" fmla="*/ 85 w 85"/>
                <a:gd name="T63" fmla="*/ 52 h 70"/>
                <a:gd name="T64" fmla="*/ 85 w 85"/>
                <a:gd name="T65" fmla="*/ 45 h 70"/>
                <a:gd name="T66" fmla="*/ 79 w 85"/>
                <a:gd name="T67" fmla="*/ 39 h 70"/>
                <a:gd name="T68" fmla="*/ 73 w 85"/>
                <a:gd name="T69" fmla="*/ 45 h 70"/>
                <a:gd name="T70" fmla="*/ 70 w 85"/>
                <a:gd name="T71" fmla="*/ 39 h 70"/>
                <a:gd name="T72" fmla="*/ 73 w 85"/>
                <a:gd name="T73" fmla="*/ 36 h 70"/>
                <a:gd name="T74" fmla="*/ 79 w 85"/>
                <a:gd name="T75" fmla="*/ 36 h 70"/>
                <a:gd name="T76" fmla="*/ 79 w 85"/>
                <a:gd name="T77" fmla="*/ 30 h 70"/>
                <a:gd name="T78" fmla="*/ 79 w 85"/>
                <a:gd name="T79" fmla="*/ 24 h 70"/>
                <a:gd name="T80" fmla="*/ 73 w 85"/>
                <a:gd name="T81" fmla="*/ 15 h 70"/>
                <a:gd name="T82" fmla="*/ 73 w 85"/>
                <a:gd name="T83" fmla="*/ 12 h 70"/>
                <a:gd name="T84" fmla="*/ 73 w 85"/>
                <a:gd name="T85" fmla="*/ 6 h 70"/>
                <a:gd name="T86" fmla="*/ 70 w 85"/>
                <a:gd name="T87" fmla="*/ 6 h 70"/>
                <a:gd name="T88" fmla="*/ 64 w 85"/>
                <a:gd name="T89" fmla="*/ 6 h 70"/>
                <a:gd name="T90" fmla="*/ 61 w 85"/>
                <a:gd name="T91" fmla="*/ 6 h 70"/>
                <a:gd name="T92" fmla="*/ 61 w 85"/>
                <a:gd name="T93" fmla="*/ 0 h 70"/>
                <a:gd name="T94" fmla="*/ 55 w 85"/>
                <a:gd name="T95" fmla="*/ 0 h 70"/>
                <a:gd name="T96" fmla="*/ 49 w 85"/>
                <a:gd name="T97" fmla="*/ 6 h 70"/>
                <a:gd name="T98" fmla="*/ 46 w 85"/>
                <a:gd name="T9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" h="70">
                  <a:moveTo>
                    <a:pt x="46" y="6"/>
                  </a:moveTo>
                  <a:lnTo>
                    <a:pt x="40" y="6"/>
                  </a:lnTo>
                  <a:lnTo>
                    <a:pt x="31" y="6"/>
                  </a:lnTo>
                  <a:lnTo>
                    <a:pt x="24" y="12"/>
                  </a:lnTo>
                  <a:lnTo>
                    <a:pt x="18" y="15"/>
                  </a:lnTo>
                  <a:lnTo>
                    <a:pt x="18" y="21"/>
                  </a:lnTo>
                  <a:lnTo>
                    <a:pt x="15" y="24"/>
                  </a:lnTo>
                  <a:lnTo>
                    <a:pt x="9" y="21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0" y="30"/>
                  </a:lnTo>
                  <a:lnTo>
                    <a:pt x="3" y="36"/>
                  </a:lnTo>
                  <a:lnTo>
                    <a:pt x="9" y="39"/>
                  </a:lnTo>
                  <a:lnTo>
                    <a:pt x="15" y="45"/>
                  </a:lnTo>
                  <a:lnTo>
                    <a:pt x="18" y="52"/>
                  </a:lnTo>
                  <a:lnTo>
                    <a:pt x="24" y="45"/>
                  </a:lnTo>
                  <a:lnTo>
                    <a:pt x="31" y="45"/>
                  </a:lnTo>
                  <a:lnTo>
                    <a:pt x="34" y="45"/>
                  </a:lnTo>
                  <a:lnTo>
                    <a:pt x="46" y="52"/>
                  </a:lnTo>
                  <a:lnTo>
                    <a:pt x="46" y="55"/>
                  </a:lnTo>
                  <a:lnTo>
                    <a:pt x="49" y="61"/>
                  </a:lnTo>
                  <a:lnTo>
                    <a:pt x="55" y="70"/>
                  </a:lnTo>
                  <a:lnTo>
                    <a:pt x="61" y="67"/>
                  </a:lnTo>
                  <a:lnTo>
                    <a:pt x="64" y="61"/>
                  </a:lnTo>
                  <a:lnTo>
                    <a:pt x="70" y="61"/>
                  </a:lnTo>
                  <a:lnTo>
                    <a:pt x="73" y="61"/>
                  </a:lnTo>
                  <a:lnTo>
                    <a:pt x="73" y="52"/>
                  </a:lnTo>
                  <a:lnTo>
                    <a:pt x="79" y="45"/>
                  </a:lnTo>
                  <a:lnTo>
                    <a:pt x="79" y="52"/>
                  </a:lnTo>
                  <a:lnTo>
                    <a:pt x="79" y="55"/>
                  </a:lnTo>
                  <a:lnTo>
                    <a:pt x="85" y="55"/>
                  </a:lnTo>
                  <a:lnTo>
                    <a:pt x="85" y="52"/>
                  </a:lnTo>
                  <a:lnTo>
                    <a:pt x="85" y="45"/>
                  </a:lnTo>
                  <a:lnTo>
                    <a:pt x="79" y="39"/>
                  </a:lnTo>
                  <a:lnTo>
                    <a:pt x="73" y="45"/>
                  </a:lnTo>
                  <a:lnTo>
                    <a:pt x="70" y="39"/>
                  </a:lnTo>
                  <a:lnTo>
                    <a:pt x="73" y="36"/>
                  </a:lnTo>
                  <a:lnTo>
                    <a:pt x="79" y="36"/>
                  </a:lnTo>
                  <a:lnTo>
                    <a:pt x="79" y="30"/>
                  </a:lnTo>
                  <a:lnTo>
                    <a:pt x="79" y="24"/>
                  </a:lnTo>
                  <a:lnTo>
                    <a:pt x="73" y="15"/>
                  </a:lnTo>
                  <a:lnTo>
                    <a:pt x="73" y="12"/>
                  </a:lnTo>
                  <a:lnTo>
                    <a:pt x="73" y="6"/>
                  </a:lnTo>
                  <a:lnTo>
                    <a:pt x="70" y="6"/>
                  </a:lnTo>
                  <a:lnTo>
                    <a:pt x="64" y="6"/>
                  </a:lnTo>
                  <a:lnTo>
                    <a:pt x="61" y="6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6"/>
                  </a:lnTo>
                  <a:lnTo>
                    <a:pt x="46" y="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871472" y="5305224"/>
              <a:ext cx="76200" cy="150284"/>
            </a:xfrm>
            <a:custGeom>
              <a:avLst/>
              <a:gdLst>
                <a:gd name="T0" fmla="*/ 12 w 36"/>
                <a:gd name="T1" fmla="*/ 68 h 71"/>
                <a:gd name="T2" fmla="*/ 9 w 36"/>
                <a:gd name="T3" fmla="*/ 68 h 71"/>
                <a:gd name="T4" fmla="*/ 6 w 36"/>
                <a:gd name="T5" fmla="*/ 62 h 71"/>
                <a:gd name="T6" fmla="*/ 6 w 36"/>
                <a:gd name="T7" fmla="*/ 55 h 71"/>
                <a:gd name="T8" fmla="*/ 3 w 36"/>
                <a:gd name="T9" fmla="*/ 52 h 71"/>
                <a:gd name="T10" fmla="*/ 0 w 36"/>
                <a:gd name="T11" fmla="*/ 46 h 71"/>
                <a:gd name="T12" fmla="*/ 3 w 36"/>
                <a:gd name="T13" fmla="*/ 43 h 71"/>
                <a:gd name="T14" fmla="*/ 3 w 36"/>
                <a:gd name="T15" fmla="*/ 43 h 71"/>
                <a:gd name="T16" fmla="*/ 3 w 36"/>
                <a:gd name="T17" fmla="*/ 37 h 71"/>
                <a:gd name="T18" fmla="*/ 0 w 36"/>
                <a:gd name="T19" fmla="*/ 31 h 71"/>
                <a:gd name="T20" fmla="*/ 0 w 36"/>
                <a:gd name="T21" fmla="*/ 28 h 71"/>
                <a:gd name="T22" fmla="*/ 0 w 36"/>
                <a:gd name="T23" fmla="*/ 22 h 71"/>
                <a:gd name="T24" fmla="*/ 0 w 36"/>
                <a:gd name="T25" fmla="*/ 16 h 71"/>
                <a:gd name="T26" fmla="*/ 3 w 36"/>
                <a:gd name="T27" fmla="*/ 13 h 71"/>
                <a:gd name="T28" fmla="*/ 9 w 36"/>
                <a:gd name="T29" fmla="*/ 10 h 71"/>
                <a:gd name="T30" fmla="*/ 12 w 36"/>
                <a:gd name="T31" fmla="*/ 6 h 71"/>
                <a:gd name="T32" fmla="*/ 15 w 36"/>
                <a:gd name="T33" fmla="*/ 3 h 71"/>
                <a:gd name="T34" fmla="*/ 18 w 36"/>
                <a:gd name="T35" fmla="*/ 3 h 71"/>
                <a:gd name="T36" fmla="*/ 24 w 36"/>
                <a:gd name="T37" fmla="*/ 3 h 71"/>
                <a:gd name="T38" fmla="*/ 27 w 36"/>
                <a:gd name="T39" fmla="*/ 0 h 71"/>
                <a:gd name="T40" fmla="*/ 33 w 36"/>
                <a:gd name="T41" fmla="*/ 0 h 71"/>
                <a:gd name="T42" fmla="*/ 33 w 36"/>
                <a:gd name="T43" fmla="*/ 0 h 71"/>
                <a:gd name="T44" fmla="*/ 36 w 36"/>
                <a:gd name="T45" fmla="*/ 3 h 71"/>
                <a:gd name="T46" fmla="*/ 36 w 36"/>
                <a:gd name="T47" fmla="*/ 6 h 71"/>
                <a:gd name="T48" fmla="*/ 36 w 36"/>
                <a:gd name="T49" fmla="*/ 13 h 71"/>
                <a:gd name="T50" fmla="*/ 36 w 36"/>
                <a:gd name="T51" fmla="*/ 16 h 71"/>
                <a:gd name="T52" fmla="*/ 36 w 36"/>
                <a:gd name="T53" fmla="*/ 28 h 71"/>
                <a:gd name="T54" fmla="*/ 33 w 36"/>
                <a:gd name="T55" fmla="*/ 31 h 71"/>
                <a:gd name="T56" fmla="*/ 27 w 36"/>
                <a:gd name="T57" fmla="*/ 37 h 71"/>
                <a:gd name="T58" fmla="*/ 27 w 36"/>
                <a:gd name="T59" fmla="*/ 43 h 71"/>
                <a:gd name="T60" fmla="*/ 27 w 36"/>
                <a:gd name="T61" fmla="*/ 46 h 71"/>
                <a:gd name="T62" fmla="*/ 24 w 36"/>
                <a:gd name="T63" fmla="*/ 58 h 71"/>
                <a:gd name="T64" fmla="*/ 24 w 36"/>
                <a:gd name="T65" fmla="*/ 62 h 71"/>
                <a:gd name="T66" fmla="*/ 18 w 36"/>
                <a:gd name="T67" fmla="*/ 68 h 71"/>
                <a:gd name="T68" fmla="*/ 18 w 36"/>
                <a:gd name="T69" fmla="*/ 71 h 71"/>
                <a:gd name="T70" fmla="*/ 12 w 36"/>
                <a:gd name="T71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71">
                  <a:moveTo>
                    <a:pt x="12" y="68"/>
                  </a:moveTo>
                  <a:lnTo>
                    <a:pt x="9" y="68"/>
                  </a:lnTo>
                  <a:lnTo>
                    <a:pt x="6" y="62"/>
                  </a:lnTo>
                  <a:lnTo>
                    <a:pt x="6" y="55"/>
                  </a:lnTo>
                  <a:lnTo>
                    <a:pt x="3" y="52"/>
                  </a:lnTo>
                  <a:lnTo>
                    <a:pt x="0" y="46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3" y="37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13"/>
                  </a:lnTo>
                  <a:lnTo>
                    <a:pt x="9" y="10"/>
                  </a:lnTo>
                  <a:lnTo>
                    <a:pt x="12" y="6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6" y="13"/>
                  </a:lnTo>
                  <a:lnTo>
                    <a:pt x="36" y="16"/>
                  </a:lnTo>
                  <a:lnTo>
                    <a:pt x="36" y="28"/>
                  </a:lnTo>
                  <a:lnTo>
                    <a:pt x="33" y="31"/>
                  </a:lnTo>
                  <a:lnTo>
                    <a:pt x="27" y="37"/>
                  </a:lnTo>
                  <a:lnTo>
                    <a:pt x="27" y="43"/>
                  </a:lnTo>
                  <a:lnTo>
                    <a:pt x="27" y="46"/>
                  </a:lnTo>
                  <a:lnTo>
                    <a:pt x="24" y="58"/>
                  </a:lnTo>
                  <a:lnTo>
                    <a:pt x="24" y="62"/>
                  </a:lnTo>
                  <a:lnTo>
                    <a:pt x="18" y="68"/>
                  </a:lnTo>
                  <a:lnTo>
                    <a:pt x="18" y="71"/>
                  </a:lnTo>
                  <a:lnTo>
                    <a:pt x="12" y="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871472" y="5305224"/>
              <a:ext cx="76200" cy="150284"/>
            </a:xfrm>
            <a:custGeom>
              <a:avLst/>
              <a:gdLst>
                <a:gd name="T0" fmla="*/ 12 w 36"/>
                <a:gd name="T1" fmla="*/ 68 h 71"/>
                <a:gd name="T2" fmla="*/ 9 w 36"/>
                <a:gd name="T3" fmla="*/ 68 h 71"/>
                <a:gd name="T4" fmla="*/ 6 w 36"/>
                <a:gd name="T5" fmla="*/ 62 h 71"/>
                <a:gd name="T6" fmla="*/ 6 w 36"/>
                <a:gd name="T7" fmla="*/ 55 h 71"/>
                <a:gd name="T8" fmla="*/ 3 w 36"/>
                <a:gd name="T9" fmla="*/ 52 h 71"/>
                <a:gd name="T10" fmla="*/ 0 w 36"/>
                <a:gd name="T11" fmla="*/ 46 h 71"/>
                <a:gd name="T12" fmla="*/ 3 w 36"/>
                <a:gd name="T13" fmla="*/ 43 h 71"/>
                <a:gd name="T14" fmla="*/ 3 w 36"/>
                <a:gd name="T15" fmla="*/ 43 h 71"/>
                <a:gd name="T16" fmla="*/ 3 w 36"/>
                <a:gd name="T17" fmla="*/ 37 h 71"/>
                <a:gd name="T18" fmla="*/ 0 w 36"/>
                <a:gd name="T19" fmla="*/ 31 h 71"/>
                <a:gd name="T20" fmla="*/ 0 w 36"/>
                <a:gd name="T21" fmla="*/ 28 h 71"/>
                <a:gd name="T22" fmla="*/ 0 w 36"/>
                <a:gd name="T23" fmla="*/ 22 h 71"/>
                <a:gd name="T24" fmla="*/ 0 w 36"/>
                <a:gd name="T25" fmla="*/ 16 h 71"/>
                <a:gd name="T26" fmla="*/ 3 w 36"/>
                <a:gd name="T27" fmla="*/ 13 h 71"/>
                <a:gd name="T28" fmla="*/ 9 w 36"/>
                <a:gd name="T29" fmla="*/ 10 h 71"/>
                <a:gd name="T30" fmla="*/ 12 w 36"/>
                <a:gd name="T31" fmla="*/ 6 h 71"/>
                <a:gd name="T32" fmla="*/ 15 w 36"/>
                <a:gd name="T33" fmla="*/ 3 h 71"/>
                <a:gd name="T34" fmla="*/ 18 w 36"/>
                <a:gd name="T35" fmla="*/ 3 h 71"/>
                <a:gd name="T36" fmla="*/ 24 w 36"/>
                <a:gd name="T37" fmla="*/ 3 h 71"/>
                <a:gd name="T38" fmla="*/ 27 w 36"/>
                <a:gd name="T39" fmla="*/ 0 h 71"/>
                <a:gd name="T40" fmla="*/ 33 w 36"/>
                <a:gd name="T41" fmla="*/ 0 h 71"/>
                <a:gd name="T42" fmla="*/ 33 w 36"/>
                <a:gd name="T43" fmla="*/ 0 h 71"/>
                <a:gd name="T44" fmla="*/ 36 w 36"/>
                <a:gd name="T45" fmla="*/ 3 h 71"/>
                <a:gd name="T46" fmla="*/ 36 w 36"/>
                <a:gd name="T47" fmla="*/ 6 h 71"/>
                <a:gd name="T48" fmla="*/ 36 w 36"/>
                <a:gd name="T49" fmla="*/ 13 h 71"/>
                <a:gd name="T50" fmla="*/ 36 w 36"/>
                <a:gd name="T51" fmla="*/ 16 h 71"/>
                <a:gd name="T52" fmla="*/ 36 w 36"/>
                <a:gd name="T53" fmla="*/ 28 h 71"/>
                <a:gd name="T54" fmla="*/ 33 w 36"/>
                <a:gd name="T55" fmla="*/ 31 h 71"/>
                <a:gd name="T56" fmla="*/ 27 w 36"/>
                <a:gd name="T57" fmla="*/ 37 h 71"/>
                <a:gd name="T58" fmla="*/ 27 w 36"/>
                <a:gd name="T59" fmla="*/ 43 h 71"/>
                <a:gd name="T60" fmla="*/ 27 w 36"/>
                <a:gd name="T61" fmla="*/ 46 h 71"/>
                <a:gd name="T62" fmla="*/ 24 w 36"/>
                <a:gd name="T63" fmla="*/ 58 h 71"/>
                <a:gd name="T64" fmla="*/ 24 w 36"/>
                <a:gd name="T65" fmla="*/ 62 h 71"/>
                <a:gd name="T66" fmla="*/ 18 w 36"/>
                <a:gd name="T67" fmla="*/ 68 h 71"/>
                <a:gd name="T68" fmla="*/ 18 w 36"/>
                <a:gd name="T69" fmla="*/ 71 h 71"/>
                <a:gd name="T70" fmla="*/ 12 w 36"/>
                <a:gd name="T71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71">
                  <a:moveTo>
                    <a:pt x="12" y="68"/>
                  </a:moveTo>
                  <a:lnTo>
                    <a:pt x="9" y="68"/>
                  </a:lnTo>
                  <a:lnTo>
                    <a:pt x="6" y="62"/>
                  </a:lnTo>
                  <a:lnTo>
                    <a:pt x="6" y="55"/>
                  </a:lnTo>
                  <a:lnTo>
                    <a:pt x="3" y="52"/>
                  </a:lnTo>
                  <a:lnTo>
                    <a:pt x="0" y="46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3" y="37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13"/>
                  </a:lnTo>
                  <a:lnTo>
                    <a:pt x="9" y="10"/>
                  </a:lnTo>
                  <a:lnTo>
                    <a:pt x="12" y="6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6" y="13"/>
                  </a:lnTo>
                  <a:lnTo>
                    <a:pt x="36" y="16"/>
                  </a:lnTo>
                  <a:lnTo>
                    <a:pt x="36" y="28"/>
                  </a:lnTo>
                  <a:lnTo>
                    <a:pt x="33" y="31"/>
                  </a:lnTo>
                  <a:lnTo>
                    <a:pt x="27" y="37"/>
                  </a:lnTo>
                  <a:lnTo>
                    <a:pt x="27" y="43"/>
                  </a:lnTo>
                  <a:lnTo>
                    <a:pt x="27" y="46"/>
                  </a:lnTo>
                  <a:lnTo>
                    <a:pt x="24" y="58"/>
                  </a:lnTo>
                  <a:lnTo>
                    <a:pt x="24" y="62"/>
                  </a:lnTo>
                  <a:lnTo>
                    <a:pt x="18" y="68"/>
                  </a:lnTo>
                  <a:lnTo>
                    <a:pt x="18" y="71"/>
                  </a:lnTo>
                  <a:lnTo>
                    <a:pt x="12" y="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793155" y="5468208"/>
              <a:ext cx="148167" cy="251884"/>
            </a:xfrm>
            <a:custGeom>
              <a:avLst/>
              <a:gdLst>
                <a:gd name="T0" fmla="*/ 3 w 70"/>
                <a:gd name="T1" fmla="*/ 15 h 119"/>
                <a:gd name="T2" fmla="*/ 9 w 70"/>
                <a:gd name="T3" fmla="*/ 21 h 119"/>
                <a:gd name="T4" fmla="*/ 15 w 70"/>
                <a:gd name="T5" fmla="*/ 15 h 119"/>
                <a:gd name="T6" fmla="*/ 24 w 70"/>
                <a:gd name="T7" fmla="*/ 15 h 119"/>
                <a:gd name="T8" fmla="*/ 30 w 70"/>
                <a:gd name="T9" fmla="*/ 15 h 119"/>
                <a:gd name="T10" fmla="*/ 34 w 70"/>
                <a:gd name="T11" fmla="*/ 9 h 119"/>
                <a:gd name="T12" fmla="*/ 40 w 70"/>
                <a:gd name="T13" fmla="*/ 9 h 119"/>
                <a:gd name="T14" fmla="*/ 46 w 70"/>
                <a:gd name="T15" fmla="*/ 9 h 119"/>
                <a:gd name="T16" fmla="*/ 46 w 70"/>
                <a:gd name="T17" fmla="*/ 6 h 119"/>
                <a:gd name="T18" fmla="*/ 49 w 70"/>
                <a:gd name="T19" fmla="*/ 6 h 119"/>
                <a:gd name="T20" fmla="*/ 55 w 70"/>
                <a:gd name="T21" fmla="*/ 0 h 119"/>
                <a:gd name="T22" fmla="*/ 55 w 70"/>
                <a:gd name="T23" fmla="*/ 6 h 119"/>
                <a:gd name="T24" fmla="*/ 61 w 70"/>
                <a:gd name="T25" fmla="*/ 9 h 119"/>
                <a:gd name="T26" fmla="*/ 64 w 70"/>
                <a:gd name="T27" fmla="*/ 15 h 119"/>
                <a:gd name="T28" fmla="*/ 61 w 70"/>
                <a:gd name="T29" fmla="*/ 15 h 119"/>
                <a:gd name="T30" fmla="*/ 64 w 70"/>
                <a:gd name="T31" fmla="*/ 21 h 119"/>
                <a:gd name="T32" fmla="*/ 64 w 70"/>
                <a:gd name="T33" fmla="*/ 24 h 119"/>
                <a:gd name="T34" fmla="*/ 70 w 70"/>
                <a:gd name="T35" fmla="*/ 24 h 119"/>
                <a:gd name="T36" fmla="*/ 70 w 70"/>
                <a:gd name="T37" fmla="*/ 30 h 119"/>
                <a:gd name="T38" fmla="*/ 64 w 70"/>
                <a:gd name="T39" fmla="*/ 40 h 119"/>
                <a:gd name="T40" fmla="*/ 70 w 70"/>
                <a:gd name="T41" fmla="*/ 40 h 119"/>
                <a:gd name="T42" fmla="*/ 70 w 70"/>
                <a:gd name="T43" fmla="*/ 46 h 119"/>
                <a:gd name="T44" fmla="*/ 64 w 70"/>
                <a:gd name="T45" fmla="*/ 49 h 119"/>
                <a:gd name="T46" fmla="*/ 61 w 70"/>
                <a:gd name="T47" fmla="*/ 49 h 119"/>
                <a:gd name="T48" fmla="*/ 61 w 70"/>
                <a:gd name="T49" fmla="*/ 55 h 119"/>
                <a:gd name="T50" fmla="*/ 61 w 70"/>
                <a:gd name="T51" fmla="*/ 61 h 119"/>
                <a:gd name="T52" fmla="*/ 61 w 70"/>
                <a:gd name="T53" fmla="*/ 64 h 119"/>
                <a:gd name="T54" fmla="*/ 61 w 70"/>
                <a:gd name="T55" fmla="*/ 70 h 119"/>
                <a:gd name="T56" fmla="*/ 61 w 70"/>
                <a:gd name="T57" fmla="*/ 76 h 119"/>
                <a:gd name="T58" fmla="*/ 55 w 70"/>
                <a:gd name="T59" fmla="*/ 85 h 119"/>
                <a:gd name="T60" fmla="*/ 55 w 70"/>
                <a:gd name="T61" fmla="*/ 95 h 119"/>
                <a:gd name="T62" fmla="*/ 55 w 70"/>
                <a:gd name="T63" fmla="*/ 107 h 119"/>
                <a:gd name="T64" fmla="*/ 55 w 70"/>
                <a:gd name="T65" fmla="*/ 110 h 119"/>
                <a:gd name="T66" fmla="*/ 49 w 70"/>
                <a:gd name="T67" fmla="*/ 116 h 119"/>
                <a:gd name="T68" fmla="*/ 46 w 70"/>
                <a:gd name="T69" fmla="*/ 110 h 119"/>
                <a:gd name="T70" fmla="*/ 40 w 70"/>
                <a:gd name="T71" fmla="*/ 110 h 119"/>
                <a:gd name="T72" fmla="*/ 30 w 70"/>
                <a:gd name="T73" fmla="*/ 107 h 119"/>
                <a:gd name="T74" fmla="*/ 24 w 70"/>
                <a:gd name="T75" fmla="*/ 110 h 119"/>
                <a:gd name="T76" fmla="*/ 24 w 70"/>
                <a:gd name="T77" fmla="*/ 116 h 119"/>
                <a:gd name="T78" fmla="*/ 24 w 70"/>
                <a:gd name="T79" fmla="*/ 119 h 119"/>
                <a:gd name="T80" fmla="*/ 18 w 70"/>
                <a:gd name="T81" fmla="*/ 119 h 119"/>
                <a:gd name="T82" fmla="*/ 15 w 70"/>
                <a:gd name="T83" fmla="*/ 119 h 119"/>
                <a:gd name="T84" fmla="*/ 3 w 70"/>
                <a:gd name="T85" fmla="*/ 116 h 119"/>
                <a:gd name="T86" fmla="*/ 3 w 70"/>
                <a:gd name="T87" fmla="*/ 110 h 119"/>
                <a:gd name="T88" fmla="*/ 3 w 70"/>
                <a:gd name="T89" fmla="*/ 107 h 119"/>
                <a:gd name="T90" fmla="*/ 0 w 70"/>
                <a:gd name="T91" fmla="*/ 101 h 119"/>
                <a:gd name="T92" fmla="*/ 3 w 70"/>
                <a:gd name="T93" fmla="*/ 91 h 119"/>
                <a:gd name="T94" fmla="*/ 0 w 70"/>
                <a:gd name="T95" fmla="*/ 85 h 119"/>
                <a:gd name="T96" fmla="*/ 3 w 70"/>
                <a:gd name="T97" fmla="*/ 85 h 119"/>
                <a:gd name="T98" fmla="*/ 9 w 70"/>
                <a:gd name="T99" fmla="*/ 79 h 119"/>
                <a:gd name="T100" fmla="*/ 9 w 70"/>
                <a:gd name="T101" fmla="*/ 76 h 119"/>
                <a:gd name="T102" fmla="*/ 9 w 70"/>
                <a:gd name="T103" fmla="*/ 70 h 119"/>
                <a:gd name="T104" fmla="*/ 15 w 70"/>
                <a:gd name="T105" fmla="*/ 64 h 119"/>
                <a:gd name="T106" fmla="*/ 18 w 70"/>
                <a:gd name="T107" fmla="*/ 61 h 119"/>
                <a:gd name="T108" fmla="*/ 9 w 70"/>
                <a:gd name="T109" fmla="*/ 61 h 119"/>
                <a:gd name="T110" fmla="*/ 3 w 70"/>
                <a:gd name="T111" fmla="*/ 61 h 119"/>
                <a:gd name="T112" fmla="*/ 3 w 70"/>
                <a:gd name="T113" fmla="*/ 49 h 119"/>
                <a:gd name="T114" fmla="*/ 3 w 70"/>
                <a:gd name="T115" fmla="*/ 46 h 119"/>
                <a:gd name="T116" fmla="*/ 0 w 70"/>
                <a:gd name="T117" fmla="*/ 33 h 119"/>
                <a:gd name="T118" fmla="*/ 0 w 70"/>
                <a:gd name="T119" fmla="*/ 30 h 119"/>
                <a:gd name="T120" fmla="*/ 0 w 70"/>
                <a:gd name="T121" fmla="*/ 24 h 119"/>
                <a:gd name="T122" fmla="*/ 3 w 70"/>
                <a:gd name="T123" fmla="*/ 21 h 119"/>
                <a:gd name="T124" fmla="*/ 3 w 70"/>
                <a:gd name="T1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119">
                  <a:moveTo>
                    <a:pt x="3" y="15"/>
                  </a:moveTo>
                  <a:lnTo>
                    <a:pt x="9" y="21"/>
                  </a:lnTo>
                  <a:lnTo>
                    <a:pt x="15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9"/>
                  </a:lnTo>
                  <a:lnTo>
                    <a:pt x="40" y="9"/>
                  </a:lnTo>
                  <a:lnTo>
                    <a:pt x="46" y="9"/>
                  </a:lnTo>
                  <a:lnTo>
                    <a:pt x="46" y="6"/>
                  </a:lnTo>
                  <a:lnTo>
                    <a:pt x="49" y="6"/>
                  </a:lnTo>
                  <a:lnTo>
                    <a:pt x="55" y="0"/>
                  </a:lnTo>
                  <a:lnTo>
                    <a:pt x="55" y="6"/>
                  </a:lnTo>
                  <a:lnTo>
                    <a:pt x="61" y="9"/>
                  </a:lnTo>
                  <a:lnTo>
                    <a:pt x="64" y="15"/>
                  </a:lnTo>
                  <a:lnTo>
                    <a:pt x="61" y="15"/>
                  </a:lnTo>
                  <a:lnTo>
                    <a:pt x="64" y="21"/>
                  </a:lnTo>
                  <a:lnTo>
                    <a:pt x="64" y="24"/>
                  </a:lnTo>
                  <a:lnTo>
                    <a:pt x="70" y="24"/>
                  </a:lnTo>
                  <a:lnTo>
                    <a:pt x="70" y="30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55"/>
                  </a:lnTo>
                  <a:lnTo>
                    <a:pt x="61" y="61"/>
                  </a:lnTo>
                  <a:lnTo>
                    <a:pt x="61" y="64"/>
                  </a:lnTo>
                  <a:lnTo>
                    <a:pt x="61" y="70"/>
                  </a:lnTo>
                  <a:lnTo>
                    <a:pt x="61" y="76"/>
                  </a:lnTo>
                  <a:lnTo>
                    <a:pt x="55" y="85"/>
                  </a:lnTo>
                  <a:lnTo>
                    <a:pt x="55" y="95"/>
                  </a:lnTo>
                  <a:lnTo>
                    <a:pt x="55" y="107"/>
                  </a:lnTo>
                  <a:lnTo>
                    <a:pt x="55" y="110"/>
                  </a:lnTo>
                  <a:lnTo>
                    <a:pt x="49" y="116"/>
                  </a:lnTo>
                  <a:lnTo>
                    <a:pt x="46" y="110"/>
                  </a:lnTo>
                  <a:lnTo>
                    <a:pt x="40" y="110"/>
                  </a:lnTo>
                  <a:lnTo>
                    <a:pt x="30" y="107"/>
                  </a:lnTo>
                  <a:lnTo>
                    <a:pt x="24" y="110"/>
                  </a:lnTo>
                  <a:lnTo>
                    <a:pt x="24" y="116"/>
                  </a:lnTo>
                  <a:lnTo>
                    <a:pt x="24" y="119"/>
                  </a:lnTo>
                  <a:lnTo>
                    <a:pt x="18" y="119"/>
                  </a:lnTo>
                  <a:lnTo>
                    <a:pt x="15" y="119"/>
                  </a:lnTo>
                  <a:lnTo>
                    <a:pt x="3" y="116"/>
                  </a:lnTo>
                  <a:lnTo>
                    <a:pt x="3" y="110"/>
                  </a:lnTo>
                  <a:lnTo>
                    <a:pt x="3" y="107"/>
                  </a:lnTo>
                  <a:lnTo>
                    <a:pt x="0" y="101"/>
                  </a:lnTo>
                  <a:lnTo>
                    <a:pt x="3" y="91"/>
                  </a:lnTo>
                  <a:lnTo>
                    <a:pt x="0" y="85"/>
                  </a:lnTo>
                  <a:lnTo>
                    <a:pt x="3" y="85"/>
                  </a:lnTo>
                  <a:lnTo>
                    <a:pt x="9" y="79"/>
                  </a:lnTo>
                  <a:lnTo>
                    <a:pt x="9" y="76"/>
                  </a:lnTo>
                  <a:lnTo>
                    <a:pt x="9" y="70"/>
                  </a:lnTo>
                  <a:lnTo>
                    <a:pt x="15" y="64"/>
                  </a:lnTo>
                  <a:lnTo>
                    <a:pt x="18" y="61"/>
                  </a:lnTo>
                  <a:lnTo>
                    <a:pt x="9" y="61"/>
                  </a:lnTo>
                  <a:lnTo>
                    <a:pt x="3" y="61"/>
                  </a:lnTo>
                  <a:lnTo>
                    <a:pt x="3" y="49"/>
                  </a:lnTo>
                  <a:lnTo>
                    <a:pt x="3" y="46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21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793155" y="5468208"/>
              <a:ext cx="148167" cy="251884"/>
            </a:xfrm>
            <a:custGeom>
              <a:avLst/>
              <a:gdLst>
                <a:gd name="T0" fmla="*/ 3 w 70"/>
                <a:gd name="T1" fmla="*/ 15 h 119"/>
                <a:gd name="T2" fmla="*/ 9 w 70"/>
                <a:gd name="T3" fmla="*/ 21 h 119"/>
                <a:gd name="T4" fmla="*/ 15 w 70"/>
                <a:gd name="T5" fmla="*/ 15 h 119"/>
                <a:gd name="T6" fmla="*/ 24 w 70"/>
                <a:gd name="T7" fmla="*/ 15 h 119"/>
                <a:gd name="T8" fmla="*/ 30 w 70"/>
                <a:gd name="T9" fmla="*/ 15 h 119"/>
                <a:gd name="T10" fmla="*/ 34 w 70"/>
                <a:gd name="T11" fmla="*/ 9 h 119"/>
                <a:gd name="T12" fmla="*/ 40 w 70"/>
                <a:gd name="T13" fmla="*/ 9 h 119"/>
                <a:gd name="T14" fmla="*/ 46 w 70"/>
                <a:gd name="T15" fmla="*/ 9 h 119"/>
                <a:gd name="T16" fmla="*/ 46 w 70"/>
                <a:gd name="T17" fmla="*/ 6 h 119"/>
                <a:gd name="T18" fmla="*/ 49 w 70"/>
                <a:gd name="T19" fmla="*/ 6 h 119"/>
                <a:gd name="T20" fmla="*/ 55 w 70"/>
                <a:gd name="T21" fmla="*/ 0 h 119"/>
                <a:gd name="T22" fmla="*/ 55 w 70"/>
                <a:gd name="T23" fmla="*/ 6 h 119"/>
                <a:gd name="T24" fmla="*/ 61 w 70"/>
                <a:gd name="T25" fmla="*/ 9 h 119"/>
                <a:gd name="T26" fmla="*/ 64 w 70"/>
                <a:gd name="T27" fmla="*/ 15 h 119"/>
                <a:gd name="T28" fmla="*/ 61 w 70"/>
                <a:gd name="T29" fmla="*/ 15 h 119"/>
                <a:gd name="T30" fmla="*/ 64 w 70"/>
                <a:gd name="T31" fmla="*/ 21 h 119"/>
                <a:gd name="T32" fmla="*/ 64 w 70"/>
                <a:gd name="T33" fmla="*/ 24 h 119"/>
                <a:gd name="T34" fmla="*/ 70 w 70"/>
                <a:gd name="T35" fmla="*/ 24 h 119"/>
                <a:gd name="T36" fmla="*/ 70 w 70"/>
                <a:gd name="T37" fmla="*/ 30 h 119"/>
                <a:gd name="T38" fmla="*/ 64 w 70"/>
                <a:gd name="T39" fmla="*/ 40 h 119"/>
                <a:gd name="T40" fmla="*/ 70 w 70"/>
                <a:gd name="T41" fmla="*/ 40 h 119"/>
                <a:gd name="T42" fmla="*/ 70 w 70"/>
                <a:gd name="T43" fmla="*/ 46 h 119"/>
                <a:gd name="T44" fmla="*/ 64 w 70"/>
                <a:gd name="T45" fmla="*/ 49 h 119"/>
                <a:gd name="T46" fmla="*/ 61 w 70"/>
                <a:gd name="T47" fmla="*/ 49 h 119"/>
                <a:gd name="T48" fmla="*/ 61 w 70"/>
                <a:gd name="T49" fmla="*/ 55 h 119"/>
                <a:gd name="T50" fmla="*/ 61 w 70"/>
                <a:gd name="T51" fmla="*/ 61 h 119"/>
                <a:gd name="T52" fmla="*/ 61 w 70"/>
                <a:gd name="T53" fmla="*/ 64 h 119"/>
                <a:gd name="T54" fmla="*/ 61 w 70"/>
                <a:gd name="T55" fmla="*/ 70 h 119"/>
                <a:gd name="T56" fmla="*/ 61 w 70"/>
                <a:gd name="T57" fmla="*/ 76 h 119"/>
                <a:gd name="T58" fmla="*/ 55 w 70"/>
                <a:gd name="T59" fmla="*/ 85 h 119"/>
                <a:gd name="T60" fmla="*/ 55 w 70"/>
                <a:gd name="T61" fmla="*/ 95 h 119"/>
                <a:gd name="T62" fmla="*/ 55 w 70"/>
                <a:gd name="T63" fmla="*/ 107 h 119"/>
                <a:gd name="T64" fmla="*/ 55 w 70"/>
                <a:gd name="T65" fmla="*/ 110 h 119"/>
                <a:gd name="T66" fmla="*/ 49 w 70"/>
                <a:gd name="T67" fmla="*/ 116 h 119"/>
                <a:gd name="T68" fmla="*/ 46 w 70"/>
                <a:gd name="T69" fmla="*/ 110 h 119"/>
                <a:gd name="T70" fmla="*/ 40 w 70"/>
                <a:gd name="T71" fmla="*/ 110 h 119"/>
                <a:gd name="T72" fmla="*/ 30 w 70"/>
                <a:gd name="T73" fmla="*/ 107 h 119"/>
                <a:gd name="T74" fmla="*/ 24 w 70"/>
                <a:gd name="T75" fmla="*/ 110 h 119"/>
                <a:gd name="T76" fmla="*/ 24 w 70"/>
                <a:gd name="T77" fmla="*/ 116 h 119"/>
                <a:gd name="T78" fmla="*/ 24 w 70"/>
                <a:gd name="T79" fmla="*/ 119 h 119"/>
                <a:gd name="T80" fmla="*/ 18 w 70"/>
                <a:gd name="T81" fmla="*/ 119 h 119"/>
                <a:gd name="T82" fmla="*/ 15 w 70"/>
                <a:gd name="T83" fmla="*/ 119 h 119"/>
                <a:gd name="T84" fmla="*/ 3 w 70"/>
                <a:gd name="T85" fmla="*/ 116 h 119"/>
                <a:gd name="T86" fmla="*/ 3 w 70"/>
                <a:gd name="T87" fmla="*/ 110 h 119"/>
                <a:gd name="T88" fmla="*/ 3 w 70"/>
                <a:gd name="T89" fmla="*/ 107 h 119"/>
                <a:gd name="T90" fmla="*/ 0 w 70"/>
                <a:gd name="T91" fmla="*/ 101 h 119"/>
                <a:gd name="T92" fmla="*/ 3 w 70"/>
                <a:gd name="T93" fmla="*/ 91 h 119"/>
                <a:gd name="T94" fmla="*/ 0 w 70"/>
                <a:gd name="T95" fmla="*/ 85 h 119"/>
                <a:gd name="T96" fmla="*/ 3 w 70"/>
                <a:gd name="T97" fmla="*/ 85 h 119"/>
                <a:gd name="T98" fmla="*/ 9 w 70"/>
                <a:gd name="T99" fmla="*/ 79 h 119"/>
                <a:gd name="T100" fmla="*/ 9 w 70"/>
                <a:gd name="T101" fmla="*/ 76 h 119"/>
                <a:gd name="T102" fmla="*/ 9 w 70"/>
                <a:gd name="T103" fmla="*/ 70 h 119"/>
                <a:gd name="T104" fmla="*/ 15 w 70"/>
                <a:gd name="T105" fmla="*/ 64 h 119"/>
                <a:gd name="T106" fmla="*/ 18 w 70"/>
                <a:gd name="T107" fmla="*/ 61 h 119"/>
                <a:gd name="T108" fmla="*/ 9 w 70"/>
                <a:gd name="T109" fmla="*/ 61 h 119"/>
                <a:gd name="T110" fmla="*/ 3 w 70"/>
                <a:gd name="T111" fmla="*/ 61 h 119"/>
                <a:gd name="T112" fmla="*/ 3 w 70"/>
                <a:gd name="T113" fmla="*/ 49 h 119"/>
                <a:gd name="T114" fmla="*/ 3 w 70"/>
                <a:gd name="T115" fmla="*/ 46 h 119"/>
                <a:gd name="T116" fmla="*/ 0 w 70"/>
                <a:gd name="T117" fmla="*/ 33 h 119"/>
                <a:gd name="T118" fmla="*/ 0 w 70"/>
                <a:gd name="T119" fmla="*/ 30 h 119"/>
                <a:gd name="T120" fmla="*/ 0 w 70"/>
                <a:gd name="T121" fmla="*/ 24 h 119"/>
                <a:gd name="T122" fmla="*/ 3 w 70"/>
                <a:gd name="T123" fmla="*/ 21 h 119"/>
                <a:gd name="T124" fmla="*/ 3 w 70"/>
                <a:gd name="T1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119">
                  <a:moveTo>
                    <a:pt x="3" y="15"/>
                  </a:moveTo>
                  <a:lnTo>
                    <a:pt x="9" y="21"/>
                  </a:lnTo>
                  <a:lnTo>
                    <a:pt x="15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9"/>
                  </a:lnTo>
                  <a:lnTo>
                    <a:pt x="40" y="9"/>
                  </a:lnTo>
                  <a:lnTo>
                    <a:pt x="46" y="9"/>
                  </a:lnTo>
                  <a:lnTo>
                    <a:pt x="46" y="6"/>
                  </a:lnTo>
                  <a:lnTo>
                    <a:pt x="49" y="6"/>
                  </a:lnTo>
                  <a:lnTo>
                    <a:pt x="55" y="0"/>
                  </a:lnTo>
                  <a:lnTo>
                    <a:pt x="55" y="6"/>
                  </a:lnTo>
                  <a:lnTo>
                    <a:pt x="61" y="9"/>
                  </a:lnTo>
                  <a:lnTo>
                    <a:pt x="64" y="15"/>
                  </a:lnTo>
                  <a:lnTo>
                    <a:pt x="61" y="15"/>
                  </a:lnTo>
                  <a:lnTo>
                    <a:pt x="64" y="21"/>
                  </a:lnTo>
                  <a:lnTo>
                    <a:pt x="64" y="24"/>
                  </a:lnTo>
                  <a:lnTo>
                    <a:pt x="70" y="24"/>
                  </a:lnTo>
                  <a:lnTo>
                    <a:pt x="70" y="30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55"/>
                  </a:lnTo>
                  <a:lnTo>
                    <a:pt x="61" y="61"/>
                  </a:lnTo>
                  <a:lnTo>
                    <a:pt x="61" y="64"/>
                  </a:lnTo>
                  <a:lnTo>
                    <a:pt x="61" y="70"/>
                  </a:lnTo>
                  <a:lnTo>
                    <a:pt x="61" y="76"/>
                  </a:lnTo>
                  <a:lnTo>
                    <a:pt x="55" y="85"/>
                  </a:lnTo>
                  <a:lnTo>
                    <a:pt x="55" y="95"/>
                  </a:lnTo>
                  <a:lnTo>
                    <a:pt x="55" y="107"/>
                  </a:lnTo>
                  <a:lnTo>
                    <a:pt x="55" y="110"/>
                  </a:lnTo>
                  <a:lnTo>
                    <a:pt x="49" y="116"/>
                  </a:lnTo>
                  <a:lnTo>
                    <a:pt x="46" y="110"/>
                  </a:lnTo>
                  <a:lnTo>
                    <a:pt x="40" y="110"/>
                  </a:lnTo>
                  <a:lnTo>
                    <a:pt x="30" y="107"/>
                  </a:lnTo>
                  <a:lnTo>
                    <a:pt x="24" y="110"/>
                  </a:lnTo>
                  <a:lnTo>
                    <a:pt x="24" y="116"/>
                  </a:lnTo>
                  <a:lnTo>
                    <a:pt x="24" y="119"/>
                  </a:lnTo>
                  <a:lnTo>
                    <a:pt x="18" y="119"/>
                  </a:lnTo>
                  <a:lnTo>
                    <a:pt x="15" y="119"/>
                  </a:lnTo>
                  <a:lnTo>
                    <a:pt x="3" y="116"/>
                  </a:lnTo>
                  <a:lnTo>
                    <a:pt x="3" y="110"/>
                  </a:lnTo>
                  <a:lnTo>
                    <a:pt x="3" y="107"/>
                  </a:lnTo>
                  <a:lnTo>
                    <a:pt x="0" y="101"/>
                  </a:lnTo>
                  <a:lnTo>
                    <a:pt x="3" y="91"/>
                  </a:lnTo>
                  <a:lnTo>
                    <a:pt x="0" y="85"/>
                  </a:lnTo>
                  <a:lnTo>
                    <a:pt x="3" y="85"/>
                  </a:lnTo>
                  <a:lnTo>
                    <a:pt x="9" y="79"/>
                  </a:lnTo>
                  <a:lnTo>
                    <a:pt x="9" y="76"/>
                  </a:lnTo>
                  <a:lnTo>
                    <a:pt x="9" y="70"/>
                  </a:lnTo>
                  <a:lnTo>
                    <a:pt x="15" y="64"/>
                  </a:lnTo>
                  <a:lnTo>
                    <a:pt x="18" y="61"/>
                  </a:lnTo>
                  <a:lnTo>
                    <a:pt x="9" y="61"/>
                  </a:lnTo>
                  <a:lnTo>
                    <a:pt x="3" y="61"/>
                  </a:lnTo>
                  <a:lnTo>
                    <a:pt x="3" y="49"/>
                  </a:lnTo>
                  <a:lnTo>
                    <a:pt x="3" y="46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21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3155106" y="5836508"/>
              <a:ext cx="296333" cy="194733"/>
            </a:xfrm>
            <a:custGeom>
              <a:avLst/>
              <a:gdLst>
                <a:gd name="T0" fmla="*/ 140 w 140"/>
                <a:gd name="T1" fmla="*/ 6 h 92"/>
                <a:gd name="T2" fmla="*/ 140 w 140"/>
                <a:gd name="T3" fmla="*/ 12 h 92"/>
                <a:gd name="T4" fmla="*/ 140 w 140"/>
                <a:gd name="T5" fmla="*/ 15 h 92"/>
                <a:gd name="T6" fmla="*/ 134 w 140"/>
                <a:gd name="T7" fmla="*/ 28 h 92"/>
                <a:gd name="T8" fmla="*/ 131 w 140"/>
                <a:gd name="T9" fmla="*/ 28 h 92"/>
                <a:gd name="T10" fmla="*/ 125 w 140"/>
                <a:gd name="T11" fmla="*/ 31 h 92"/>
                <a:gd name="T12" fmla="*/ 125 w 140"/>
                <a:gd name="T13" fmla="*/ 37 h 92"/>
                <a:gd name="T14" fmla="*/ 125 w 140"/>
                <a:gd name="T15" fmla="*/ 43 h 92"/>
                <a:gd name="T16" fmla="*/ 125 w 140"/>
                <a:gd name="T17" fmla="*/ 46 h 92"/>
                <a:gd name="T18" fmla="*/ 119 w 140"/>
                <a:gd name="T19" fmla="*/ 52 h 92"/>
                <a:gd name="T20" fmla="*/ 119 w 140"/>
                <a:gd name="T21" fmla="*/ 55 h 92"/>
                <a:gd name="T22" fmla="*/ 119 w 140"/>
                <a:gd name="T23" fmla="*/ 61 h 92"/>
                <a:gd name="T24" fmla="*/ 125 w 140"/>
                <a:gd name="T25" fmla="*/ 61 h 92"/>
                <a:gd name="T26" fmla="*/ 119 w 140"/>
                <a:gd name="T27" fmla="*/ 67 h 92"/>
                <a:gd name="T28" fmla="*/ 125 w 140"/>
                <a:gd name="T29" fmla="*/ 67 h 92"/>
                <a:gd name="T30" fmla="*/ 125 w 140"/>
                <a:gd name="T31" fmla="*/ 76 h 92"/>
                <a:gd name="T32" fmla="*/ 116 w 140"/>
                <a:gd name="T33" fmla="*/ 83 h 92"/>
                <a:gd name="T34" fmla="*/ 116 w 140"/>
                <a:gd name="T35" fmla="*/ 92 h 92"/>
                <a:gd name="T36" fmla="*/ 104 w 140"/>
                <a:gd name="T37" fmla="*/ 86 h 92"/>
                <a:gd name="T38" fmla="*/ 98 w 140"/>
                <a:gd name="T39" fmla="*/ 92 h 92"/>
                <a:gd name="T40" fmla="*/ 89 w 140"/>
                <a:gd name="T41" fmla="*/ 86 h 92"/>
                <a:gd name="T42" fmla="*/ 86 w 140"/>
                <a:gd name="T43" fmla="*/ 76 h 92"/>
                <a:gd name="T44" fmla="*/ 86 w 140"/>
                <a:gd name="T45" fmla="*/ 70 h 92"/>
                <a:gd name="T46" fmla="*/ 73 w 140"/>
                <a:gd name="T47" fmla="*/ 67 h 92"/>
                <a:gd name="T48" fmla="*/ 64 w 140"/>
                <a:gd name="T49" fmla="*/ 67 h 92"/>
                <a:gd name="T50" fmla="*/ 61 w 140"/>
                <a:gd name="T51" fmla="*/ 61 h 92"/>
                <a:gd name="T52" fmla="*/ 49 w 140"/>
                <a:gd name="T53" fmla="*/ 61 h 92"/>
                <a:gd name="T54" fmla="*/ 46 w 140"/>
                <a:gd name="T55" fmla="*/ 52 h 92"/>
                <a:gd name="T56" fmla="*/ 40 w 140"/>
                <a:gd name="T57" fmla="*/ 46 h 92"/>
                <a:gd name="T58" fmla="*/ 24 w 140"/>
                <a:gd name="T59" fmla="*/ 43 h 92"/>
                <a:gd name="T60" fmla="*/ 18 w 140"/>
                <a:gd name="T61" fmla="*/ 37 h 92"/>
                <a:gd name="T62" fmla="*/ 15 w 140"/>
                <a:gd name="T63" fmla="*/ 37 h 92"/>
                <a:gd name="T64" fmla="*/ 3 w 140"/>
                <a:gd name="T65" fmla="*/ 31 h 92"/>
                <a:gd name="T66" fmla="*/ 0 w 140"/>
                <a:gd name="T67" fmla="*/ 28 h 92"/>
                <a:gd name="T68" fmla="*/ 0 w 140"/>
                <a:gd name="T69" fmla="*/ 21 h 92"/>
                <a:gd name="T70" fmla="*/ 3 w 140"/>
                <a:gd name="T71" fmla="*/ 15 h 92"/>
                <a:gd name="T72" fmla="*/ 3 w 140"/>
                <a:gd name="T73" fmla="*/ 6 h 92"/>
                <a:gd name="T74" fmla="*/ 9 w 140"/>
                <a:gd name="T75" fmla="*/ 6 h 92"/>
                <a:gd name="T76" fmla="*/ 15 w 140"/>
                <a:gd name="T77" fmla="*/ 0 h 92"/>
                <a:gd name="T78" fmla="*/ 18 w 140"/>
                <a:gd name="T79" fmla="*/ 6 h 92"/>
                <a:gd name="T80" fmla="*/ 18 w 140"/>
                <a:gd name="T81" fmla="*/ 12 h 92"/>
                <a:gd name="T82" fmla="*/ 31 w 140"/>
                <a:gd name="T83" fmla="*/ 6 h 92"/>
                <a:gd name="T84" fmla="*/ 40 w 140"/>
                <a:gd name="T85" fmla="*/ 6 h 92"/>
                <a:gd name="T86" fmla="*/ 46 w 140"/>
                <a:gd name="T87" fmla="*/ 12 h 92"/>
                <a:gd name="T88" fmla="*/ 55 w 140"/>
                <a:gd name="T89" fmla="*/ 15 h 92"/>
                <a:gd name="T90" fmla="*/ 64 w 140"/>
                <a:gd name="T91" fmla="*/ 21 h 92"/>
                <a:gd name="T92" fmla="*/ 73 w 140"/>
                <a:gd name="T93" fmla="*/ 21 h 92"/>
                <a:gd name="T94" fmla="*/ 86 w 140"/>
                <a:gd name="T95" fmla="*/ 15 h 92"/>
                <a:gd name="T96" fmla="*/ 89 w 140"/>
                <a:gd name="T97" fmla="*/ 15 h 92"/>
                <a:gd name="T98" fmla="*/ 95 w 140"/>
                <a:gd name="T99" fmla="*/ 15 h 92"/>
                <a:gd name="T100" fmla="*/ 98 w 140"/>
                <a:gd name="T101" fmla="*/ 15 h 92"/>
                <a:gd name="T102" fmla="*/ 104 w 140"/>
                <a:gd name="T103" fmla="*/ 12 h 92"/>
                <a:gd name="T104" fmla="*/ 110 w 140"/>
                <a:gd name="T105" fmla="*/ 12 h 92"/>
                <a:gd name="T106" fmla="*/ 116 w 140"/>
                <a:gd name="T107" fmla="*/ 15 h 92"/>
                <a:gd name="T108" fmla="*/ 119 w 140"/>
                <a:gd name="T109" fmla="*/ 12 h 92"/>
                <a:gd name="T110" fmla="*/ 131 w 140"/>
                <a:gd name="T111" fmla="*/ 12 h 92"/>
                <a:gd name="T112" fmla="*/ 140 w 140"/>
                <a:gd name="T113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0" h="92">
                  <a:moveTo>
                    <a:pt x="140" y="6"/>
                  </a:moveTo>
                  <a:lnTo>
                    <a:pt x="140" y="12"/>
                  </a:lnTo>
                  <a:lnTo>
                    <a:pt x="140" y="15"/>
                  </a:lnTo>
                  <a:lnTo>
                    <a:pt x="134" y="28"/>
                  </a:lnTo>
                  <a:lnTo>
                    <a:pt x="131" y="28"/>
                  </a:lnTo>
                  <a:lnTo>
                    <a:pt x="125" y="31"/>
                  </a:lnTo>
                  <a:lnTo>
                    <a:pt x="125" y="37"/>
                  </a:lnTo>
                  <a:lnTo>
                    <a:pt x="125" y="43"/>
                  </a:lnTo>
                  <a:lnTo>
                    <a:pt x="125" y="46"/>
                  </a:lnTo>
                  <a:lnTo>
                    <a:pt x="119" y="52"/>
                  </a:lnTo>
                  <a:lnTo>
                    <a:pt x="119" y="55"/>
                  </a:lnTo>
                  <a:lnTo>
                    <a:pt x="119" y="61"/>
                  </a:lnTo>
                  <a:lnTo>
                    <a:pt x="125" y="61"/>
                  </a:lnTo>
                  <a:lnTo>
                    <a:pt x="119" y="67"/>
                  </a:lnTo>
                  <a:lnTo>
                    <a:pt x="125" y="67"/>
                  </a:lnTo>
                  <a:lnTo>
                    <a:pt x="125" y="76"/>
                  </a:lnTo>
                  <a:lnTo>
                    <a:pt x="116" y="83"/>
                  </a:lnTo>
                  <a:lnTo>
                    <a:pt x="116" y="92"/>
                  </a:lnTo>
                  <a:lnTo>
                    <a:pt x="104" y="86"/>
                  </a:lnTo>
                  <a:lnTo>
                    <a:pt x="98" y="92"/>
                  </a:lnTo>
                  <a:lnTo>
                    <a:pt x="89" y="86"/>
                  </a:lnTo>
                  <a:lnTo>
                    <a:pt x="86" y="76"/>
                  </a:lnTo>
                  <a:lnTo>
                    <a:pt x="86" y="70"/>
                  </a:lnTo>
                  <a:lnTo>
                    <a:pt x="73" y="67"/>
                  </a:lnTo>
                  <a:lnTo>
                    <a:pt x="64" y="67"/>
                  </a:lnTo>
                  <a:lnTo>
                    <a:pt x="61" y="61"/>
                  </a:lnTo>
                  <a:lnTo>
                    <a:pt x="49" y="61"/>
                  </a:lnTo>
                  <a:lnTo>
                    <a:pt x="46" y="52"/>
                  </a:lnTo>
                  <a:lnTo>
                    <a:pt x="40" y="46"/>
                  </a:lnTo>
                  <a:lnTo>
                    <a:pt x="24" y="43"/>
                  </a:lnTo>
                  <a:lnTo>
                    <a:pt x="18" y="37"/>
                  </a:lnTo>
                  <a:lnTo>
                    <a:pt x="15" y="37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3" y="15"/>
                  </a:lnTo>
                  <a:lnTo>
                    <a:pt x="3" y="6"/>
                  </a:lnTo>
                  <a:lnTo>
                    <a:pt x="9" y="6"/>
                  </a:lnTo>
                  <a:lnTo>
                    <a:pt x="15" y="0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31" y="6"/>
                  </a:lnTo>
                  <a:lnTo>
                    <a:pt x="40" y="6"/>
                  </a:lnTo>
                  <a:lnTo>
                    <a:pt x="46" y="12"/>
                  </a:lnTo>
                  <a:lnTo>
                    <a:pt x="55" y="15"/>
                  </a:lnTo>
                  <a:lnTo>
                    <a:pt x="64" y="21"/>
                  </a:lnTo>
                  <a:lnTo>
                    <a:pt x="73" y="21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5" y="15"/>
                  </a:lnTo>
                  <a:lnTo>
                    <a:pt x="98" y="15"/>
                  </a:lnTo>
                  <a:lnTo>
                    <a:pt x="104" y="12"/>
                  </a:lnTo>
                  <a:lnTo>
                    <a:pt x="110" y="12"/>
                  </a:lnTo>
                  <a:lnTo>
                    <a:pt x="116" y="15"/>
                  </a:lnTo>
                  <a:lnTo>
                    <a:pt x="119" y="12"/>
                  </a:lnTo>
                  <a:lnTo>
                    <a:pt x="131" y="12"/>
                  </a:lnTo>
                  <a:lnTo>
                    <a:pt x="140" y="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3155106" y="5836508"/>
              <a:ext cx="296333" cy="194733"/>
            </a:xfrm>
            <a:custGeom>
              <a:avLst/>
              <a:gdLst>
                <a:gd name="T0" fmla="*/ 140 w 140"/>
                <a:gd name="T1" fmla="*/ 6 h 92"/>
                <a:gd name="T2" fmla="*/ 140 w 140"/>
                <a:gd name="T3" fmla="*/ 12 h 92"/>
                <a:gd name="T4" fmla="*/ 140 w 140"/>
                <a:gd name="T5" fmla="*/ 15 h 92"/>
                <a:gd name="T6" fmla="*/ 134 w 140"/>
                <a:gd name="T7" fmla="*/ 28 h 92"/>
                <a:gd name="T8" fmla="*/ 131 w 140"/>
                <a:gd name="T9" fmla="*/ 28 h 92"/>
                <a:gd name="T10" fmla="*/ 125 w 140"/>
                <a:gd name="T11" fmla="*/ 31 h 92"/>
                <a:gd name="T12" fmla="*/ 125 w 140"/>
                <a:gd name="T13" fmla="*/ 37 h 92"/>
                <a:gd name="T14" fmla="*/ 125 w 140"/>
                <a:gd name="T15" fmla="*/ 43 h 92"/>
                <a:gd name="T16" fmla="*/ 125 w 140"/>
                <a:gd name="T17" fmla="*/ 46 h 92"/>
                <a:gd name="T18" fmla="*/ 119 w 140"/>
                <a:gd name="T19" fmla="*/ 52 h 92"/>
                <a:gd name="T20" fmla="*/ 119 w 140"/>
                <a:gd name="T21" fmla="*/ 55 h 92"/>
                <a:gd name="T22" fmla="*/ 119 w 140"/>
                <a:gd name="T23" fmla="*/ 61 h 92"/>
                <a:gd name="T24" fmla="*/ 125 w 140"/>
                <a:gd name="T25" fmla="*/ 61 h 92"/>
                <a:gd name="T26" fmla="*/ 119 w 140"/>
                <a:gd name="T27" fmla="*/ 67 h 92"/>
                <a:gd name="T28" fmla="*/ 125 w 140"/>
                <a:gd name="T29" fmla="*/ 67 h 92"/>
                <a:gd name="T30" fmla="*/ 125 w 140"/>
                <a:gd name="T31" fmla="*/ 76 h 92"/>
                <a:gd name="T32" fmla="*/ 116 w 140"/>
                <a:gd name="T33" fmla="*/ 83 h 92"/>
                <a:gd name="T34" fmla="*/ 116 w 140"/>
                <a:gd name="T35" fmla="*/ 92 h 92"/>
                <a:gd name="T36" fmla="*/ 104 w 140"/>
                <a:gd name="T37" fmla="*/ 86 h 92"/>
                <a:gd name="T38" fmla="*/ 98 w 140"/>
                <a:gd name="T39" fmla="*/ 92 h 92"/>
                <a:gd name="T40" fmla="*/ 89 w 140"/>
                <a:gd name="T41" fmla="*/ 86 h 92"/>
                <a:gd name="T42" fmla="*/ 86 w 140"/>
                <a:gd name="T43" fmla="*/ 76 h 92"/>
                <a:gd name="T44" fmla="*/ 86 w 140"/>
                <a:gd name="T45" fmla="*/ 70 h 92"/>
                <a:gd name="T46" fmla="*/ 73 w 140"/>
                <a:gd name="T47" fmla="*/ 67 h 92"/>
                <a:gd name="T48" fmla="*/ 64 w 140"/>
                <a:gd name="T49" fmla="*/ 67 h 92"/>
                <a:gd name="T50" fmla="*/ 61 w 140"/>
                <a:gd name="T51" fmla="*/ 61 h 92"/>
                <a:gd name="T52" fmla="*/ 49 w 140"/>
                <a:gd name="T53" fmla="*/ 61 h 92"/>
                <a:gd name="T54" fmla="*/ 46 w 140"/>
                <a:gd name="T55" fmla="*/ 52 h 92"/>
                <a:gd name="T56" fmla="*/ 40 w 140"/>
                <a:gd name="T57" fmla="*/ 46 h 92"/>
                <a:gd name="T58" fmla="*/ 24 w 140"/>
                <a:gd name="T59" fmla="*/ 43 h 92"/>
                <a:gd name="T60" fmla="*/ 18 w 140"/>
                <a:gd name="T61" fmla="*/ 37 h 92"/>
                <a:gd name="T62" fmla="*/ 15 w 140"/>
                <a:gd name="T63" fmla="*/ 37 h 92"/>
                <a:gd name="T64" fmla="*/ 3 w 140"/>
                <a:gd name="T65" fmla="*/ 31 h 92"/>
                <a:gd name="T66" fmla="*/ 0 w 140"/>
                <a:gd name="T67" fmla="*/ 28 h 92"/>
                <a:gd name="T68" fmla="*/ 0 w 140"/>
                <a:gd name="T69" fmla="*/ 21 h 92"/>
                <a:gd name="T70" fmla="*/ 3 w 140"/>
                <a:gd name="T71" fmla="*/ 15 h 92"/>
                <a:gd name="T72" fmla="*/ 3 w 140"/>
                <a:gd name="T73" fmla="*/ 6 h 92"/>
                <a:gd name="T74" fmla="*/ 9 w 140"/>
                <a:gd name="T75" fmla="*/ 6 h 92"/>
                <a:gd name="T76" fmla="*/ 15 w 140"/>
                <a:gd name="T77" fmla="*/ 0 h 92"/>
                <a:gd name="T78" fmla="*/ 18 w 140"/>
                <a:gd name="T79" fmla="*/ 6 h 92"/>
                <a:gd name="T80" fmla="*/ 18 w 140"/>
                <a:gd name="T81" fmla="*/ 12 h 92"/>
                <a:gd name="T82" fmla="*/ 31 w 140"/>
                <a:gd name="T83" fmla="*/ 6 h 92"/>
                <a:gd name="T84" fmla="*/ 40 w 140"/>
                <a:gd name="T85" fmla="*/ 6 h 92"/>
                <a:gd name="T86" fmla="*/ 46 w 140"/>
                <a:gd name="T87" fmla="*/ 12 h 92"/>
                <a:gd name="T88" fmla="*/ 55 w 140"/>
                <a:gd name="T89" fmla="*/ 15 h 92"/>
                <a:gd name="T90" fmla="*/ 64 w 140"/>
                <a:gd name="T91" fmla="*/ 21 h 92"/>
                <a:gd name="T92" fmla="*/ 73 w 140"/>
                <a:gd name="T93" fmla="*/ 21 h 92"/>
                <a:gd name="T94" fmla="*/ 86 w 140"/>
                <a:gd name="T95" fmla="*/ 15 h 92"/>
                <a:gd name="T96" fmla="*/ 89 w 140"/>
                <a:gd name="T97" fmla="*/ 15 h 92"/>
                <a:gd name="T98" fmla="*/ 95 w 140"/>
                <a:gd name="T99" fmla="*/ 15 h 92"/>
                <a:gd name="T100" fmla="*/ 98 w 140"/>
                <a:gd name="T101" fmla="*/ 15 h 92"/>
                <a:gd name="T102" fmla="*/ 104 w 140"/>
                <a:gd name="T103" fmla="*/ 12 h 92"/>
                <a:gd name="T104" fmla="*/ 110 w 140"/>
                <a:gd name="T105" fmla="*/ 12 h 92"/>
                <a:gd name="T106" fmla="*/ 116 w 140"/>
                <a:gd name="T107" fmla="*/ 15 h 92"/>
                <a:gd name="T108" fmla="*/ 119 w 140"/>
                <a:gd name="T109" fmla="*/ 12 h 92"/>
                <a:gd name="T110" fmla="*/ 131 w 140"/>
                <a:gd name="T111" fmla="*/ 12 h 92"/>
                <a:gd name="T112" fmla="*/ 140 w 140"/>
                <a:gd name="T113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0" h="92">
                  <a:moveTo>
                    <a:pt x="140" y="6"/>
                  </a:moveTo>
                  <a:lnTo>
                    <a:pt x="140" y="12"/>
                  </a:lnTo>
                  <a:lnTo>
                    <a:pt x="140" y="15"/>
                  </a:lnTo>
                  <a:lnTo>
                    <a:pt x="134" y="28"/>
                  </a:lnTo>
                  <a:lnTo>
                    <a:pt x="131" y="28"/>
                  </a:lnTo>
                  <a:lnTo>
                    <a:pt x="125" y="31"/>
                  </a:lnTo>
                  <a:lnTo>
                    <a:pt x="125" y="37"/>
                  </a:lnTo>
                  <a:lnTo>
                    <a:pt x="125" y="43"/>
                  </a:lnTo>
                  <a:lnTo>
                    <a:pt x="125" y="46"/>
                  </a:lnTo>
                  <a:lnTo>
                    <a:pt x="119" y="52"/>
                  </a:lnTo>
                  <a:lnTo>
                    <a:pt x="119" y="55"/>
                  </a:lnTo>
                  <a:lnTo>
                    <a:pt x="119" y="61"/>
                  </a:lnTo>
                  <a:lnTo>
                    <a:pt x="125" y="61"/>
                  </a:lnTo>
                  <a:lnTo>
                    <a:pt x="119" y="67"/>
                  </a:lnTo>
                  <a:lnTo>
                    <a:pt x="125" y="67"/>
                  </a:lnTo>
                  <a:lnTo>
                    <a:pt x="125" y="76"/>
                  </a:lnTo>
                  <a:lnTo>
                    <a:pt x="116" y="83"/>
                  </a:lnTo>
                  <a:lnTo>
                    <a:pt x="116" y="92"/>
                  </a:lnTo>
                  <a:lnTo>
                    <a:pt x="104" y="86"/>
                  </a:lnTo>
                  <a:lnTo>
                    <a:pt x="98" y="92"/>
                  </a:lnTo>
                  <a:lnTo>
                    <a:pt x="89" y="86"/>
                  </a:lnTo>
                  <a:lnTo>
                    <a:pt x="86" y="76"/>
                  </a:lnTo>
                  <a:lnTo>
                    <a:pt x="86" y="70"/>
                  </a:lnTo>
                  <a:lnTo>
                    <a:pt x="73" y="67"/>
                  </a:lnTo>
                  <a:lnTo>
                    <a:pt x="64" y="67"/>
                  </a:lnTo>
                  <a:lnTo>
                    <a:pt x="61" y="61"/>
                  </a:lnTo>
                  <a:lnTo>
                    <a:pt x="49" y="61"/>
                  </a:lnTo>
                  <a:lnTo>
                    <a:pt x="46" y="52"/>
                  </a:lnTo>
                  <a:lnTo>
                    <a:pt x="40" y="46"/>
                  </a:lnTo>
                  <a:lnTo>
                    <a:pt x="24" y="43"/>
                  </a:lnTo>
                  <a:lnTo>
                    <a:pt x="18" y="37"/>
                  </a:lnTo>
                  <a:lnTo>
                    <a:pt x="15" y="37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3" y="15"/>
                  </a:lnTo>
                  <a:lnTo>
                    <a:pt x="3" y="6"/>
                  </a:lnTo>
                  <a:lnTo>
                    <a:pt x="9" y="6"/>
                  </a:lnTo>
                  <a:lnTo>
                    <a:pt x="15" y="0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31" y="6"/>
                  </a:lnTo>
                  <a:lnTo>
                    <a:pt x="40" y="6"/>
                  </a:lnTo>
                  <a:lnTo>
                    <a:pt x="46" y="12"/>
                  </a:lnTo>
                  <a:lnTo>
                    <a:pt x="55" y="15"/>
                  </a:lnTo>
                  <a:lnTo>
                    <a:pt x="64" y="21"/>
                  </a:lnTo>
                  <a:lnTo>
                    <a:pt x="73" y="21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5" y="15"/>
                  </a:lnTo>
                  <a:lnTo>
                    <a:pt x="98" y="15"/>
                  </a:lnTo>
                  <a:lnTo>
                    <a:pt x="104" y="12"/>
                  </a:lnTo>
                  <a:lnTo>
                    <a:pt x="110" y="12"/>
                  </a:lnTo>
                  <a:lnTo>
                    <a:pt x="116" y="15"/>
                  </a:lnTo>
                  <a:lnTo>
                    <a:pt x="119" y="12"/>
                  </a:lnTo>
                  <a:lnTo>
                    <a:pt x="131" y="12"/>
                  </a:lnTo>
                  <a:lnTo>
                    <a:pt x="140" y="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166622" y="3876474"/>
              <a:ext cx="31751" cy="25400"/>
            </a:xfrm>
            <a:custGeom>
              <a:avLst/>
              <a:gdLst>
                <a:gd name="T0" fmla="*/ 9 w 15"/>
                <a:gd name="T1" fmla="*/ 12 h 12"/>
                <a:gd name="T2" fmla="*/ 3 w 15"/>
                <a:gd name="T3" fmla="*/ 12 h 12"/>
                <a:gd name="T4" fmla="*/ 0 w 15"/>
                <a:gd name="T5" fmla="*/ 12 h 12"/>
                <a:gd name="T6" fmla="*/ 0 w 15"/>
                <a:gd name="T7" fmla="*/ 0 h 12"/>
                <a:gd name="T8" fmla="*/ 3 w 15"/>
                <a:gd name="T9" fmla="*/ 0 h 12"/>
                <a:gd name="T10" fmla="*/ 9 w 15"/>
                <a:gd name="T11" fmla="*/ 0 h 12"/>
                <a:gd name="T12" fmla="*/ 15 w 15"/>
                <a:gd name="T13" fmla="*/ 6 h 12"/>
                <a:gd name="T14" fmla="*/ 9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9" y="12"/>
                  </a:moveTo>
                  <a:lnTo>
                    <a:pt x="3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" y="0"/>
                  </a:lnTo>
                  <a:lnTo>
                    <a:pt x="9" y="0"/>
                  </a:lnTo>
                  <a:lnTo>
                    <a:pt x="15" y="6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166622" y="3876474"/>
              <a:ext cx="31751" cy="25400"/>
            </a:xfrm>
            <a:custGeom>
              <a:avLst/>
              <a:gdLst>
                <a:gd name="T0" fmla="*/ 9 w 15"/>
                <a:gd name="T1" fmla="*/ 12 h 12"/>
                <a:gd name="T2" fmla="*/ 3 w 15"/>
                <a:gd name="T3" fmla="*/ 12 h 12"/>
                <a:gd name="T4" fmla="*/ 0 w 15"/>
                <a:gd name="T5" fmla="*/ 12 h 12"/>
                <a:gd name="T6" fmla="*/ 0 w 15"/>
                <a:gd name="T7" fmla="*/ 0 h 12"/>
                <a:gd name="T8" fmla="*/ 3 w 15"/>
                <a:gd name="T9" fmla="*/ 0 h 12"/>
                <a:gd name="T10" fmla="*/ 9 w 15"/>
                <a:gd name="T11" fmla="*/ 0 h 12"/>
                <a:gd name="T12" fmla="*/ 15 w 15"/>
                <a:gd name="T13" fmla="*/ 6 h 12"/>
                <a:gd name="T14" fmla="*/ 9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9" y="12"/>
                  </a:moveTo>
                  <a:lnTo>
                    <a:pt x="3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" y="0"/>
                  </a:lnTo>
                  <a:lnTo>
                    <a:pt x="9" y="0"/>
                  </a:lnTo>
                  <a:lnTo>
                    <a:pt x="15" y="6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276689" y="4238424"/>
              <a:ext cx="31751" cy="12700"/>
            </a:xfrm>
            <a:custGeom>
              <a:avLst/>
              <a:gdLst>
                <a:gd name="T0" fmla="*/ 0 w 15"/>
                <a:gd name="T1" fmla="*/ 0 h 6"/>
                <a:gd name="T2" fmla="*/ 9 w 15"/>
                <a:gd name="T3" fmla="*/ 0 h 6"/>
                <a:gd name="T4" fmla="*/ 15 w 15"/>
                <a:gd name="T5" fmla="*/ 0 h 6"/>
                <a:gd name="T6" fmla="*/ 15 w 15"/>
                <a:gd name="T7" fmla="*/ 6 h 6"/>
                <a:gd name="T8" fmla="*/ 9 w 15"/>
                <a:gd name="T9" fmla="*/ 6 h 6"/>
                <a:gd name="T10" fmla="*/ 6 w 15"/>
                <a:gd name="T11" fmla="*/ 6 h 6"/>
                <a:gd name="T12" fmla="*/ 0 w 1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9" y="0"/>
                  </a:lnTo>
                  <a:lnTo>
                    <a:pt x="15" y="0"/>
                  </a:lnTo>
                  <a:lnTo>
                    <a:pt x="15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276689" y="4238424"/>
              <a:ext cx="31751" cy="12700"/>
            </a:xfrm>
            <a:custGeom>
              <a:avLst/>
              <a:gdLst>
                <a:gd name="T0" fmla="*/ 0 w 15"/>
                <a:gd name="T1" fmla="*/ 0 h 6"/>
                <a:gd name="T2" fmla="*/ 9 w 15"/>
                <a:gd name="T3" fmla="*/ 0 h 6"/>
                <a:gd name="T4" fmla="*/ 15 w 15"/>
                <a:gd name="T5" fmla="*/ 0 h 6"/>
                <a:gd name="T6" fmla="*/ 15 w 15"/>
                <a:gd name="T7" fmla="*/ 6 h 6"/>
                <a:gd name="T8" fmla="*/ 9 w 15"/>
                <a:gd name="T9" fmla="*/ 6 h 6"/>
                <a:gd name="T10" fmla="*/ 6 w 15"/>
                <a:gd name="T11" fmla="*/ 6 h 6"/>
                <a:gd name="T12" fmla="*/ 0 w 1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9" y="0"/>
                  </a:lnTo>
                  <a:lnTo>
                    <a:pt x="15" y="0"/>
                  </a:lnTo>
                  <a:lnTo>
                    <a:pt x="15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469305" y="3273223"/>
              <a:ext cx="25400" cy="33867"/>
            </a:xfrm>
            <a:custGeom>
              <a:avLst/>
              <a:gdLst>
                <a:gd name="T0" fmla="*/ 12 w 12"/>
                <a:gd name="T1" fmla="*/ 16 h 16"/>
                <a:gd name="T2" fmla="*/ 6 w 12"/>
                <a:gd name="T3" fmla="*/ 10 h 16"/>
                <a:gd name="T4" fmla="*/ 0 w 12"/>
                <a:gd name="T5" fmla="*/ 7 h 16"/>
                <a:gd name="T6" fmla="*/ 6 w 12"/>
                <a:gd name="T7" fmla="*/ 7 h 16"/>
                <a:gd name="T8" fmla="*/ 12 w 12"/>
                <a:gd name="T9" fmla="*/ 0 h 16"/>
                <a:gd name="T10" fmla="*/ 12 w 12"/>
                <a:gd name="T11" fmla="*/ 7 h 16"/>
                <a:gd name="T12" fmla="*/ 12 w 12"/>
                <a:gd name="T13" fmla="*/ 10 h 16"/>
                <a:gd name="T14" fmla="*/ 12 w 1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6" y="1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469305" y="3273223"/>
              <a:ext cx="25400" cy="33867"/>
            </a:xfrm>
            <a:custGeom>
              <a:avLst/>
              <a:gdLst>
                <a:gd name="T0" fmla="*/ 12 w 12"/>
                <a:gd name="T1" fmla="*/ 16 h 16"/>
                <a:gd name="T2" fmla="*/ 6 w 12"/>
                <a:gd name="T3" fmla="*/ 10 h 16"/>
                <a:gd name="T4" fmla="*/ 0 w 12"/>
                <a:gd name="T5" fmla="*/ 7 h 16"/>
                <a:gd name="T6" fmla="*/ 6 w 12"/>
                <a:gd name="T7" fmla="*/ 7 h 16"/>
                <a:gd name="T8" fmla="*/ 12 w 12"/>
                <a:gd name="T9" fmla="*/ 0 h 16"/>
                <a:gd name="T10" fmla="*/ 12 w 12"/>
                <a:gd name="T11" fmla="*/ 7 h 16"/>
                <a:gd name="T12" fmla="*/ 12 w 12"/>
                <a:gd name="T13" fmla="*/ 10 h 16"/>
                <a:gd name="T14" fmla="*/ 12 w 1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12" y="16"/>
                  </a:moveTo>
                  <a:lnTo>
                    <a:pt x="6" y="1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2617472" y="3144107"/>
              <a:ext cx="33867" cy="84667"/>
            </a:xfrm>
            <a:custGeom>
              <a:avLst/>
              <a:gdLst>
                <a:gd name="T0" fmla="*/ 0 w 16"/>
                <a:gd name="T1" fmla="*/ 40 h 40"/>
                <a:gd name="T2" fmla="*/ 7 w 16"/>
                <a:gd name="T3" fmla="*/ 37 h 40"/>
                <a:gd name="T4" fmla="*/ 7 w 16"/>
                <a:gd name="T5" fmla="*/ 31 h 40"/>
                <a:gd name="T6" fmla="*/ 0 w 16"/>
                <a:gd name="T7" fmla="*/ 28 h 40"/>
                <a:gd name="T8" fmla="*/ 0 w 16"/>
                <a:gd name="T9" fmla="*/ 22 h 40"/>
                <a:gd name="T10" fmla="*/ 13 w 16"/>
                <a:gd name="T11" fmla="*/ 22 h 40"/>
                <a:gd name="T12" fmla="*/ 13 w 16"/>
                <a:gd name="T13" fmla="*/ 16 h 40"/>
                <a:gd name="T14" fmla="*/ 16 w 16"/>
                <a:gd name="T15" fmla="*/ 0 h 40"/>
                <a:gd name="T16" fmla="*/ 16 w 16"/>
                <a:gd name="T17" fmla="*/ 13 h 40"/>
                <a:gd name="T18" fmla="*/ 16 w 16"/>
                <a:gd name="T19" fmla="*/ 16 h 40"/>
                <a:gd name="T20" fmla="*/ 16 w 16"/>
                <a:gd name="T21" fmla="*/ 22 h 40"/>
                <a:gd name="T22" fmla="*/ 16 w 16"/>
                <a:gd name="T23" fmla="*/ 28 h 40"/>
                <a:gd name="T24" fmla="*/ 13 w 16"/>
                <a:gd name="T25" fmla="*/ 31 h 40"/>
                <a:gd name="T26" fmla="*/ 13 w 16"/>
                <a:gd name="T27" fmla="*/ 37 h 40"/>
                <a:gd name="T28" fmla="*/ 0 w 16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40">
                  <a:moveTo>
                    <a:pt x="0" y="40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3" y="22"/>
                  </a:lnTo>
                  <a:lnTo>
                    <a:pt x="13" y="16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16" y="22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3" y="37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2617472" y="3144107"/>
              <a:ext cx="33867" cy="84667"/>
            </a:xfrm>
            <a:custGeom>
              <a:avLst/>
              <a:gdLst>
                <a:gd name="T0" fmla="*/ 0 w 16"/>
                <a:gd name="T1" fmla="*/ 40 h 40"/>
                <a:gd name="T2" fmla="*/ 7 w 16"/>
                <a:gd name="T3" fmla="*/ 37 h 40"/>
                <a:gd name="T4" fmla="*/ 7 w 16"/>
                <a:gd name="T5" fmla="*/ 31 h 40"/>
                <a:gd name="T6" fmla="*/ 0 w 16"/>
                <a:gd name="T7" fmla="*/ 28 h 40"/>
                <a:gd name="T8" fmla="*/ 0 w 16"/>
                <a:gd name="T9" fmla="*/ 22 h 40"/>
                <a:gd name="T10" fmla="*/ 13 w 16"/>
                <a:gd name="T11" fmla="*/ 22 h 40"/>
                <a:gd name="T12" fmla="*/ 13 w 16"/>
                <a:gd name="T13" fmla="*/ 16 h 40"/>
                <a:gd name="T14" fmla="*/ 16 w 16"/>
                <a:gd name="T15" fmla="*/ 0 h 40"/>
                <a:gd name="T16" fmla="*/ 16 w 16"/>
                <a:gd name="T17" fmla="*/ 13 h 40"/>
                <a:gd name="T18" fmla="*/ 16 w 16"/>
                <a:gd name="T19" fmla="*/ 16 h 40"/>
                <a:gd name="T20" fmla="*/ 16 w 16"/>
                <a:gd name="T21" fmla="*/ 22 h 40"/>
                <a:gd name="T22" fmla="*/ 16 w 16"/>
                <a:gd name="T23" fmla="*/ 28 h 40"/>
                <a:gd name="T24" fmla="*/ 13 w 16"/>
                <a:gd name="T25" fmla="*/ 31 h 40"/>
                <a:gd name="T26" fmla="*/ 13 w 16"/>
                <a:gd name="T27" fmla="*/ 37 h 40"/>
                <a:gd name="T28" fmla="*/ 0 w 16"/>
                <a:gd name="T2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40">
                  <a:moveTo>
                    <a:pt x="0" y="40"/>
                  </a:moveTo>
                  <a:lnTo>
                    <a:pt x="7" y="37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3" y="22"/>
                  </a:lnTo>
                  <a:lnTo>
                    <a:pt x="13" y="16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16" y="22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3" y="37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2204722" y="3288041"/>
              <a:ext cx="78317" cy="69851"/>
            </a:xfrm>
            <a:custGeom>
              <a:avLst/>
              <a:gdLst>
                <a:gd name="T0" fmla="*/ 0 w 37"/>
                <a:gd name="T1" fmla="*/ 33 h 33"/>
                <a:gd name="T2" fmla="*/ 6 w 37"/>
                <a:gd name="T3" fmla="*/ 24 h 33"/>
                <a:gd name="T4" fmla="*/ 12 w 37"/>
                <a:gd name="T5" fmla="*/ 18 h 33"/>
                <a:gd name="T6" fmla="*/ 15 w 37"/>
                <a:gd name="T7" fmla="*/ 24 h 33"/>
                <a:gd name="T8" fmla="*/ 15 w 37"/>
                <a:gd name="T9" fmla="*/ 30 h 33"/>
                <a:gd name="T10" fmla="*/ 21 w 37"/>
                <a:gd name="T11" fmla="*/ 24 h 33"/>
                <a:gd name="T12" fmla="*/ 21 w 37"/>
                <a:gd name="T13" fmla="*/ 18 h 33"/>
                <a:gd name="T14" fmla="*/ 27 w 37"/>
                <a:gd name="T15" fmla="*/ 12 h 33"/>
                <a:gd name="T16" fmla="*/ 30 w 37"/>
                <a:gd name="T17" fmla="*/ 12 h 33"/>
                <a:gd name="T18" fmla="*/ 30 w 37"/>
                <a:gd name="T19" fmla="*/ 9 h 33"/>
                <a:gd name="T20" fmla="*/ 37 w 37"/>
                <a:gd name="T21" fmla="*/ 3 h 33"/>
                <a:gd name="T22" fmla="*/ 37 w 37"/>
                <a:gd name="T23" fmla="*/ 0 h 33"/>
                <a:gd name="T24" fmla="*/ 30 w 37"/>
                <a:gd name="T25" fmla="*/ 3 h 33"/>
                <a:gd name="T26" fmla="*/ 27 w 37"/>
                <a:gd name="T27" fmla="*/ 3 h 33"/>
                <a:gd name="T28" fmla="*/ 15 w 37"/>
                <a:gd name="T29" fmla="*/ 3 h 33"/>
                <a:gd name="T30" fmla="*/ 15 w 37"/>
                <a:gd name="T31" fmla="*/ 12 h 33"/>
                <a:gd name="T32" fmla="*/ 12 w 37"/>
                <a:gd name="T33" fmla="*/ 9 h 33"/>
                <a:gd name="T34" fmla="*/ 12 w 37"/>
                <a:gd name="T35" fmla="*/ 3 h 33"/>
                <a:gd name="T36" fmla="*/ 6 w 37"/>
                <a:gd name="T37" fmla="*/ 9 h 33"/>
                <a:gd name="T38" fmla="*/ 6 w 37"/>
                <a:gd name="T39" fmla="*/ 12 h 33"/>
                <a:gd name="T40" fmla="*/ 0 w 37"/>
                <a:gd name="T41" fmla="*/ 24 h 33"/>
                <a:gd name="T42" fmla="*/ 0 w 37"/>
                <a:gd name="T43" fmla="*/ 30 h 33"/>
                <a:gd name="T44" fmla="*/ 0 w 37"/>
                <a:gd name="T4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0" y="33"/>
                  </a:moveTo>
                  <a:lnTo>
                    <a:pt x="6" y="24"/>
                  </a:lnTo>
                  <a:lnTo>
                    <a:pt x="12" y="18"/>
                  </a:lnTo>
                  <a:lnTo>
                    <a:pt x="15" y="24"/>
                  </a:lnTo>
                  <a:lnTo>
                    <a:pt x="15" y="30"/>
                  </a:lnTo>
                  <a:lnTo>
                    <a:pt x="21" y="24"/>
                  </a:lnTo>
                  <a:lnTo>
                    <a:pt x="21" y="18"/>
                  </a:lnTo>
                  <a:lnTo>
                    <a:pt x="27" y="12"/>
                  </a:lnTo>
                  <a:lnTo>
                    <a:pt x="30" y="12"/>
                  </a:lnTo>
                  <a:lnTo>
                    <a:pt x="30" y="9"/>
                  </a:lnTo>
                  <a:lnTo>
                    <a:pt x="37" y="3"/>
                  </a:lnTo>
                  <a:lnTo>
                    <a:pt x="37" y="0"/>
                  </a:lnTo>
                  <a:lnTo>
                    <a:pt x="30" y="3"/>
                  </a:lnTo>
                  <a:lnTo>
                    <a:pt x="27" y="3"/>
                  </a:lnTo>
                  <a:lnTo>
                    <a:pt x="15" y="3"/>
                  </a:lnTo>
                  <a:lnTo>
                    <a:pt x="15" y="12"/>
                  </a:lnTo>
                  <a:lnTo>
                    <a:pt x="12" y="9"/>
                  </a:lnTo>
                  <a:lnTo>
                    <a:pt x="12" y="3"/>
                  </a:lnTo>
                  <a:lnTo>
                    <a:pt x="6" y="9"/>
                  </a:lnTo>
                  <a:lnTo>
                    <a:pt x="6" y="12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2204722" y="3288041"/>
              <a:ext cx="78317" cy="69851"/>
            </a:xfrm>
            <a:custGeom>
              <a:avLst/>
              <a:gdLst>
                <a:gd name="T0" fmla="*/ 0 w 37"/>
                <a:gd name="T1" fmla="*/ 33 h 33"/>
                <a:gd name="T2" fmla="*/ 6 w 37"/>
                <a:gd name="T3" fmla="*/ 24 h 33"/>
                <a:gd name="T4" fmla="*/ 12 w 37"/>
                <a:gd name="T5" fmla="*/ 18 h 33"/>
                <a:gd name="T6" fmla="*/ 15 w 37"/>
                <a:gd name="T7" fmla="*/ 24 h 33"/>
                <a:gd name="T8" fmla="*/ 15 w 37"/>
                <a:gd name="T9" fmla="*/ 30 h 33"/>
                <a:gd name="T10" fmla="*/ 21 w 37"/>
                <a:gd name="T11" fmla="*/ 24 h 33"/>
                <a:gd name="T12" fmla="*/ 21 w 37"/>
                <a:gd name="T13" fmla="*/ 18 h 33"/>
                <a:gd name="T14" fmla="*/ 27 w 37"/>
                <a:gd name="T15" fmla="*/ 12 h 33"/>
                <a:gd name="T16" fmla="*/ 30 w 37"/>
                <a:gd name="T17" fmla="*/ 12 h 33"/>
                <a:gd name="T18" fmla="*/ 30 w 37"/>
                <a:gd name="T19" fmla="*/ 9 h 33"/>
                <a:gd name="T20" fmla="*/ 37 w 37"/>
                <a:gd name="T21" fmla="*/ 3 h 33"/>
                <a:gd name="T22" fmla="*/ 37 w 37"/>
                <a:gd name="T23" fmla="*/ 0 h 33"/>
                <a:gd name="T24" fmla="*/ 30 w 37"/>
                <a:gd name="T25" fmla="*/ 3 h 33"/>
                <a:gd name="T26" fmla="*/ 27 w 37"/>
                <a:gd name="T27" fmla="*/ 3 h 33"/>
                <a:gd name="T28" fmla="*/ 15 w 37"/>
                <a:gd name="T29" fmla="*/ 3 h 33"/>
                <a:gd name="T30" fmla="*/ 15 w 37"/>
                <a:gd name="T31" fmla="*/ 12 h 33"/>
                <a:gd name="T32" fmla="*/ 12 w 37"/>
                <a:gd name="T33" fmla="*/ 9 h 33"/>
                <a:gd name="T34" fmla="*/ 12 w 37"/>
                <a:gd name="T35" fmla="*/ 3 h 33"/>
                <a:gd name="T36" fmla="*/ 6 w 37"/>
                <a:gd name="T37" fmla="*/ 9 h 33"/>
                <a:gd name="T38" fmla="*/ 6 w 37"/>
                <a:gd name="T39" fmla="*/ 12 h 33"/>
                <a:gd name="T40" fmla="*/ 0 w 37"/>
                <a:gd name="T41" fmla="*/ 24 h 33"/>
                <a:gd name="T42" fmla="*/ 0 w 37"/>
                <a:gd name="T43" fmla="*/ 30 h 33"/>
                <a:gd name="T44" fmla="*/ 0 w 37"/>
                <a:gd name="T4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3">
                  <a:moveTo>
                    <a:pt x="0" y="33"/>
                  </a:moveTo>
                  <a:lnTo>
                    <a:pt x="6" y="24"/>
                  </a:lnTo>
                  <a:lnTo>
                    <a:pt x="12" y="18"/>
                  </a:lnTo>
                  <a:lnTo>
                    <a:pt x="15" y="24"/>
                  </a:lnTo>
                  <a:lnTo>
                    <a:pt x="15" y="30"/>
                  </a:lnTo>
                  <a:lnTo>
                    <a:pt x="21" y="24"/>
                  </a:lnTo>
                  <a:lnTo>
                    <a:pt x="21" y="18"/>
                  </a:lnTo>
                  <a:lnTo>
                    <a:pt x="27" y="12"/>
                  </a:lnTo>
                  <a:lnTo>
                    <a:pt x="30" y="12"/>
                  </a:lnTo>
                  <a:lnTo>
                    <a:pt x="30" y="9"/>
                  </a:lnTo>
                  <a:lnTo>
                    <a:pt x="37" y="3"/>
                  </a:lnTo>
                  <a:lnTo>
                    <a:pt x="37" y="0"/>
                  </a:lnTo>
                  <a:lnTo>
                    <a:pt x="30" y="3"/>
                  </a:lnTo>
                  <a:lnTo>
                    <a:pt x="27" y="3"/>
                  </a:lnTo>
                  <a:lnTo>
                    <a:pt x="15" y="3"/>
                  </a:lnTo>
                  <a:lnTo>
                    <a:pt x="15" y="12"/>
                  </a:lnTo>
                  <a:lnTo>
                    <a:pt x="12" y="9"/>
                  </a:lnTo>
                  <a:lnTo>
                    <a:pt x="12" y="3"/>
                  </a:lnTo>
                  <a:lnTo>
                    <a:pt x="6" y="9"/>
                  </a:lnTo>
                  <a:lnTo>
                    <a:pt x="6" y="12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2198373" y="3772757"/>
              <a:ext cx="31751" cy="31751"/>
            </a:xfrm>
            <a:custGeom>
              <a:avLst/>
              <a:gdLst>
                <a:gd name="T0" fmla="*/ 0 w 15"/>
                <a:gd name="T1" fmla="*/ 9 h 15"/>
                <a:gd name="T2" fmla="*/ 3 w 15"/>
                <a:gd name="T3" fmla="*/ 6 h 15"/>
                <a:gd name="T4" fmla="*/ 9 w 15"/>
                <a:gd name="T5" fmla="*/ 0 h 15"/>
                <a:gd name="T6" fmla="*/ 15 w 15"/>
                <a:gd name="T7" fmla="*/ 6 h 15"/>
                <a:gd name="T8" fmla="*/ 15 w 15"/>
                <a:gd name="T9" fmla="*/ 9 h 15"/>
                <a:gd name="T10" fmla="*/ 3 w 15"/>
                <a:gd name="T11" fmla="*/ 15 h 15"/>
                <a:gd name="T12" fmla="*/ 0 w 15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0" y="9"/>
                  </a:moveTo>
                  <a:lnTo>
                    <a:pt x="3" y="6"/>
                  </a:lnTo>
                  <a:lnTo>
                    <a:pt x="9" y="0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3" y="1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2198373" y="3772757"/>
              <a:ext cx="31751" cy="31751"/>
            </a:xfrm>
            <a:custGeom>
              <a:avLst/>
              <a:gdLst>
                <a:gd name="T0" fmla="*/ 0 w 15"/>
                <a:gd name="T1" fmla="*/ 9 h 15"/>
                <a:gd name="T2" fmla="*/ 3 w 15"/>
                <a:gd name="T3" fmla="*/ 6 h 15"/>
                <a:gd name="T4" fmla="*/ 9 w 15"/>
                <a:gd name="T5" fmla="*/ 0 h 15"/>
                <a:gd name="T6" fmla="*/ 15 w 15"/>
                <a:gd name="T7" fmla="*/ 6 h 15"/>
                <a:gd name="T8" fmla="*/ 15 w 15"/>
                <a:gd name="T9" fmla="*/ 9 h 15"/>
                <a:gd name="T10" fmla="*/ 3 w 15"/>
                <a:gd name="T11" fmla="*/ 15 h 15"/>
                <a:gd name="T12" fmla="*/ 0 w 15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0" y="9"/>
                  </a:moveTo>
                  <a:lnTo>
                    <a:pt x="3" y="6"/>
                  </a:lnTo>
                  <a:lnTo>
                    <a:pt x="9" y="0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3" y="1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2217421" y="3383290"/>
              <a:ext cx="44451" cy="59267"/>
            </a:xfrm>
            <a:custGeom>
              <a:avLst/>
              <a:gdLst>
                <a:gd name="T0" fmla="*/ 15 w 21"/>
                <a:gd name="T1" fmla="*/ 19 h 28"/>
                <a:gd name="T2" fmla="*/ 15 w 21"/>
                <a:gd name="T3" fmla="*/ 16 h 28"/>
                <a:gd name="T4" fmla="*/ 15 w 21"/>
                <a:gd name="T5" fmla="*/ 10 h 28"/>
                <a:gd name="T6" fmla="*/ 21 w 21"/>
                <a:gd name="T7" fmla="*/ 3 h 28"/>
                <a:gd name="T8" fmla="*/ 21 w 21"/>
                <a:gd name="T9" fmla="*/ 0 h 28"/>
                <a:gd name="T10" fmla="*/ 15 w 21"/>
                <a:gd name="T11" fmla="*/ 3 h 28"/>
                <a:gd name="T12" fmla="*/ 9 w 21"/>
                <a:gd name="T13" fmla="*/ 10 h 28"/>
                <a:gd name="T14" fmla="*/ 9 w 21"/>
                <a:gd name="T15" fmla="*/ 3 h 28"/>
                <a:gd name="T16" fmla="*/ 9 w 21"/>
                <a:gd name="T17" fmla="*/ 0 h 28"/>
                <a:gd name="T18" fmla="*/ 0 w 21"/>
                <a:gd name="T19" fmla="*/ 3 h 28"/>
                <a:gd name="T20" fmla="*/ 0 w 21"/>
                <a:gd name="T21" fmla="*/ 10 h 28"/>
                <a:gd name="T22" fmla="*/ 0 w 21"/>
                <a:gd name="T23" fmla="*/ 16 h 28"/>
                <a:gd name="T24" fmla="*/ 9 w 21"/>
                <a:gd name="T25" fmla="*/ 10 h 28"/>
                <a:gd name="T26" fmla="*/ 6 w 21"/>
                <a:gd name="T27" fmla="*/ 19 h 28"/>
                <a:gd name="T28" fmla="*/ 9 w 21"/>
                <a:gd name="T29" fmla="*/ 25 h 28"/>
                <a:gd name="T30" fmla="*/ 9 w 21"/>
                <a:gd name="T31" fmla="*/ 28 h 28"/>
                <a:gd name="T32" fmla="*/ 15 w 21"/>
                <a:gd name="T33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8">
                  <a:moveTo>
                    <a:pt x="15" y="19"/>
                  </a:moveTo>
                  <a:lnTo>
                    <a:pt x="15" y="16"/>
                  </a:lnTo>
                  <a:lnTo>
                    <a:pt x="15" y="10"/>
                  </a:lnTo>
                  <a:lnTo>
                    <a:pt x="21" y="3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10"/>
                  </a:lnTo>
                  <a:lnTo>
                    <a:pt x="9" y="3"/>
                  </a:lnTo>
                  <a:lnTo>
                    <a:pt x="9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9" y="10"/>
                  </a:lnTo>
                  <a:lnTo>
                    <a:pt x="6" y="19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2217421" y="3383290"/>
              <a:ext cx="44451" cy="59267"/>
            </a:xfrm>
            <a:custGeom>
              <a:avLst/>
              <a:gdLst>
                <a:gd name="T0" fmla="*/ 15 w 21"/>
                <a:gd name="T1" fmla="*/ 19 h 28"/>
                <a:gd name="T2" fmla="*/ 15 w 21"/>
                <a:gd name="T3" fmla="*/ 16 h 28"/>
                <a:gd name="T4" fmla="*/ 15 w 21"/>
                <a:gd name="T5" fmla="*/ 10 h 28"/>
                <a:gd name="T6" fmla="*/ 21 w 21"/>
                <a:gd name="T7" fmla="*/ 3 h 28"/>
                <a:gd name="T8" fmla="*/ 21 w 21"/>
                <a:gd name="T9" fmla="*/ 0 h 28"/>
                <a:gd name="T10" fmla="*/ 15 w 21"/>
                <a:gd name="T11" fmla="*/ 3 h 28"/>
                <a:gd name="T12" fmla="*/ 9 w 21"/>
                <a:gd name="T13" fmla="*/ 10 h 28"/>
                <a:gd name="T14" fmla="*/ 9 w 21"/>
                <a:gd name="T15" fmla="*/ 3 h 28"/>
                <a:gd name="T16" fmla="*/ 9 w 21"/>
                <a:gd name="T17" fmla="*/ 0 h 28"/>
                <a:gd name="T18" fmla="*/ 0 w 21"/>
                <a:gd name="T19" fmla="*/ 3 h 28"/>
                <a:gd name="T20" fmla="*/ 0 w 21"/>
                <a:gd name="T21" fmla="*/ 10 h 28"/>
                <a:gd name="T22" fmla="*/ 0 w 21"/>
                <a:gd name="T23" fmla="*/ 16 h 28"/>
                <a:gd name="T24" fmla="*/ 9 w 21"/>
                <a:gd name="T25" fmla="*/ 10 h 28"/>
                <a:gd name="T26" fmla="*/ 6 w 21"/>
                <a:gd name="T27" fmla="*/ 19 h 28"/>
                <a:gd name="T28" fmla="*/ 9 w 21"/>
                <a:gd name="T29" fmla="*/ 25 h 28"/>
                <a:gd name="T30" fmla="*/ 9 w 21"/>
                <a:gd name="T31" fmla="*/ 28 h 28"/>
                <a:gd name="T32" fmla="*/ 15 w 21"/>
                <a:gd name="T33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8">
                  <a:moveTo>
                    <a:pt x="15" y="19"/>
                  </a:moveTo>
                  <a:lnTo>
                    <a:pt x="15" y="16"/>
                  </a:lnTo>
                  <a:lnTo>
                    <a:pt x="15" y="10"/>
                  </a:lnTo>
                  <a:lnTo>
                    <a:pt x="21" y="3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10"/>
                  </a:lnTo>
                  <a:lnTo>
                    <a:pt x="9" y="3"/>
                  </a:lnTo>
                  <a:lnTo>
                    <a:pt x="9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9" y="10"/>
                  </a:lnTo>
                  <a:lnTo>
                    <a:pt x="6" y="19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2204721" y="3499707"/>
              <a:ext cx="25400" cy="33867"/>
            </a:xfrm>
            <a:custGeom>
              <a:avLst/>
              <a:gdLst>
                <a:gd name="T0" fmla="*/ 6 w 12"/>
                <a:gd name="T1" fmla="*/ 16 h 16"/>
                <a:gd name="T2" fmla="*/ 6 w 12"/>
                <a:gd name="T3" fmla="*/ 10 h 16"/>
                <a:gd name="T4" fmla="*/ 0 w 12"/>
                <a:gd name="T5" fmla="*/ 10 h 16"/>
                <a:gd name="T6" fmla="*/ 6 w 12"/>
                <a:gd name="T7" fmla="*/ 4 h 16"/>
                <a:gd name="T8" fmla="*/ 6 w 12"/>
                <a:gd name="T9" fmla="*/ 0 h 16"/>
                <a:gd name="T10" fmla="*/ 0 w 12"/>
                <a:gd name="T11" fmla="*/ 0 h 16"/>
                <a:gd name="T12" fmla="*/ 12 w 12"/>
                <a:gd name="T13" fmla="*/ 4 h 16"/>
                <a:gd name="T14" fmla="*/ 12 w 12"/>
                <a:gd name="T15" fmla="*/ 10 h 16"/>
                <a:gd name="T16" fmla="*/ 6 w 12"/>
                <a:gd name="T17" fmla="*/ 10 h 16"/>
                <a:gd name="T18" fmla="*/ 6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2204721" y="3499707"/>
              <a:ext cx="25400" cy="33867"/>
            </a:xfrm>
            <a:custGeom>
              <a:avLst/>
              <a:gdLst>
                <a:gd name="T0" fmla="*/ 6 w 12"/>
                <a:gd name="T1" fmla="*/ 16 h 16"/>
                <a:gd name="T2" fmla="*/ 6 w 12"/>
                <a:gd name="T3" fmla="*/ 10 h 16"/>
                <a:gd name="T4" fmla="*/ 0 w 12"/>
                <a:gd name="T5" fmla="*/ 10 h 16"/>
                <a:gd name="T6" fmla="*/ 6 w 12"/>
                <a:gd name="T7" fmla="*/ 4 h 16"/>
                <a:gd name="T8" fmla="*/ 6 w 12"/>
                <a:gd name="T9" fmla="*/ 0 h 16"/>
                <a:gd name="T10" fmla="*/ 0 w 12"/>
                <a:gd name="T11" fmla="*/ 0 h 16"/>
                <a:gd name="T12" fmla="*/ 12 w 12"/>
                <a:gd name="T13" fmla="*/ 4 h 16"/>
                <a:gd name="T14" fmla="*/ 12 w 12"/>
                <a:gd name="T15" fmla="*/ 10 h 16"/>
                <a:gd name="T16" fmla="*/ 6 w 12"/>
                <a:gd name="T17" fmla="*/ 10 h 16"/>
                <a:gd name="T18" fmla="*/ 6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lnTo>
                    <a:pt x="6" y="10"/>
                  </a:lnTo>
                  <a:lnTo>
                    <a:pt x="0" y="10"/>
                  </a:lnTo>
                  <a:lnTo>
                    <a:pt x="6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1959188" y="3669041"/>
              <a:ext cx="620184" cy="594784"/>
            </a:xfrm>
            <a:custGeom>
              <a:avLst/>
              <a:gdLst>
                <a:gd name="T0" fmla="*/ 24 w 293"/>
                <a:gd name="T1" fmla="*/ 241 h 281"/>
                <a:gd name="T2" fmla="*/ 55 w 293"/>
                <a:gd name="T3" fmla="*/ 220 h 281"/>
                <a:gd name="T4" fmla="*/ 67 w 293"/>
                <a:gd name="T5" fmla="*/ 217 h 281"/>
                <a:gd name="T6" fmla="*/ 79 w 293"/>
                <a:gd name="T7" fmla="*/ 220 h 281"/>
                <a:gd name="T8" fmla="*/ 101 w 293"/>
                <a:gd name="T9" fmla="*/ 226 h 281"/>
                <a:gd name="T10" fmla="*/ 122 w 293"/>
                <a:gd name="T11" fmla="*/ 217 h 281"/>
                <a:gd name="T12" fmla="*/ 140 w 293"/>
                <a:gd name="T13" fmla="*/ 205 h 281"/>
                <a:gd name="T14" fmla="*/ 131 w 293"/>
                <a:gd name="T15" fmla="*/ 202 h 281"/>
                <a:gd name="T16" fmla="*/ 125 w 293"/>
                <a:gd name="T17" fmla="*/ 180 h 281"/>
                <a:gd name="T18" fmla="*/ 137 w 293"/>
                <a:gd name="T19" fmla="*/ 165 h 281"/>
                <a:gd name="T20" fmla="*/ 146 w 293"/>
                <a:gd name="T21" fmla="*/ 147 h 281"/>
                <a:gd name="T22" fmla="*/ 146 w 293"/>
                <a:gd name="T23" fmla="*/ 125 h 281"/>
                <a:gd name="T24" fmla="*/ 162 w 293"/>
                <a:gd name="T25" fmla="*/ 122 h 281"/>
                <a:gd name="T26" fmla="*/ 150 w 293"/>
                <a:gd name="T27" fmla="*/ 110 h 281"/>
                <a:gd name="T28" fmla="*/ 162 w 293"/>
                <a:gd name="T29" fmla="*/ 95 h 281"/>
                <a:gd name="T30" fmla="*/ 177 w 293"/>
                <a:gd name="T31" fmla="*/ 86 h 281"/>
                <a:gd name="T32" fmla="*/ 156 w 293"/>
                <a:gd name="T33" fmla="*/ 79 h 281"/>
                <a:gd name="T34" fmla="*/ 156 w 293"/>
                <a:gd name="T35" fmla="*/ 61 h 281"/>
                <a:gd name="T36" fmla="*/ 165 w 293"/>
                <a:gd name="T37" fmla="*/ 37 h 281"/>
                <a:gd name="T38" fmla="*/ 180 w 293"/>
                <a:gd name="T39" fmla="*/ 31 h 281"/>
                <a:gd name="T40" fmla="*/ 195 w 293"/>
                <a:gd name="T41" fmla="*/ 27 h 281"/>
                <a:gd name="T42" fmla="*/ 205 w 293"/>
                <a:gd name="T43" fmla="*/ 15 h 281"/>
                <a:gd name="T44" fmla="*/ 217 w 293"/>
                <a:gd name="T45" fmla="*/ 12 h 281"/>
                <a:gd name="T46" fmla="*/ 235 w 293"/>
                <a:gd name="T47" fmla="*/ 15 h 281"/>
                <a:gd name="T48" fmla="*/ 235 w 293"/>
                <a:gd name="T49" fmla="*/ 40 h 281"/>
                <a:gd name="T50" fmla="*/ 232 w 293"/>
                <a:gd name="T51" fmla="*/ 67 h 281"/>
                <a:gd name="T52" fmla="*/ 247 w 293"/>
                <a:gd name="T53" fmla="*/ 76 h 281"/>
                <a:gd name="T54" fmla="*/ 250 w 293"/>
                <a:gd name="T55" fmla="*/ 95 h 281"/>
                <a:gd name="T56" fmla="*/ 241 w 293"/>
                <a:gd name="T57" fmla="*/ 122 h 281"/>
                <a:gd name="T58" fmla="*/ 250 w 293"/>
                <a:gd name="T59" fmla="*/ 131 h 281"/>
                <a:gd name="T60" fmla="*/ 256 w 293"/>
                <a:gd name="T61" fmla="*/ 153 h 281"/>
                <a:gd name="T62" fmla="*/ 241 w 293"/>
                <a:gd name="T63" fmla="*/ 165 h 281"/>
                <a:gd name="T64" fmla="*/ 250 w 293"/>
                <a:gd name="T65" fmla="*/ 177 h 281"/>
                <a:gd name="T66" fmla="*/ 275 w 293"/>
                <a:gd name="T67" fmla="*/ 177 h 281"/>
                <a:gd name="T68" fmla="*/ 293 w 293"/>
                <a:gd name="T69" fmla="*/ 202 h 281"/>
                <a:gd name="T70" fmla="*/ 275 w 293"/>
                <a:gd name="T71" fmla="*/ 226 h 281"/>
                <a:gd name="T72" fmla="*/ 263 w 293"/>
                <a:gd name="T73" fmla="*/ 232 h 281"/>
                <a:gd name="T74" fmla="*/ 250 w 293"/>
                <a:gd name="T75" fmla="*/ 235 h 281"/>
                <a:gd name="T76" fmla="*/ 235 w 293"/>
                <a:gd name="T77" fmla="*/ 241 h 281"/>
                <a:gd name="T78" fmla="*/ 241 w 293"/>
                <a:gd name="T79" fmla="*/ 257 h 281"/>
                <a:gd name="T80" fmla="*/ 263 w 293"/>
                <a:gd name="T81" fmla="*/ 257 h 281"/>
                <a:gd name="T82" fmla="*/ 250 w 293"/>
                <a:gd name="T83" fmla="*/ 272 h 281"/>
                <a:gd name="T84" fmla="*/ 232 w 293"/>
                <a:gd name="T85" fmla="*/ 275 h 281"/>
                <a:gd name="T86" fmla="*/ 205 w 293"/>
                <a:gd name="T87" fmla="*/ 272 h 281"/>
                <a:gd name="T88" fmla="*/ 180 w 293"/>
                <a:gd name="T89" fmla="*/ 272 h 281"/>
                <a:gd name="T90" fmla="*/ 165 w 293"/>
                <a:gd name="T91" fmla="*/ 263 h 281"/>
                <a:gd name="T92" fmla="*/ 146 w 293"/>
                <a:gd name="T93" fmla="*/ 266 h 281"/>
                <a:gd name="T94" fmla="*/ 122 w 293"/>
                <a:gd name="T95" fmla="*/ 266 h 281"/>
                <a:gd name="T96" fmla="*/ 107 w 293"/>
                <a:gd name="T97" fmla="*/ 251 h 281"/>
                <a:gd name="T98" fmla="*/ 85 w 293"/>
                <a:gd name="T99" fmla="*/ 248 h 281"/>
                <a:gd name="T100" fmla="*/ 76 w 293"/>
                <a:gd name="T101" fmla="*/ 266 h 281"/>
                <a:gd name="T102" fmla="*/ 52 w 293"/>
                <a:gd name="T103" fmla="*/ 257 h 281"/>
                <a:gd name="T104" fmla="*/ 24 w 293"/>
                <a:gd name="T105" fmla="*/ 257 h 281"/>
                <a:gd name="T106" fmla="*/ 9 w 293"/>
                <a:gd name="T107" fmla="*/ 263 h 281"/>
                <a:gd name="T108" fmla="*/ 9 w 293"/>
                <a:gd name="T109" fmla="*/ 25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3" h="281">
                  <a:moveTo>
                    <a:pt x="9" y="251"/>
                  </a:moveTo>
                  <a:lnTo>
                    <a:pt x="21" y="248"/>
                  </a:lnTo>
                  <a:lnTo>
                    <a:pt x="24" y="248"/>
                  </a:lnTo>
                  <a:lnTo>
                    <a:pt x="24" y="241"/>
                  </a:lnTo>
                  <a:lnTo>
                    <a:pt x="40" y="235"/>
                  </a:lnTo>
                  <a:lnTo>
                    <a:pt x="52" y="235"/>
                  </a:lnTo>
                  <a:lnTo>
                    <a:pt x="55" y="226"/>
                  </a:lnTo>
                  <a:lnTo>
                    <a:pt x="55" y="220"/>
                  </a:lnTo>
                  <a:lnTo>
                    <a:pt x="61" y="220"/>
                  </a:lnTo>
                  <a:lnTo>
                    <a:pt x="67" y="226"/>
                  </a:lnTo>
                  <a:lnTo>
                    <a:pt x="70" y="220"/>
                  </a:lnTo>
                  <a:lnTo>
                    <a:pt x="67" y="217"/>
                  </a:lnTo>
                  <a:lnTo>
                    <a:pt x="70" y="217"/>
                  </a:lnTo>
                  <a:lnTo>
                    <a:pt x="76" y="217"/>
                  </a:lnTo>
                  <a:lnTo>
                    <a:pt x="79" y="217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6"/>
                  </a:lnTo>
                  <a:lnTo>
                    <a:pt x="95" y="226"/>
                  </a:lnTo>
                  <a:lnTo>
                    <a:pt x="101" y="226"/>
                  </a:lnTo>
                  <a:lnTo>
                    <a:pt x="110" y="226"/>
                  </a:lnTo>
                  <a:lnTo>
                    <a:pt x="116" y="226"/>
                  </a:lnTo>
                  <a:lnTo>
                    <a:pt x="116" y="220"/>
                  </a:lnTo>
                  <a:lnTo>
                    <a:pt x="122" y="217"/>
                  </a:lnTo>
                  <a:lnTo>
                    <a:pt x="125" y="217"/>
                  </a:lnTo>
                  <a:lnTo>
                    <a:pt x="131" y="217"/>
                  </a:lnTo>
                  <a:lnTo>
                    <a:pt x="137" y="211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25" y="205"/>
                  </a:lnTo>
                  <a:lnTo>
                    <a:pt x="125" y="202"/>
                  </a:lnTo>
                  <a:lnTo>
                    <a:pt x="131" y="202"/>
                  </a:lnTo>
                  <a:lnTo>
                    <a:pt x="131" y="193"/>
                  </a:lnTo>
                  <a:lnTo>
                    <a:pt x="125" y="193"/>
                  </a:lnTo>
                  <a:lnTo>
                    <a:pt x="125" y="186"/>
                  </a:lnTo>
                  <a:lnTo>
                    <a:pt x="125" y="180"/>
                  </a:lnTo>
                  <a:lnTo>
                    <a:pt x="131" y="177"/>
                  </a:lnTo>
                  <a:lnTo>
                    <a:pt x="137" y="165"/>
                  </a:lnTo>
                  <a:lnTo>
                    <a:pt x="131" y="165"/>
                  </a:lnTo>
                  <a:lnTo>
                    <a:pt x="137" y="165"/>
                  </a:lnTo>
                  <a:lnTo>
                    <a:pt x="140" y="162"/>
                  </a:lnTo>
                  <a:lnTo>
                    <a:pt x="140" y="156"/>
                  </a:lnTo>
                  <a:lnTo>
                    <a:pt x="140" y="153"/>
                  </a:lnTo>
                  <a:lnTo>
                    <a:pt x="146" y="147"/>
                  </a:lnTo>
                  <a:lnTo>
                    <a:pt x="150" y="141"/>
                  </a:lnTo>
                  <a:lnTo>
                    <a:pt x="150" y="138"/>
                  </a:lnTo>
                  <a:lnTo>
                    <a:pt x="146" y="131"/>
                  </a:lnTo>
                  <a:lnTo>
                    <a:pt x="146" y="125"/>
                  </a:lnTo>
                  <a:lnTo>
                    <a:pt x="150" y="122"/>
                  </a:lnTo>
                  <a:lnTo>
                    <a:pt x="150" y="125"/>
                  </a:lnTo>
                  <a:lnTo>
                    <a:pt x="156" y="125"/>
                  </a:lnTo>
                  <a:lnTo>
                    <a:pt x="162" y="122"/>
                  </a:lnTo>
                  <a:lnTo>
                    <a:pt x="156" y="122"/>
                  </a:lnTo>
                  <a:lnTo>
                    <a:pt x="156" y="116"/>
                  </a:lnTo>
                  <a:lnTo>
                    <a:pt x="156" y="110"/>
                  </a:lnTo>
                  <a:lnTo>
                    <a:pt x="150" y="110"/>
                  </a:lnTo>
                  <a:lnTo>
                    <a:pt x="150" y="107"/>
                  </a:lnTo>
                  <a:lnTo>
                    <a:pt x="156" y="101"/>
                  </a:lnTo>
                  <a:lnTo>
                    <a:pt x="162" y="101"/>
                  </a:lnTo>
                  <a:lnTo>
                    <a:pt x="162" y="95"/>
                  </a:lnTo>
                  <a:lnTo>
                    <a:pt x="162" y="92"/>
                  </a:lnTo>
                  <a:lnTo>
                    <a:pt x="165" y="92"/>
                  </a:lnTo>
                  <a:lnTo>
                    <a:pt x="165" y="86"/>
                  </a:lnTo>
                  <a:lnTo>
                    <a:pt x="177" y="86"/>
                  </a:lnTo>
                  <a:lnTo>
                    <a:pt x="177" y="79"/>
                  </a:lnTo>
                  <a:lnTo>
                    <a:pt x="165" y="76"/>
                  </a:lnTo>
                  <a:lnTo>
                    <a:pt x="162" y="76"/>
                  </a:lnTo>
                  <a:lnTo>
                    <a:pt x="156" y="79"/>
                  </a:lnTo>
                  <a:lnTo>
                    <a:pt x="165" y="70"/>
                  </a:lnTo>
                  <a:lnTo>
                    <a:pt x="162" y="70"/>
                  </a:lnTo>
                  <a:lnTo>
                    <a:pt x="156" y="67"/>
                  </a:lnTo>
                  <a:lnTo>
                    <a:pt x="156" y="61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62" y="40"/>
                  </a:lnTo>
                  <a:lnTo>
                    <a:pt x="165" y="37"/>
                  </a:lnTo>
                  <a:lnTo>
                    <a:pt x="171" y="40"/>
                  </a:lnTo>
                  <a:lnTo>
                    <a:pt x="171" y="37"/>
                  </a:lnTo>
                  <a:lnTo>
                    <a:pt x="177" y="37"/>
                  </a:lnTo>
                  <a:lnTo>
                    <a:pt x="180" y="31"/>
                  </a:lnTo>
                  <a:lnTo>
                    <a:pt x="180" y="37"/>
                  </a:lnTo>
                  <a:lnTo>
                    <a:pt x="186" y="37"/>
                  </a:lnTo>
                  <a:lnTo>
                    <a:pt x="192" y="31"/>
                  </a:lnTo>
                  <a:lnTo>
                    <a:pt x="195" y="27"/>
                  </a:lnTo>
                  <a:lnTo>
                    <a:pt x="201" y="27"/>
                  </a:lnTo>
                  <a:lnTo>
                    <a:pt x="201" y="21"/>
                  </a:lnTo>
                  <a:lnTo>
                    <a:pt x="205" y="21"/>
                  </a:lnTo>
                  <a:lnTo>
                    <a:pt x="205" y="15"/>
                  </a:lnTo>
                  <a:lnTo>
                    <a:pt x="211" y="15"/>
                  </a:lnTo>
                  <a:lnTo>
                    <a:pt x="217" y="21"/>
                  </a:lnTo>
                  <a:lnTo>
                    <a:pt x="220" y="15"/>
                  </a:lnTo>
                  <a:lnTo>
                    <a:pt x="217" y="12"/>
                  </a:lnTo>
                  <a:lnTo>
                    <a:pt x="220" y="12"/>
                  </a:lnTo>
                  <a:lnTo>
                    <a:pt x="226" y="0"/>
                  </a:lnTo>
                  <a:lnTo>
                    <a:pt x="232" y="12"/>
                  </a:lnTo>
                  <a:lnTo>
                    <a:pt x="235" y="15"/>
                  </a:lnTo>
                  <a:lnTo>
                    <a:pt x="232" y="27"/>
                  </a:lnTo>
                  <a:lnTo>
                    <a:pt x="232" y="31"/>
                  </a:lnTo>
                  <a:lnTo>
                    <a:pt x="232" y="37"/>
                  </a:lnTo>
                  <a:lnTo>
                    <a:pt x="235" y="40"/>
                  </a:lnTo>
                  <a:lnTo>
                    <a:pt x="235" y="46"/>
                  </a:lnTo>
                  <a:lnTo>
                    <a:pt x="232" y="52"/>
                  </a:lnTo>
                  <a:lnTo>
                    <a:pt x="232" y="55"/>
                  </a:lnTo>
                  <a:lnTo>
                    <a:pt x="232" y="67"/>
                  </a:lnTo>
                  <a:lnTo>
                    <a:pt x="232" y="70"/>
                  </a:lnTo>
                  <a:lnTo>
                    <a:pt x="235" y="70"/>
                  </a:lnTo>
                  <a:lnTo>
                    <a:pt x="241" y="76"/>
                  </a:lnTo>
                  <a:lnTo>
                    <a:pt x="247" y="76"/>
                  </a:lnTo>
                  <a:lnTo>
                    <a:pt x="247" y="79"/>
                  </a:lnTo>
                  <a:lnTo>
                    <a:pt x="250" y="86"/>
                  </a:lnTo>
                  <a:lnTo>
                    <a:pt x="250" y="92"/>
                  </a:lnTo>
                  <a:lnTo>
                    <a:pt x="250" y="95"/>
                  </a:lnTo>
                  <a:lnTo>
                    <a:pt x="250" y="101"/>
                  </a:lnTo>
                  <a:lnTo>
                    <a:pt x="250" y="125"/>
                  </a:lnTo>
                  <a:lnTo>
                    <a:pt x="247" y="122"/>
                  </a:lnTo>
                  <a:lnTo>
                    <a:pt x="241" y="122"/>
                  </a:lnTo>
                  <a:lnTo>
                    <a:pt x="235" y="122"/>
                  </a:lnTo>
                  <a:lnTo>
                    <a:pt x="235" y="125"/>
                  </a:lnTo>
                  <a:lnTo>
                    <a:pt x="241" y="125"/>
                  </a:lnTo>
                  <a:lnTo>
                    <a:pt x="250" y="131"/>
                  </a:lnTo>
                  <a:lnTo>
                    <a:pt x="250" y="138"/>
                  </a:lnTo>
                  <a:lnTo>
                    <a:pt x="256" y="141"/>
                  </a:lnTo>
                  <a:lnTo>
                    <a:pt x="256" y="147"/>
                  </a:lnTo>
                  <a:lnTo>
                    <a:pt x="256" y="153"/>
                  </a:lnTo>
                  <a:lnTo>
                    <a:pt x="256" y="156"/>
                  </a:lnTo>
                  <a:lnTo>
                    <a:pt x="250" y="162"/>
                  </a:lnTo>
                  <a:lnTo>
                    <a:pt x="247" y="165"/>
                  </a:lnTo>
                  <a:lnTo>
                    <a:pt x="241" y="165"/>
                  </a:lnTo>
                  <a:lnTo>
                    <a:pt x="241" y="171"/>
                  </a:lnTo>
                  <a:lnTo>
                    <a:pt x="241" y="177"/>
                  </a:lnTo>
                  <a:lnTo>
                    <a:pt x="247" y="180"/>
                  </a:lnTo>
                  <a:lnTo>
                    <a:pt x="250" y="177"/>
                  </a:lnTo>
                  <a:lnTo>
                    <a:pt x="256" y="177"/>
                  </a:lnTo>
                  <a:lnTo>
                    <a:pt x="263" y="171"/>
                  </a:lnTo>
                  <a:lnTo>
                    <a:pt x="266" y="177"/>
                  </a:lnTo>
                  <a:lnTo>
                    <a:pt x="275" y="177"/>
                  </a:lnTo>
                  <a:lnTo>
                    <a:pt x="287" y="180"/>
                  </a:lnTo>
                  <a:lnTo>
                    <a:pt x="293" y="186"/>
                  </a:lnTo>
                  <a:lnTo>
                    <a:pt x="293" y="196"/>
                  </a:lnTo>
                  <a:lnTo>
                    <a:pt x="293" y="202"/>
                  </a:lnTo>
                  <a:lnTo>
                    <a:pt x="287" y="211"/>
                  </a:lnTo>
                  <a:lnTo>
                    <a:pt x="287" y="217"/>
                  </a:lnTo>
                  <a:lnTo>
                    <a:pt x="281" y="220"/>
                  </a:lnTo>
                  <a:lnTo>
                    <a:pt x="275" y="226"/>
                  </a:lnTo>
                  <a:lnTo>
                    <a:pt x="272" y="226"/>
                  </a:lnTo>
                  <a:lnTo>
                    <a:pt x="266" y="226"/>
                  </a:lnTo>
                  <a:lnTo>
                    <a:pt x="266" y="232"/>
                  </a:lnTo>
                  <a:lnTo>
                    <a:pt x="263" y="232"/>
                  </a:lnTo>
                  <a:lnTo>
                    <a:pt x="256" y="232"/>
                  </a:lnTo>
                  <a:lnTo>
                    <a:pt x="250" y="232"/>
                  </a:lnTo>
                  <a:lnTo>
                    <a:pt x="247" y="235"/>
                  </a:lnTo>
                  <a:lnTo>
                    <a:pt x="250" y="235"/>
                  </a:lnTo>
                  <a:lnTo>
                    <a:pt x="250" y="241"/>
                  </a:lnTo>
                  <a:lnTo>
                    <a:pt x="247" y="248"/>
                  </a:lnTo>
                  <a:lnTo>
                    <a:pt x="241" y="241"/>
                  </a:lnTo>
                  <a:lnTo>
                    <a:pt x="235" y="241"/>
                  </a:lnTo>
                  <a:lnTo>
                    <a:pt x="232" y="241"/>
                  </a:lnTo>
                  <a:lnTo>
                    <a:pt x="232" y="248"/>
                  </a:lnTo>
                  <a:lnTo>
                    <a:pt x="235" y="251"/>
                  </a:lnTo>
                  <a:lnTo>
                    <a:pt x="241" y="257"/>
                  </a:lnTo>
                  <a:lnTo>
                    <a:pt x="247" y="257"/>
                  </a:lnTo>
                  <a:lnTo>
                    <a:pt x="250" y="263"/>
                  </a:lnTo>
                  <a:lnTo>
                    <a:pt x="256" y="257"/>
                  </a:lnTo>
                  <a:lnTo>
                    <a:pt x="263" y="257"/>
                  </a:lnTo>
                  <a:lnTo>
                    <a:pt x="266" y="263"/>
                  </a:lnTo>
                  <a:lnTo>
                    <a:pt x="263" y="266"/>
                  </a:lnTo>
                  <a:lnTo>
                    <a:pt x="256" y="272"/>
                  </a:lnTo>
                  <a:lnTo>
                    <a:pt x="250" y="272"/>
                  </a:lnTo>
                  <a:lnTo>
                    <a:pt x="247" y="275"/>
                  </a:lnTo>
                  <a:lnTo>
                    <a:pt x="241" y="281"/>
                  </a:lnTo>
                  <a:lnTo>
                    <a:pt x="235" y="275"/>
                  </a:lnTo>
                  <a:lnTo>
                    <a:pt x="232" y="275"/>
                  </a:lnTo>
                  <a:lnTo>
                    <a:pt x="220" y="281"/>
                  </a:lnTo>
                  <a:lnTo>
                    <a:pt x="217" y="275"/>
                  </a:lnTo>
                  <a:lnTo>
                    <a:pt x="211" y="275"/>
                  </a:lnTo>
                  <a:lnTo>
                    <a:pt x="205" y="272"/>
                  </a:lnTo>
                  <a:lnTo>
                    <a:pt x="201" y="272"/>
                  </a:lnTo>
                  <a:lnTo>
                    <a:pt x="195" y="272"/>
                  </a:lnTo>
                  <a:lnTo>
                    <a:pt x="192" y="272"/>
                  </a:lnTo>
                  <a:lnTo>
                    <a:pt x="180" y="272"/>
                  </a:lnTo>
                  <a:lnTo>
                    <a:pt x="180" y="266"/>
                  </a:lnTo>
                  <a:lnTo>
                    <a:pt x="177" y="266"/>
                  </a:lnTo>
                  <a:lnTo>
                    <a:pt x="171" y="266"/>
                  </a:lnTo>
                  <a:lnTo>
                    <a:pt x="165" y="263"/>
                  </a:lnTo>
                  <a:lnTo>
                    <a:pt x="162" y="257"/>
                  </a:lnTo>
                  <a:lnTo>
                    <a:pt x="156" y="263"/>
                  </a:lnTo>
                  <a:lnTo>
                    <a:pt x="156" y="266"/>
                  </a:lnTo>
                  <a:lnTo>
                    <a:pt x="146" y="266"/>
                  </a:lnTo>
                  <a:lnTo>
                    <a:pt x="140" y="263"/>
                  </a:lnTo>
                  <a:lnTo>
                    <a:pt x="131" y="263"/>
                  </a:lnTo>
                  <a:lnTo>
                    <a:pt x="125" y="266"/>
                  </a:lnTo>
                  <a:lnTo>
                    <a:pt x="122" y="266"/>
                  </a:lnTo>
                  <a:lnTo>
                    <a:pt x="122" y="263"/>
                  </a:lnTo>
                  <a:lnTo>
                    <a:pt x="116" y="257"/>
                  </a:lnTo>
                  <a:lnTo>
                    <a:pt x="110" y="251"/>
                  </a:lnTo>
                  <a:lnTo>
                    <a:pt x="107" y="251"/>
                  </a:lnTo>
                  <a:lnTo>
                    <a:pt x="101" y="251"/>
                  </a:lnTo>
                  <a:lnTo>
                    <a:pt x="95" y="251"/>
                  </a:lnTo>
                  <a:lnTo>
                    <a:pt x="91" y="251"/>
                  </a:lnTo>
                  <a:lnTo>
                    <a:pt x="85" y="248"/>
                  </a:lnTo>
                  <a:lnTo>
                    <a:pt x="79" y="251"/>
                  </a:lnTo>
                  <a:lnTo>
                    <a:pt x="79" y="257"/>
                  </a:lnTo>
                  <a:lnTo>
                    <a:pt x="79" y="263"/>
                  </a:lnTo>
                  <a:lnTo>
                    <a:pt x="76" y="266"/>
                  </a:lnTo>
                  <a:lnTo>
                    <a:pt x="67" y="266"/>
                  </a:lnTo>
                  <a:lnTo>
                    <a:pt x="61" y="263"/>
                  </a:lnTo>
                  <a:lnTo>
                    <a:pt x="61" y="257"/>
                  </a:lnTo>
                  <a:lnTo>
                    <a:pt x="52" y="257"/>
                  </a:lnTo>
                  <a:lnTo>
                    <a:pt x="40" y="251"/>
                  </a:lnTo>
                  <a:lnTo>
                    <a:pt x="30" y="257"/>
                  </a:lnTo>
                  <a:lnTo>
                    <a:pt x="24" y="263"/>
                  </a:lnTo>
                  <a:lnTo>
                    <a:pt x="24" y="257"/>
                  </a:lnTo>
                  <a:lnTo>
                    <a:pt x="21" y="257"/>
                  </a:lnTo>
                  <a:lnTo>
                    <a:pt x="21" y="263"/>
                  </a:lnTo>
                  <a:lnTo>
                    <a:pt x="15" y="263"/>
                  </a:lnTo>
                  <a:lnTo>
                    <a:pt x="9" y="263"/>
                  </a:lnTo>
                  <a:lnTo>
                    <a:pt x="9" y="251"/>
                  </a:lnTo>
                  <a:lnTo>
                    <a:pt x="6" y="251"/>
                  </a:lnTo>
                  <a:lnTo>
                    <a:pt x="0" y="251"/>
                  </a:lnTo>
                  <a:lnTo>
                    <a:pt x="9" y="2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1959188" y="3669041"/>
              <a:ext cx="620184" cy="594784"/>
            </a:xfrm>
            <a:custGeom>
              <a:avLst/>
              <a:gdLst>
                <a:gd name="T0" fmla="*/ 24 w 293"/>
                <a:gd name="T1" fmla="*/ 241 h 281"/>
                <a:gd name="T2" fmla="*/ 55 w 293"/>
                <a:gd name="T3" fmla="*/ 220 h 281"/>
                <a:gd name="T4" fmla="*/ 67 w 293"/>
                <a:gd name="T5" fmla="*/ 217 h 281"/>
                <a:gd name="T6" fmla="*/ 79 w 293"/>
                <a:gd name="T7" fmla="*/ 220 h 281"/>
                <a:gd name="T8" fmla="*/ 101 w 293"/>
                <a:gd name="T9" fmla="*/ 226 h 281"/>
                <a:gd name="T10" fmla="*/ 122 w 293"/>
                <a:gd name="T11" fmla="*/ 217 h 281"/>
                <a:gd name="T12" fmla="*/ 140 w 293"/>
                <a:gd name="T13" fmla="*/ 205 h 281"/>
                <a:gd name="T14" fmla="*/ 131 w 293"/>
                <a:gd name="T15" fmla="*/ 202 h 281"/>
                <a:gd name="T16" fmla="*/ 125 w 293"/>
                <a:gd name="T17" fmla="*/ 180 h 281"/>
                <a:gd name="T18" fmla="*/ 137 w 293"/>
                <a:gd name="T19" fmla="*/ 165 h 281"/>
                <a:gd name="T20" fmla="*/ 146 w 293"/>
                <a:gd name="T21" fmla="*/ 147 h 281"/>
                <a:gd name="T22" fmla="*/ 146 w 293"/>
                <a:gd name="T23" fmla="*/ 125 h 281"/>
                <a:gd name="T24" fmla="*/ 162 w 293"/>
                <a:gd name="T25" fmla="*/ 122 h 281"/>
                <a:gd name="T26" fmla="*/ 150 w 293"/>
                <a:gd name="T27" fmla="*/ 110 h 281"/>
                <a:gd name="T28" fmla="*/ 162 w 293"/>
                <a:gd name="T29" fmla="*/ 95 h 281"/>
                <a:gd name="T30" fmla="*/ 177 w 293"/>
                <a:gd name="T31" fmla="*/ 86 h 281"/>
                <a:gd name="T32" fmla="*/ 156 w 293"/>
                <a:gd name="T33" fmla="*/ 79 h 281"/>
                <a:gd name="T34" fmla="*/ 156 w 293"/>
                <a:gd name="T35" fmla="*/ 61 h 281"/>
                <a:gd name="T36" fmla="*/ 165 w 293"/>
                <a:gd name="T37" fmla="*/ 37 h 281"/>
                <a:gd name="T38" fmla="*/ 180 w 293"/>
                <a:gd name="T39" fmla="*/ 31 h 281"/>
                <a:gd name="T40" fmla="*/ 195 w 293"/>
                <a:gd name="T41" fmla="*/ 27 h 281"/>
                <a:gd name="T42" fmla="*/ 205 w 293"/>
                <a:gd name="T43" fmla="*/ 15 h 281"/>
                <a:gd name="T44" fmla="*/ 217 w 293"/>
                <a:gd name="T45" fmla="*/ 12 h 281"/>
                <a:gd name="T46" fmla="*/ 235 w 293"/>
                <a:gd name="T47" fmla="*/ 15 h 281"/>
                <a:gd name="T48" fmla="*/ 235 w 293"/>
                <a:gd name="T49" fmla="*/ 40 h 281"/>
                <a:gd name="T50" fmla="*/ 232 w 293"/>
                <a:gd name="T51" fmla="*/ 67 h 281"/>
                <a:gd name="T52" fmla="*/ 247 w 293"/>
                <a:gd name="T53" fmla="*/ 76 h 281"/>
                <a:gd name="T54" fmla="*/ 250 w 293"/>
                <a:gd name="T55" fmla="*/ 95 h 281"/>
                <a:gd name="T56" fmla="*/ 241 w 293"/>
                <a:gd name="T57" fmla="*/ 122 h 281"/>
                <a:gd name="T58" fmla="*/ 250 w 293"/>
                <a:gd name="T59" fmla="*/ 131 h 281"/>
                <a:gd name="T60" fmla="*/ 256 w 293"/>
                <a:gd name="T61" fmla="*/ 153 h 281"/>
                <a:gd name="T62" fmla="*/ 241 w 293"/>
                <a:gd name="T63" fmla="*/ 165 h 281"/>
                <a:gd name="T64" fmla="*/ 250 w 293"/>
                <a:gd name="T65" fmla="*/ 177 h 281"/>
                <a:gd name="T66" fmla="*/ 275 w 293"/>
                <a:gd name="T67" fmla="*/ 177 h 281"/>
                <a:gd name="T68" fmla="*/ 293 w 293"/>
                <a:gd name="T69" fmla="*/ 202 h 281"/>
                <a:gd name="T70" fmla="*/ 275 w 293"/>
                <a:gd name="T71" fmla="*/ 226 h 281"/>
                <a:gd name="T72" fmla="*/ 263 w 293"/>
                <a:gd name="T73" fmla="*/ 232 h 281"/>
                <a:gd name="T74" fmla="*/ 250 w 293"/>
                <a:gd name="T75" fmla="*/ 235 h 281"/>
                <a:gd name="T76" fmla="*/ 235 w 293"/>
                <a:gd name="T77" fmla="*/ 241 h 281"/>
                <a:gd name="T78" fmla="*/ 241 w 293"/>
                <a:gd name="T79" fmla="*/ 257 h 281"/>
                <a:gd name="T80" fmla="*/ 263 w 293"/>
                <a:gd name="T81" fmla="*/ 257 h 281"/>
                <a:gd name="T82" fmla="*/ 250 w 293"/>
                <a:gd name="T83" fmla="*/ 272 h 281"/>
                <a:gd name="T84" fmla="*/ 232 w 293"/>
                <a:gd name="T85" fmla="*/ 275 h 281"/>
                <a:gd name="T86" fmla="*/ 205 w 293"/>
                <a:gd name="T87" fmla="*/ 272 h 281"/>
                <a:gd name="T88" fmla="*/ 180 w 293"/>
                <a:gd name="T89" fmla="*/ 272 h 281"/>
                <a:gd name="T90" fmla="*/ 165 w 293"/>
                <a:gd name="T91" fmla="*/ 263 h 281"/>
                <a:gd name="T92" fmla="*/ 146 w 293"/>
                <a:gd name="T93" fmla="*/ 266 h 281"/>
                <a:gd name="T94" fmla="*/ 122 w 293"/>
                <a:gd name="T95" fmla="*/ 266 h 281"/>
                <a:gd name="T96" fmla="*/ 107 w 293"/>
                <a:gd name="T97" fmla="*/ 251 h 281"/>
                <a:gd name="T98" fmla="*/ 85 w 293"/>
                <a:gd name="T99" fmla="*/ 248 h 281"/>
                <a:gd name="T100" fmla="*/ 76 w 293"/>
                <a:gd name="T101" fmla="*/ 266 h 281"/>
                <a:gd name="T102" fmla="*/ 52 w 293"/>
                <a:gd name="T103" fmla="*/ 257 h 281"/>
                <a:gd name="T104" fmla="*/ 24 w 293"/>
                <a:gd name="T105" fmla="*/ 257 h 281"/>
                <a:gd name="T106" fmla="*/ 9 w 293"/>
                <a:gd name="T107" fmla="*/ 263 h 281"/>
                <a:gd name="T108" fmla="*/ 9 w 293"/>
                <a:gd name="T109" fmla="*/ 25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3" h="281">
                  <a:moveTo>
                    <a:pt x="9" y="251"/>
                  </a:moveTo>
                  <a:lnTo>
                    <a:pt x="21" y="248"/>
                  </a:lnTo>
                  <a:lnTo>
                    <a:pt x="24" y="248"/>
                  </a:lnTo>
                  <a:lnTo>
                    <a:pt x="24" y="241"/>
                  </a:lnTo>
                  <a:lnTo>
                    <a:pt x="40" y="235"/>
                  </a:lnTo>
                  <a:lnTo>
                    <a:pt x="52" y="235"/>
                  </a:lnTo>
                  <a:lnTo>
                    <a:pt x="55" y="226"/>
                  </a:lnTo>
                  <a:lnTo>
                    <a:pt x="55" y="220"/>
                  </a:lnTo>
                  <a:lnTo>
                    <a:pt x="61" y="220"/>
                  </a:lnTo>
                  <a:lnTo>
                    <a:pt x="67" y="226"/>
                  </a:lnTo>
                  <a:lnTo>
                    <a:pt x="70" y="220"/>
                  </a:lnTo>
                  <a:lnTo>
                    <a:pt x="67" y="217"/>
                  </a:lnTo>
                  <a:lnTo>
                    <a:pt x="70" y="217"/>
                  </a:lnTo>
                  <a:lnTo>
                    <a:pt x="76" y="217"/>
                  </a:lnTo>
                  <a:lnTo>
                    <a:pt x="79" y="217"/>
                  </a:lnTo>
                  <a:lnTo>
                    <a:pt x="79" y="220"/>
                  </a:lnTo>
                  <a:lnTo>
                    <a:pt x="85" y="220"/>
                  </a:lnTo>
                  <a:lnTo>
                    <a:pt x="91" y="226"/>
                  </a:lnTo>
                  <a:lnTo>
                    <a:pt x="95" y="226"/>
                  </a:lnTo>
                  <a:lnTo>
                    <a:pt x="101" y="226"/>
                  </a:lnTo>
                  <a:lnTo>
                    <a:pt x="110" y="226"/>
                  </a:lnTo>
                  <a:lnTo>
                    <a:pt x="116" y="226"/>
                  </a:lnTo>
                  <a:lnTo>
                    <a:pt x="116" y="220"/>
                  </a:lnTo>
                  <a:lnTo>
                    <a:pt x="122" y="217"/>
                  </a:lnTo>
                  <a:lnTo>
                    <a:pt x="125" y="217"/>
                  </a:lnTo>
                  <a:lnTo>
                    <a:pt x="131" y="217"/>
                  </a:lnTo>
                  <a:lnTo>
                    <a:pt x="137" y="211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25" y="205"/>
                  </a:lnTo>
                  <a:lnTo>
                    <a:pt x="125" y="202"/>
                  </a:lnTo>
                  <a:lnTo>
                    <a:pt x="131" y="202"/>
                  </a:lnTo>
                  <a:lnTo>
                    <a:pt x="131" y="193"/>
                  </a:lnTo>
                  <a:lnTo>
                    <a:pt x="125" y="193"/>
                  </a:lnTo>
                  <a:lnTo>
                    <a:pt x="125" y="186"/>
                  </a:lnTo>
                  <a:lnTo>
                    <a:pt x="125" y="180"/>
                  </a:lnTo>
                  <a:lnTo>
                    <a:pt x="131" y="177"/>
                  </a:lnTo>
                  <a:lnTo>
                    <a:pt x="137" y="165"/>
                  </a:lnTo>
                  <a:lnTo>
                    <a:pt x="131" y="165"/>
                  </a:lnTo>
                  <a:lnTo>
                    <a:pt x="137" y="165"/>
                  </a:lnTo>
                  <a:lnTo>
                    <a:pt x="140" y="162"/>
                  </a:lnTo>
                  <a:lnTo>
                    <a:pt x="140" y="156"/>
                  </a:lnTo>
                  <a:lnTo>
                    <a:pt x="140" y="153"/>
                  </a:lnTo>
                  <a:lnTo>
                    <a:pt x="146" y="147"/>
                  </a:lnTo>
                  <a:lnTo>
                    <a:pt x="150" y="141"/>
                  </a:lnTo>
                  <a:lnTo>
                    <a:pt x="150" y="138"/>
                  </a:lnTo>
                  <a:lnTo>
                    <a:pt x="146" y="131"/>
                  </a:lnTo>
                  <a:lnTo>
                    <a:pt x="146" y="125"/>
                  </a:lnTo>
                  <a:lnTo>
                    <a:pt x="150" y="122"/>
                  </a:lnTo>
                  <a:lnTo>
                    <a:pt x="150" y="125"/>
                  </a:lnTo>
                  <a:lnTo>
                    <a:pt x="156" y="125"/>
                  </a:lnTo>
                  <a:lnTo>
                    <a:pt x="162" y="122"/>
                  </a:lnTo>
                  <a:lnTo>
                    <a:pt x="156" y="122"/>
                  </a:lnTo>
                  <a:lnTo>
                    <a:pt x="156" y="116"/>
                  </a:lnTo>
                  <a:lnTo>
                    <a:pt x="156" y="110"/>
                  </a:lnTo>
                  <a:lnTo>
                    <a:pt x="150" y="110"/>
                  </a:lnTo>
                  <a:lnTo>
                    <a:pt x="150" y="107"/>
                  </a:lnTo>
                  <a:lnTo>
                    <a:pt x="156" y="101"/>
                  </a:lnTo>
                  <a:lnTo>
                    <a:pt x="162" y="101"/>
                  </a:lnTo>
                  <a:lnTo>
                    <a:pt x="162" y="95"/>
                  </a:lnTo>
                  <a:lnTo>
                    <a:pt x="162" y="92"/>
                  </a:lnTo>
                  <a:lnTo>
                    <a:pt x="165" y="92"/>
                  </a:lnTo>
                  <a:lnTo>
                    <a:pt x="165" y="86"/>
                  </a:lnTo>
                  <a:lnTo>
                    <a:pt x="177" y="86"/>
                  </a:lnTo>
                  <a:lnTo>
                    <a:pt x="177" y="79"/>
                  </a:lnTo>
                  <a:lnTo>
                    <a:pt x="165" y="76"/>
                  </a:lnTo>
                  <a:lnTo>
                    <a:pt x="162" y="76"/>
                  </a:lnTo>
                  <a:lnTo>
                    <a:pt x="156" y="79"/>
                  </a:lnTo>
                  <a:lnTo>
                    <a:pt x="165" y="70"/>
                  </a:lnTo>
                  <a:lnTo>
                    <a:pt x="162" y="70"/>
                  </a:lnTo>
                  <a:lnTo>
                    <a:pt x="156" y="67"/>
                  </a:lnTo>
                  <a:lnTo>
                    <a:pt x="156" y="61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62" y="40"/>
                  </a:lnTo>
                  <a:lnTo>
                    <a:pt x="165" y="37"/>
                  </a:lnTo>
                  <a:lnTo>
                    <a:pt x="171" y="40"/>
                  </a:lnTo>
                  <a:lnTo>
                    <a:pt x="171" y="37"/>
                  </a:lnTo>
                  <a:lnTo>
                    <a:pt x="177" y="37"/>
                  </a:lnTo>
                  <a:lnTo>
                    <a:pt x="180" y="31"/>
                  </a:lnTo>
                  <a:lnTo>
                    <a:pt x="180" y="37"/>
                  </a:lnTo>
                  <a:lnTo>
                    <a:pt x="186" y="37"/>
                  </a:lnTo>
                  <a:lnTo>
                    <a:pt x="192" y="31"/>
                  </a:lnTo>
                  <a:lnTo>
                    <a:pt x="195" y="27"/>
                  </a:lnTo>
                  <a:lnTo>
                    <a:pt x="201" y="27"/>
                  </a:lnTo>
                  <a:lnTo>
                    <a:pt x="201" y="21"/>
                  </a:lnTo>
                  <a:lnTo>
                    <a:pt x="205" y="21"/>
                  </a:lnTo>
                  <a:lnTo>
                    <a:pt x="205" y="15"/>
                  </a:lnTo>
                  <a:lnTo>
                    <a:pt x="211" y="15"/>
                  </a:lnTo>
                  <a:lnTo>
                    <a:pt x="217" y="21"/>
                  </a:lnTo>
                  <a:lnTo>
                    <a:pt x="220" y="15"/>
                  </a:lnTo>
                  <a:lnTo>
                    <a:pt x="217" y="12"/>
                  </a:lnTo>
                  <a:lnTo>
                    <a:pt x="220" y="12"/>
                  </a:lnTo>
                  <a:lnTo>
                    <a:pt x="226" y="0"/>
                  </a:lnTo>
                  <a:lnTo>
                    <a:pt x="232" y="12"/>
                  </a:lnTo>
                  <a:lnTo>
                    <a:pt x="235" y="15"/>
                  </a:lnTo>
                  <a:lnTo>
                    <a:pt x="232" y="27"/>
                  </a:lnTo>
                  <a:lnTo>
                    <a:pt x="232" y="31"/>
                  </a:lnTo>
                  <a:lnTo>
                    <a:pt x="232" y="37"/>
                  </a:lnTo>
                  <a:lnTo>
                    <a:pt x="235" y="40"/>
                  </a:lnTo>
                  <a:lnTo>
                    <a:pt x="235" y="46"/>
                  </a:lnTo>
                  <a:lnTo>
                    <a:pt x="232" y="52"/>
                  </a:lnTo>
                  <a:lnTo>
                    <a:pt x="232" y="55"/>
                  </a:lnTo>
                  <a:lnTo>
                    <a:pt x="232" y="67"/>
                  </a:lnTo>
                  <a:lnTo>
                    <a:pt x="232" y="70"/>
                  </a:lnTo>
                  <a:lnTo>
                    <a:pt x="235" y="70"/>
                  </a:lnTo>
                  <a:lnTo>
                    <a:pt x="241" y="76"/>
                  </a:lnTo>
                  <a:lnTo>
                    <a:pt x="247" y="76"/>
                  </a:lnTo>
                  <a:lnTo>
                    <a:pt x="247" y="79"/>
                  </a:lnTo>
                  <a:lnTo>
                    <a:pt x="250" y="86"/>
                  </a:lnTo>
                  <a:lnTo>
                    <a:pt x="250" y="92"/>
                  </a:lnTo>
                  <a:lnTo>
                    <a:pt x="250" y="95"/>
                  </a:lnTo>
                  <a:lnTo>
                    <a:pt x="250" y="101"/>
                  </a:lnTo>
                  <a:lnTo>
                    <a:pt x="250" y="125"/>
                  </a:lnTo>
                  <a:lnTo>
                    <a:pt x="247" y="122"/>
                  </a:lnTo>
                  <a:lnTo>
                    <a:pt x="241" y="122"/>
                  </a:lnTo>
                  <a:lnTo>
                    <a:pt x="235" y="122"/>
                  </a:lnTo>
                  <a:lnTo>
                    <a:pt x="235" y="125"/>
                  </a:lnTo>
                  <a:lnTo>
                    <a:pt x="241" y="125"/>
                  </a:lnTo>
                  <a:lnTo>
                    <a:pt x="250" y="131"/>
                  </a:lnTo>
                  <a:lnTo>
                    <a:pt x="250" y="138"/>
                  </a:lnTo>
                  <a:lnTo>
                    <a:pt x="256" y="141"/>
                  </a:lnTo>
                  <a:lnTo>
                    <a:pt x="256" y="147"/>
                  </a:lnTo>
                  <a:lnTo>
                    <a:pt x="256" y="153"/>
                  </a:lnTo>
                  <a:lnTo>
                    <a:pt x="256" y="156"/>
                  </a:lnTo>
                  <a:lnTo>
                    <a:pt x="250" y="162"/>
                  </a:lnTo>
                  <a:lnTo>
                    <a:pt x="247" y="165"/>
                  </a:lnTo>
                  <a:lnTo>
                    <a:pt x="241" y="165"/>
                  </a:lnTo>
                  <a:lnTo>
                    <a:pt x="241" y="171"/>
                  </a:lnTo>
                  <a:lnTo>
                    <a:pt x="241" y="177"/>
                  </a:lnTo>
                  <a:lnTo>
                    <a:pt x="247" y="180"/>
                  </a:lnTo>
                  <a:lnTo>
                    <a:pt x="250" y="177"/>
                  </a:lnTo>
                  <a:lnTo>
                    <a:pt x="256" y="177"/>
                  </a:lnTo>
                  <a:lnTo>
                    <a:pt x="263" y="171"/>
                  </a:lnTo>
                  <a:lnTo>
                    <a:pt x="266" y="177"/>
                  </a:lnTo>
                  <a:lnTo>
                    <a:pt x="275" y="177"/>
                  </a:lnTo>
                  <a:lnTo>
                    <a:pt x="287" y="180"/>
                  </a:lnTo>
                  <a:lnTo>
                    <a:pt x="293" y="186"/>
                  </a:lnTo>
                  <a:lnTo>
                    <a:pt x="293" y="196"/>
                  </a:lnTo>
                  <a:lnTo>
                    <a:pt x="293" y="202"/>
                  </a:lnTo>
                  <a:lnTo>
                    <a:pt x="287" y="211"/>
                  </a:lnTo>
                  <a:lnTo>
                    <a:pt x="287" y="217"/>
                  </a:lnTo>
                  <a:lnTo>
                    <a:pt x="281" y="220"/>
                  </a:lnTo>
                  <a:lnTo>
                    <a:pt x="275" y="226"/>
                  </a:lnTo>
                  <a:lnTo>
                    <a:pt x="272" y="226"/>
                  </a:lnTo>
                  <a:lnTo>
                    <a:pt x="266" y="226"/>
                  </a:lnTo>
                  <a:lnTo>
                    <a:pt x="266" y="232"/>
                  </a:lnTo>
                  <a:lnTo>
                    <a:pt x="263" y="232"/>
                  </a:lnTo>
                  <a:lnTo>
                    <a:pt x="256" y="232"/>
                  </a:lnTo>
                  <a:lnTo>
                    <a:pt x="250" y="232"/>
                  </a:lnTo>
                  <a:lnTo>
                    <a:pt x="247" y="235"/>
                  </a:lnTo>
                  <a:lnTo>
                    <a:pt x="250" y="235"/>
                  </a:lnTo>
                  <a:lnTo>
                    <a:pt x="250" y="241"/>
                  </a:lnTo>
                  <a:lnTo>
                    <a:pt x="247" y="248"/>
                  </a:lnTo>
                  <a:lnTo>
                    <a:pt x="241" y="241"/>
                  </a:lnTo>
                  <a:lnTo>
                    <a:pt x="235" y="241"/>
                  </a:lnTo>
                  <a:lnTo>
                    <a:pt x="232" y="241"/>
                  </a:lnTo>
                  <a:lnTo>
                    <a:pt x="232" y="248"/>
                  </a:lnTo>
                  <a:lnTo>
                    <a:pt x="235" y="251"/>
                  </a:lnTo>
                  <a:lnTo>
                    <a:pt x="241" y="257"/>
                  </a:lnTo>
                  <a:lnTo>
                    <a:pt x="247" y="257"/>
                  </a:lnTo>
                  <a:lnTo>
                    <a:pt x="250" y="263"/>
                  </a:lnTo>
                  <a:lnTo>
                    <a:pt x="256" y="257"/>
                  </a:lnTo>
                  <a:lnTo>
                    <a:pt x="263" y="257"/>
                  </a:lnTo>
                  <a:lnTo>
                    <a:pt x="266" y="263"/>
                  </a:lnTo>
                  <a:lnTo>
                    <a:pt x="263" y="266"/>
                  </a:lnTo>
                  <a:lnTo>
                    <a:pt x="256" y="272"/>
                  </a:lnTo>
                  <a:lnTo>
                    <a:pt x="250" y="272"/>
                  </a:lnTo>
                  <a:lnTo>
                    <a:pt x="247" y="275"/>
                  </a:lnTo>
                  <a:lnTo>
                    <a:pt x="241" y="281"/>
                  </a:lnTo>
                  <a:lnTo>
                    <a:pt x="235" y="275"/>
                  </a:lnTo>
                  <a:lnTo>
                    <a:pt x="232" y="275"/>
                  </a:lnTo>
                  <a:lnTo>
                    <a:pt x="220" y="281"/>
                  </a:lnTo>
                  <a:lnTo>
                    <a:pt x="217" y="275"/>
                  </a:lnTo>
                  <a:lnTo>
                    <a:pt x="211" y="275"/>
                  </a:lnTo>
                  <a:lnTo>
                    <a:pt x="205" y="272"/>
                  </a:lnTo>
                  <a:lnTo>
                    <a:pt x="201" y="272"/>
                  </a:lnTo>
                  <a:lnTo>
                    <a:pt x="195" y="272"/>
                  </a:lnTo>
                  <a:lnTo>
                    <a:pt x="192" y="272"/>
                  </a:lnTo>
                  <a:lnTo>
                    <a:pt x="180" y="272"/>
                  </a:lnTo>
                  <a:lnTo>
                    <a:pt x="180" y="266"/>
                  </a:lnTo>
                  <a:lnTo>
                    <a:pt x="177" y="266"/>
                  </a:lnTo>
                  <a:lnTo>
                    <a:pt x="171" y="266"/>
                  </a:lnTo>
                  <a:lnTo>
                    <a:pt x="165" y="263"/>
                  </a:lnTo>
                  <a:lnTo>
                    <a:pt x="162" y="257"/>
                  </a:lnTo>
                  <a:lnTo>
                    <a:pt x="156" y="263"/>
                  </a:lnTo>
                  <a:lnTo>
                    <a:pt x="156" y="266"/>
                  </a:lnTo>
                  <a:lnTo>
                    <a:pt x="146" y="266"/>
                  </a:lnTo>
                  <a:lnTo>
                    <a:pt x="140" y="263"/>
                  </a:lnTo>
                  <a:lnTo>
                    <a:pt x="131" y="263"/>
                  </a:lnTo>
                  <a:lnTo>
                    <a:pt x="125" y="266"/>
                  </a:lnTo>
                  <a:lnTo>
                    <a:pt x="122" y="266"/>
                  </a:lnTo>
                  <a:lnTo>
                    <a:pt x="122" y="263"/>
                  </a:lnTo>
                  <a:lnTo>
                    <a:pt x="116" y="257"/>
                  </a:lnTo>
                  <a:lnTo>
                    <a:pt x="110" y="251"/>
                  </a:lnTo>
                  <a:lnTo>
                    <a:pt x="107" y="251"/>
                  </a:lnTo>
                  <a:lnTo>
                    <a:pt x="101" y="251"/>
                  </a:lnTo>
                  <a:lnTo>
                    <a:pt x="95" y="251"/>
                  </a:lnTo>
                  <a:lnTo>
                    <a:pt x="91" y="251"/>
                  </a:lnTo>
                  <a:lnTo>
                    <a:pt x="85" y="248"/>
                  </a:lnTo>
                  <a:lnTo>
                    <a:pt x="79" y="251"/>
                  </a:lnTo>
                  <a:lnTo>
                    <a:pt x="79" y="257"/>
                  </a:lnTo>
                  <a:lnTo>
                    <a:pt x="79" y="263"/>
                  </a:lnTo>
                  <a:lnTo>
                    <a:pt x="76" y="266"/>
                  </a:lnTo>
                  <a:lnTo>
                    <a:pt x="67" y="266"/>
                  </a:lnTo>
                  <a:lnTo>
                    <a:pt x="61" y="263"/>
                  </a:lnTo>
                  <a:lnTo>
                    <a:pt x="61" y="257"/>
                  </a:lnTo>
                  <a:lnTo>
                    <a:pt x="52" y="257"/>
                  </a:lnTo>
                  <a:lnTo>
                    <a:pt x="40" y="251"/>
                  </a:lnTo>
                  <a:lnTo>
                    <a:pt x="30" y="257"/>
                  </a:lnTo>
                  <a:lnTo>
                    <a:pt x="24" y="263"/>
                  </a:lnTo>
                  <a:lnTo>
                    <a:pt x="24" y="257"/>
                  </a:lnTo>
                  <a:lnTo>
                    <a:pt x="21" y="257"/>
                  </a:lnTo>
                  <a:lnTo>
                    <a:pt x="21" y="263"/>
                  </a:lnTo>
                  <a:lnTo>
                    <a:pt x="15" y="263"/>
                  </a:lnTo>
                  <a:lnTo>
                    <a:pt x="9" y="263"/>
                  </a:lnTo>
                  <a:lnTo>
                    <a:pt x="9" y="251"/>
                  </a:lnTo>
                  <a:lnTo>
                    <a:pt x="6" y="251"/>
                  </a:lnTo>
                  <a:lnTo>
                    <a:pt x="0" y="251"/>
                  </a:lnTo>
                  <a:lnTo>
                    <a:pt x="9" y="2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2056555" y="3908224"/>
              <a:ext cx="226484" cy="207433"/>
            </a:xfrm>
            <a:custGeom>
              <a:avLst/>
              <a:gdLst>
                <a:gd name="T0" fmla="*/ 97 w 107"/>
                <a:gd name="T1" fmla="*/ 9 h 98"/>
                <a:gd name="T2" fmla="*/ 91 w 107"/>
                <a:gd name="T3" fmla="*/ 3 h 98"/>
                <a:gd name="T4" fmla="*/ 85 w 107"/>
                <a:gd name="T5" fmla="*/ 0 h 98"/>
                <a:gd name="T6" fmla="*/ 67 w 107"/>
                <a:gd name="T7" fmla="*/ 3 h 98"/>
                <a:gd name="T8" fmla="*/ 52 w 107"/>
                <a:gd name="T9" fmla="*/ 9 h 98"/>
                <a:gd name="T10" fmla="*/ 42 w 107"/>
                <a:gd name="T11" fmla="*/ 15 h 98"/>
                <a:gd name="T12" fmla="*/ 45 w 107"/>
                <a:gd name="T13" fmla="*/ 18 h 98"/>
                <a:gd name="T14" fmla="*/ 58 w 107"/>
                <a:gd name="T15" fmla="*/ 18 h 98"/>
                <a:gd name="T16" fmla="*/ 67 w 107"/>
                <a:gd name="T17" fmla="*/ 15 h 98"/>
                <a:gd name="T18" fmla="*/ 61 w 107"/>
                <a:gd name="T19" fmla="*/ 25 h 98"/>
                <a:gd name="T20" fmla="*/ 61 w 107"/>
                <a:gd name="T21" fmla="*/ 34 h 98"/>
                <a:gd name="T22" fmla="*/ 61 w 107"/>
                <a:gd name="T23" fmla="*/ 40 h 98"/>
                <a:gd name="T24" fmla="*/ 52 w 107"/>
                <a:gd name="T25" fmla="*/ 43 h 98"/>
                <a:gd name="T26" fmla="*/ 42 w 107"/>
                <a:gd name="T27" fmla="*/ 55 h 98"/>
                <a:gd name="T28" fmla="*/ 30 w 107"/>
                <a:gd name="T29" fmla="*/ 55 h 98"/>
                <a:gd name="T30" fmla="*/ 21 w 107"/>
                <a:gd name="T31" fmla="*/ 55 h 98"/>
                <a:gd name="T32" fmla="*/ 12 w 107"/>
                <a:gd name="T33" fmla="*/ 49 h 98"/>
                <a:gd name="T34" fmla="*/ 6 w 107"/>
                <a:gd name="T35" fmla="*/ 58 h 98"/>
                <a:gd name="T36" fmla="*/ 12 w 107"/>
                <a:gd name="T37" fmla="*/ 64 h 98"/>
                <a:gd name="T38" fmla="*/ 15 w 107"/>
                <a:gd name="T39" fmla="*/ 70 h 98"/>
                <a:gd name="T40" fmla="*/ 12 w 107"/>
                <a:gd name="T41" fmla="*/ 73 h 98"/>
                <a:gd name="T42" fmla="*/ 27 w 107"/>
                <a:gd name="T43" fmla="*/ 70 h 98"/>
                <a:gd name="T44" fmla="*/ 36 w 107"/>
                <a:gd name="T45" fmla="*/ 70 h 98"/>
                <a:gd name="T46" fmla="*/ 36 w 107"/>
                <a:gd name="T47" fmla="*/ 80 h 98"/>
                <a:gd name="T48" fmla="*/ 36 w 107"/>
                <a:gd name="T49" fmla="*/ 80 h 98"/>
                <a:gd name="T50" fmla="*/ 45 w 107"/>
                <a:gd name="T51" fmla="*/ 83 h 98"/>
                <a:gd name="T52" fmla="*/ 45 w 107"/>
                <a:gd name="T53" fmla="*/ 89 h 98"/>
                <a:gd name="T54" fmla="*/ 58 w 107"/>
                <a:gd name="T55" fmla="*/ 98 h 98"/>
                <a:gd name="T56" fmla="*/ 70 w 107"/>
                <a:gd name="T57" fmla="*/ 98 h 98"/>
                <a:gd name="T58" fmla="*/ 82 w 107"/>
                <a:gd name="T59" fmla="*/ 95 h 98"/>
                <a:gd name="T60" fmla="*/ 85 w 107"/>
                <a:gd name="T61" fmla="*/ 89 h 98"/>
                <a:gd name="T62" fmla="*/ 82 w 107"/>
                <a:gd name="T63" fmla="*/ 80 h 98"/>
                <a:gd name="T64" fmla="*/ 82 w 107"/>
                <a:gd name="T65" fmla="*/ 70 h 98"/>
                <a:gd name="T66" fmla="*/ 91 w 107"/>
                <a:gd name="T67" fmla="*/ 55 h 98"/>
                <a:gd name="T68" fmla="*/ 91 w 107"/>
                <a:gd name="T69" fmla="*/ 55 h 98"/>
                <a:gd name="T70" fmla="*/ 97 w 107"/>
                <a:gd name="T71" fmla="*/ 43 h 98"/>
                <a:gd name="T72" fmla="*/ 100 w 107"/>
                <a:gd name="T73" fmla="*/ 34 h 98"/>
                <a:gd name="T74" fmla="*/ 107 w 107"/>
                <a:gd name="T75" fmla="*/ 25 h 98"/>
                <a:gd name="T76" fmla="*/ 100 w 107"/>
                <a:gd name="T77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98">
                  <a:moveTo>
                    <a:pt x="100" y="15"/>
                  </a:moveTo>
                  <a:lnTo>
                    <a:pt x="97" y="9"/>
                  </a:lnTo>
                  <a:lnTo>
                    <a:pt x="97" y="3"/>
                  </a:lnTo>
                  <a:lnTo>
                    <a:pt x="91" y="3"/>
                  </a:lnTo>
                  <a:lnTo>
                    <a:pt x="85" y="3"/>
                  </a:lnTo>
                  <a:lnTo>
                    <a:pt x="85" y="0"/>
                  </a:lnTo>
                  <a:lnTo>
                    <a:pt x="70" y="3"/>
                  </a:lnTo>
                  <a:lnTo>
                    <a:pt x="67" y="3"/>
                  </a:lnTo>
                  <a:lnTo>
                    <a:pt x="61" y="9"/>
                  </a:lnTo>
                  <a:lnTo>
                    <a:pt x="52" y="9"/>
                  </a:lnTo>
                  <a:lnTo>
                    <a:pt x="45" y="15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5" y="18"/>
                  </a:lnTo>
                  <a:lnTo>
                    <a:pt x="52" y="15"/>
                  </a:lnTo>
                  <a:lnTo>
                    <a:pt x="58" y="18"/>
                  </a:lnTo>
                  <a:lnTo>
                    <a:pt x="61" y="15"/>
                  </a:lnTo>
                  <a:lnTo>
                    <a:pt x="67" y="15"/>
                  </a:lnTo>
                  <a:lnTo>
                    <a:pt x="67" y="18"/>
                  </a:lnTo>
                  <a:lnTo>
                    <a:pt x="61" y="25"/>
                  </a:lnTo>
                  <a:lnTo>
                    <a:pt x="61" y="28"/>
                  </a:lnTo>
                  <a:lnTo>
                    <a:pt x="61" y="34"/>
                  </a:lnTo>
                  <a:lnTo>
                    <a:pt x="58" y="34"/>
                  </a:lnTo>
                  <a:lnTo>
                    <a:pt x="61" y="40"/>
                  </a:lnTo>
                  <a:lnTo>
                    <a:pt x="58" y="43"/>
                  </a:lnTo>
                  <a:lnTo>
                    <a:pt x="52" y="43"/>
                  </a:lnTo>
                  <a:lnTo>
                    <a:pt x="45" y="49"/>
                  </a:lnTo>
                  <a:lnTo>
                    <a:pt x="42" y="55"/>
                  </a:lnTo>
                  <a:lnTo>
                    <a:pt x="36" y="49"/>
                  </a:lnTo>
                  <a:lnTo>
                    <a:pt x="30" y="55"/>
                  </a:lnTo>
                  <a:lnTo>
                    <a:pt x="27" y="55"/>
                  </a:lnTo>
                  <a:lnTo>
                    <a:pt x="21" y="55"/>
                  </a:lnTo>
                  <a:lnTo>
                    <a:pt x="15" y="55"/>
                  </a:lnTo>
                  <a:lnTo>
                    <a:pt x="12" y="49"/>
                  </a:lnTo>
                  <a:lnTo>
                    <a:pt x="6" y="55"/>
                  </a:lnTo>
                  <a:lnTo>
                    <a:pt x="6" y="58"/>
                  </a:lnTo>
                  <a:lnTo>
                    <a:pt x="0" y="64"/>
                  </a:lnTo>
                  <a:lnTo>
                    <a:pt x="12" y="64"/>
                  </a:lnTo>
                  <a:lnTo>
                    <a:pt x="15" y="64"/>
                  </a:lnTo>
                  <a:lnTo>
                    <a:pt x="15" y="70"/>
                  </a:lnTo>
                  <a:lnTo>
                    <a:pt x="12" y="70"/>
                  </a:lnTo>
                  <a:lnTo>
                    <a:pt x="12" y="73"/>
                  </a:lnTo>
                  <a:lnTo>
                    <a:pt x="21" y="73"/>
                  </a:lnTo>
                  <a:lnTo>
                    <a:pt x="27" y="70"/>
                  </a:lnTo>
                  <a:lnTo>
                    <a:pt x="30" y="70"/>
                  </a:lnTo>
                  <a:lnTo>
                    <a:pt x="36" y="70"/>
                  </a:lnTo>
                  <a:lnTo>
                    <a:pt x="36" y="73"/>
                  </a:lnTo>
                  <a:lnTo>
                    <a:pt x="36" y="80"/>
                  </a:lnTo>
                  <a:lnTo>
                    <a:pt x="42" y="80"/>
                  </a:lnTo>
                  <a:lnTo>
                    <a:pt x="36" y="80"/>
                  </a:lnTo>
                  <a:lnTo>
                    <a:pt x="36" y="83"/>
                  </a:lnTo>
                  <a:lnTo>
                    <a:pt x="45" y="83"/>
                  </a:lnTo>
                  <a:lnTo>
                    <a:pt x="52" y="83"/>
                  </a:lnTo>
                  <a:lnTo>
                    <a:pt x="45" y="89"/>
                  </a:lnTo>
                  <a:lnTo>
                    <a:pt x="52" y="95"/>
                  </a:lnTo>
                  <a:lnTo>
                    <a:pt x="58" y="98"/>
                  </a:lnTo>
                  <a:lnTo>
                    <a:pt x="61" y="98"/>
                  </a:lnTo>
                  <a:lnTo>
                    <a:pt x="70" y="98"/>
                  </a:lnTo>
                  <a:lnTo>
                    <a:pt x="76" y="98"/>
                  </a:lnTo>
                  <a:lnTo>
                    <a:pt x="82" y="95"/>
                  </a:lnTo>
                  <a:lnTo>
                    <a:pt x="82" y="89"/>
                  </a:lnTo>
                  <a:lnTo>
                    <a:pt x="85" y="89"/>
                  </a:lnTo>
                  <a:lnTo>
                    <a:pt x="85" y="80"/>
                  </a:lnTo>
                  <a:lnTo>
                    <a:pt x="82" y="80"/>
                  </a:lnTo>
                  <a:lnTo>
                    <a:pt x="82" y="73"/>
                  </a:lnTo>
                  <a:lnTo>
                    <a:pt x="82" y="70"/>
                  </a:lnTo>
                  <a:lnTo>
                    <a:pt x="85" y="64"/>
                  </a:lnTo>
                  <a:lnTo>
                    <a:pt x="91" y="55"/>
                  </a:lnTo>
                  <a:lnTo>
                    <a:pt x="85" y="55"/>
                  </a:lnTo>
                  <a:lnTo>
                    <a:pt x="91" y="55"/>
                  </a:lnTo>
                  <a:lnTo>
                    <a:pt x="97" y="49"/>
                  </a:lnTo>
                  <a:lnTo>
                    <a:pt x="97" y="43"/>
                  </a:lnTo>
                  <a:lnTo>
                    <a:pt x="97" y="40"/>
                  </a:lnTo>
                  <a:lnTo>
                    <a:pt x="100" y="34"/>
                  </a:lnTo>
                  <a:lnTo>
                    <a:pt x="107" y="28"/>
                  </a:lnTo>
                  <a:lnTo>
                    <a:pt x="107" y="25"/>
                  </a:lnTo>
                  <a:lnTo>
                    <a:pt x="100" y="18"/>
                  </a:lnTo>
                  <a:lnTo>
                    <a:pt x="10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2056555" y="3908224"/>
              <a:ext cx="226484" cy="207433"/>
            </a:xfrm>
            <a:custGeom>
              <a:avLst/>
              <a:gdLst>
                <a:gd name="T0" fmla="*/ 97 w 107"/>
                <a:gd name="T1" fmla="*/ 9 h 98"/>
                <a:gd name="T2" fmla="*/ 91 w 107"/>
                <a:gd name="T3" fmla="*/ 3 h 98"/>
                <a:gd name="T4" fmla="*/ 85 w 107"/>
                <a:gd name="T5" fmla="*/ 0 h 98"/>
                <a:gd name="T6" fmla="*/ 67 w 107"/>
                <a:gd name="T7" fmla="*/ 3 h 98"/>
                <a:gd name="T8" fmla="*/ 52 w 107"/>
                <a:gd name="T9" fmla="*/ 9 h 98"/>
                <a:gd name="T10" fmla="*/ 42 w 107"/>
                <a:gd name="T11" fmla="*/ 15 h 98"/>
                <a:gd name="T12" fmla="*/ 45 w 107"/>
                <a:gd name="T13" fmla="*/ 18 h 98"/>
                <a:gd name="T14" fmla="*/ 58 w 107"/>
                <a:gd name="T15" fmla="*/ 18 h 98"/>
                <a:gd name="T16" fmla="*/ 67 w 107"/>
                <a:gd name="T17" fmla="*/ 15 h 98"/>
                <a:gd name="T18" fmla="*/ 61 w 107"/>
                <a:gd name="T19" fmla="*/ 25 h 98"/>
                <a:gd name="T20" fmla="*/ 61 w 107"/>
                <a:gd name="T21" fmla="*/ 34 h 98"/>
                <a:gd name="T22" fmla="*/ 61 w 107"/>
                <a:gd name="T23" fmla="*/ 40 h 98"/>
                <a:gd name="T24" fmla="*/ 52 w 107"/>
                <a:gd name="T25" fmla="*/ 43 h 98"/>
                <a:gd name="T26" fmla="*/ 42 w 107"/>
                <a:gd name="T27" fmla="*/ 55 h 98"/>
                <a:gd name="T28" fmla="*/ 30 w 107"/>
                <a:gd name="T29" fmla="*/ 55 h 98"/>
                <a:gd name="T30" fmla="*/ 21 w 107"/>
                <a:gd name="T31" fmla="*/ 55 h 98"/>
                <a:gd name="T32" fmla="*/ 12 w 107"/>
                <a:gd name="T33" fmla="*/ 49 h 98"/>
                <a:gd name="T34" fmla="*/ 6 w 107"/>
                <a:gd name="T35" fmla="*/ 58 h 98"/>
                <a:gd name="T36" fmla="*/ 12 w 107"/>
                <a:gd name="T37" fmla="*/ 64 h 98"/>
                <a:gd name="T38" fmla="*/ 15 w 107"/>
                <a:gd name="T39" fmla="*/ 70 h 98"/>
                <a:gd name="T40" fmla="*/ 12 w 107"/>
                <a:gd name="T41" fmla="*/ 73 h 98"/>
                <a:gd name="T42" fmla="*/ 27 w 107"/>
                <a:gd name="T43" fmla="*/ 70 h 98"/>
                <a:gd name="T44" fmla="*/ 36 w 107"/>
                <a:gd name="T45" fmla="*/ 70 h 98"/>
                <a:gd name="T46" fmla="*/ 36 w 107"/>
                <a:gd name="T47" fmla="*/ 80 h 98"/>
                <a:gd name="T48" fmla="*/ 36 w 107"/>
                <a:gd name="T49" fmla="*/ 80 h 98"/>
                <a:gd name="T50" fmla="*/ 45 w 107"/>
                <a:gd name="T51" fmla="*/ 83 h 98"/>
                <a:gd name="T52" fmla="*/ 45 w 107"/>
                <a:gd name="T53" fmla="*/ 89 h 98"/>
                <a:gd name="T54" fmla="*/ 58 w 107"/>
                <a:gd name="T55" fmla="*/ 98 h 98"/>
                <a:gd name="T56" fmla="*/ 70 w 107"/>
                <a:gd name="T57" fmla="*/ 98 h 98"/>
                <a:gd name="T58" fmla="*/ 82 w 107"/>
                <a:gd name="T59" fmla="*/ 95 h 98"/>
                <a:gd name="T60" fmla="*/ 85 w 107"/>
                <a:gd name="T61" fmla="*/ 89 h 98"/>
                <a:gd name="T62" fmla="*/ 82 w 107"/>
                <a:gd name="T63" fmla="*/ 80 h 98"/>
                <a:gd name="T64" fmla="*/ 82 w 107"/>
                <a:gd name="T65" fmla="*/ 70 h 98"/>
                <a:gd name="T66" fmla="*/ 91 w 107"/>
                <a:gd name="T67" fmla="*/ 55 h 98"/>
                <a:gd name="T68" fmla="*/ 91 w 107"/>
                <a:gd name="T69" fmla="*/ 55 h 98"/>
                <a:gd name="T70" fmla="*/ 97 w 107"/>
                <a:gd name="T71" fmla="*/ 43 h 98"/>
                <a:gd name="T72" fmla="*/ 100 w 107"/>
                <a:gd name="T73" fmla="*/ 34 h 98"/>
                <a:gd name="T74" fmla="*/ 107 w 107"/>
                <a:gd name="T75" fmla="*/ 25 h 98"/>
                <a:gd name="T76" fmla="*/ 100 w 107"/>
                <a:gd name="T77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98">
                  <a:moveTo>
                    <a:pt x="100" y="15"/>
                  </a:moveTo>
                  <a:lnTo>
                    <a:pt x="97" y="9"/>
                  </a:lnTo>
                  <a:lnTo>
                    <a:pt x="97" y="3"/>
                  </a:lnTo>
                  <a:lnTo>
                    <a:pt x="91" y="3"/>
                  </a:lnTo>
                  <a:lnTo>
                    <a:pt x="85" y="3"/>
                  </a:lnTo>
                  <a:lnTo>
                    <a:pt x="85" y="0"/>
                  </a:lnTo>
                  <a:lnTo>
                    <a:pt x="70" y="3"/>
                  </a:lnTo>
                  <a:lnTo>
                    <a:pt x="67" y="3"/>
                  </a:lnTo>
                  <a:lnTo>
                    <a:pt x="61" y="9"/>
                  </a:lnTo>
                  <a:lnTo>
                    <a:pt x="52" y="9"/>
                  </a:lnTo>
                  <a:lnTo>
                    <a:pt x="45" y="15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5" y="18"/>
                  </a:lnTo>
                  <a:lnTo>
                    <a:pt x="52" y="15"/>
                  </a:lnTo>
                  <a:lnTo>
                    <a:pt x="58" y="18"/>
                  </a:lnTo>
                  <a:lnTo>
                    <a:pt x="61" y="15"/>
                  </a:lnTo>
                  <a:lnTo>
                    <a:pt x="67" y="15"/>
                  </a:lnTo>
                  <a:lnTo>
                    <a:pt x="67" y="18"/>
                  </a:lnTo>
                  <a:lnTo>
                    <a:pt x="61" y="25"/>
                  </a:lnTo>
                  <a:lnTo>
                    <a:pt x="61" y="28"/>
                  </a:lnTo>
                  <a:lnTo>
                    <a:pt x="61" y="34"/>
                  </a:lnTo>
                  <a:lnTo>
                    <a:pt x="58" y="34"/>
                  </a:lnTo>
                  <a:lnTo>
                    <a:pt x="61" y="40"/>
                  </a:lnTo>
                  <a:lnTo>
                    <a:pt x="58" y="43"/>
                  </a:lnTo>
                  <a:lnTo>
                    <a:pt x="52" y="43"/>
                  </a:lnTo>
                  <a:lnTo>
                    <a:pt x="45" y="49"/>
                  </a:lnTo>
                  <a:lnTo>
                    <a:pt x="42" y="55"/>
                  </a:lnTo>
                  <a:lnTo>
                    <a:pt x="36" y="49"/>
                  </a:lnTo>
                  <a:lnTo>
                    <a:pt x="30" y="55"/>
                  </a:lnTo>
                  <a:lnTo>
                    <a:pt x="27" y="55"/>
                  </a:lnTo>
                  <a:lnTo>
                    <a:pt x="21" y="55"/>
                  </a:lnTo>
                  <a:lnTo>
                    <a:pt x="15" y="55"/>
                  </a:lnTo>
                  <a:lnTo>
                    <a:pt x="12" y="49"/>
                  </a:lnTo>
                  <a:lnTo>
                    <a:pt x="6" y="55"/>
                  </a:lnTo>
                  <a:lnTo>
                    <a:pt x="6" y="58"/>
                  </a:lnTo>
                  <a:lnTo>
                    <a:pt x="0" y="64"/>
                  </a:lnTo>
                  <a:lnTo>
                    <a:pt x="12" y="64"/>
                  </a:lnTo>
                  <a:lnTo>
                    <a:pt x="15" y="64"/>
                  </a:lnTo>
                  <a:lnTo>
                    <a:pt x="15" y="70"/>
                  </a:lnTo>
                  <a:lnTo>
                    <a:pt x="12" y="70"/>
                  </a:lnTo>
                  <a:lnTo>
                    <a:pt x="12" y="73"/>
                  </a:lnTo>
                  <a:lnTo>
                    <a:pt x="21" y="73"/>
                  </a:lnTo>
                  <a:lnTo>
                    <a:pt x="27" y="70"/>
                  </a:lnTo>
                  <a:lnTo>
                    <a:pt x="30" y="70"/>
                  </a:lnTo>
                  <a:lnTo>
                    <a:pt x="36" y="70"/>
                  </a:lnTo>
                  <a:lnTo>
                    <a:pt x="36" y="73"/>
                  </a:lnTo>
                  <a:lnTo>
                    <a:pt x="36" y="80"/>
                  </a:lnTo>
                  <a:lnTo>
                    <a:pt x="42" y="80"/>
                  </a:lnTo>
                  <a:lnTo>
                    <a:pt x="36" y="80"/>
                  </a:lnTo>
                  <a:lnTo>
                    <a:pt x="36" y="83"/>
                  </a:lnTo>
                  <a:lnTo>
                    <a:pt x="45" y="83"/>
                  </a:lnTo>
                  <a:lnTo>
                    <a:pt x="52" y="83"/>
                  </a:lnTo>
                  <a:lnTo>
                    <a:pt x="45" y="89"/>
                  </a:lnTo>
                  <a:lnTo>
                    <a:pt x="52" y="95"/>
                  </a:lnTo>
                  <a:lnTo>
                    <a:pt x="58" y="98"/>
                  </a:lnTo>
                  <a:lnTo>
                    <a:pt x="61" y="98"/>
                  </a:lnTo>
                  <a:lnTo>
                    <a:pt x="70" y="98"/>
                  </a:lnTo>
                  <a:lnTo>
                    <a:pt x="76" y="98"/>
                  </a:lnTo>
                  <a:lnTo>
                    <a:pt x="82" y="95"/>
                  </a:lnTo>
                  <a:lnTo>
                    <a:pt x="82" y="89"/>
                  </a:lnTo>
                  <a:lnTo>
                    <a:pt x="85" y="89"/>
                  </a:lnTo>
                  <a:lnTo>
                    <a:pt x="85" y="80"/>
                  </a:lnTo>
                  <a:lnTo>
                    <a:pt x="82" y="80"/>
                  </a:lnTo>
                  <a:lnTo>
                    <a:pt x="82" y="73"/>
                  </a:lnTo>
                  <a:lnTo>
                    <a:pt x="82" y="70"/>
                  </a:lnTo>
                  <a:lnTo>
                    <a:pt x="85" y="64"/>
                  </a:lnTo>
                  <a:lnTo>
                    <a:pt x="91" y="55"/>
                  </a:lnTo>
                  <a:lnTo>
                    <a:pt x="85" y="55"/>
                  </a:lnTo>
                  <a:lnTo>
                    <a:pt x="91" y="55"/>
                  </a:lnTo>
                  <a:lnTo>
                    <a:pt x="97" y="49"/>
                  </a:lnTo>
                  <a:lnTo>
                    <a:pt x="97" y="43"/>
                  </a:lnTo>
                  <a:lnTo>
                    <a:pt x="97" y="40"/>
                  </a:lnTo>
                  <a:lnTo>
                    <a:pt x="100" y="34"/>
                  </a:lnTo>
                  <a:lnTo>
                    <a:pt x="107" y="28"/>
                  </a:lnTo>
                  <a:lnTo>
                    <a:pt x="107" y="25"/>
                  </a:lnTo>
                  <a:lnTo>
                    <a:pt x="100" y="18"/>
                  </a:lnTo>
                  <a:lnTo>
                    <a:pt x="10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2204722" y="3313441"/>
              <a:ext cx="311151" cy="433917"/>
            </a:xfrm>
            <a:custGeom>
              <a:avLst/>
              <a:gdLst>
                <a:gd name="T0" fmla="*/ 61 w 147"/>
                <a:gd name="T1" fmla="*/ 202 h 205"/>
                <a:gd name="T2" fmla="*/ 46 w 147"/>
                <a:gd name="T3" fmla="*/ 195 h 205"/>
                <a:gd name="T4" fmla="*/ 40 w 147"/>
                <a:gd name="T5" fmla="*/ 195 h 205"/>
                <a:gd name="T6" fmla="*/ 24 w 147"/>
                <a:gd name="T7" fmla="*/ 189 h 205"/>
                <a:gd name="T8" fmla="*/ 18 w 147"/>
                <a:gd name="T9" fmla="*/ 205 h 205"/>
                <a:gd name="T10" fmla="*/ 9 w 147"/>
                <a:gd name="T11" fmla="*/ 189 h 205"/>
                <a:gd name="T12" fmla="*/ 3 w 147"/>
                <a:gd name="T13" fmla="*/ 202 h 205"/>
                <a:gd name="T14" fmla="*/ 0 w 147"/>
                <a:gd name="T15" fmla="*/ 186 h 205"/>
                <a:gd name="T16" fmla="*/ 3 w 147"/>
                <a:gd name="T17" fmla="*/ 174 h 205"/>
                <a:gd name="T18" fmla="*/ 15 w 147"/>
                <a:gd name="T19" fmla="*/ 165 h 205"/>
                <a:gd name="T20" fmla="*/ 30 w 147"/>
                <a:gd name="T21" fmla="*/ 156 h 205"/>
                <a:gd name="T22" fmla="*/ 40 w 147"/>
                <a:gd name="T23" fmla="*/ 147 h 205"/>
                <a:gd name="T24" fmla="*/ 30 w 147"/>
                <a:gd name="T25" fmla="*/ 134 h 205"/>
                <a:gd name="T26" fmla="*/ 18 w 147"/>
                <a:gd name="T27" fmla="*/ 131 h 205"/>
                <a:gd name="T28" fmla="*/ 30 w 147"/>
                <a:gd name="T29" fmla="*/ 119 h 205"/>
                <a:gd name="T30" fmla="*/ 15 w 147"/>
                <a:gd name="T31" fmla="*/ 125 h 205"/>
                <a:gd name="T32" fmla="*/ 9 w 147"/>
                <a:gd name="T33" fmla="*/ 119 h 205"/>
                <a:gd name="T34" fmla="*/ 24 w 147"/>
                <a:gd name="T35" fmla="*/ 107 h 205"/>
                <a:gd name="T36" fmla="*/ 24 w 147"/>
                <a:gd name="T37" fmla="*/ 101 h 205"/>
                <a:gd name="T38" fmla="*/ 40 w 147"/>
                <a:gd name="T39" fmla="*/ 85 h 205"/>
                <a:gd name="T40" fmla="*/ 24 w 147"/>
                <a:gd name="T41" fmla="*/ 92 h 205"/>
                <a:gd name="T42" fmla="*/ 9 w 147"/>
                <a:gd name="T43" fmla="*/ 92 h 205"/>
                <a:gd name="T44" fmla="*/ 18 w 147"/>
                <a:gd name="T45" fmla="*/ 76 h 205"/>
                <a:gd name="T46" fmla="*/ 30 w 147"/>
                <a:gd name="T47" fmla="*/ 64 h 205"/>
                <a:gd name="T48" fmla="*/ 40 w 147"/>
                <a:gd name="T49" fmla="*/ 55 h 205"/>
                <a:gd name="T50" fmla="*/ 34 w 147"/>
                <a:gd name="T51" fmla="*/ 52 h 205"/>
                <a:gd name="T52" fmla="*/ 34 w 147"/>
                <a:gd name="T53" fmla="*/ 36 h 205"/>
                <a:gd name="T54" fmla="*/ 49 w 147"/>
                <a:gd name="T55" fmla="*/ 30 h 205"/>
                <a:gd name="T56" fmla="*/ 61 w 147"/>
                <a:gd name="T57" fmla="*/ 40 h 205"/>
                <a:gd name="T58" fmla="*/ 55 w 147"/>
                <a:gd name="T59" fmla="*/ 24 h 205"/>
                <a:gd name="T60" fmla="*/ 61 w 147"/>
                <a:gd name="T61" fmla="*/ 15 h 205"/>
                <a:gd name="T62" fmla="*/ 70 w 147"/>
                <a:gd name="T63" fmla="*/ 15 h 205"/>
                <a:gd name="T64" fmla="*/ 79 w 147"/>
                <a:gd name="T65" fmla="*/ 0 h 205"/>
                <a:gd name="T66" fmla="*/ 89 w 147"/>
                <a:gd name="T67" fmla="*/ 12 h 205"/>
                <a:gd name="T68" fmla="*/ 104 w 147"/>
                <a:gd name="T69" fmla="*/ 15 h 205"/>
                <a:gd name="T70" fmla="*/ 119 w 147"/>
                <a:gd name="T71" fmla="*/ 15 h 205"/>
                <a:gd name="T72" fmla="*/ 125 w 147"/>
                <a:gd name="T73" fmla="*/ 24 h 205"/>
                <a:gd name="T74" fmla="*/ 110 w 147"/>
                <a:gd name="T75" fmla="*/ 36 h 205"/>
                <a:gd name="T76" fmla="*/ 95 w 147"/>
                <a:gd name="T77" fmla="*/ 40 h 205"/>
                <a:gd name="T78" fmla="*/ 85 w 147"/>
                <a:gd name="T79" fmla="*/ 52 h 205"/>
                <a:gd name="T80" fmla="*/ 79 w 147"/>
                <a:gd name="T81" fmla="*/ 61 h 205"/>
                <a:gd name="T82" fmla="*/ 76 w 147"/>
                <a:gd name="T83" fmla="*/ 70 h 205"/>
                <a:gd name="T84" fmla="*/ 95 w 147"/>
                <a:gd name="T85" fmla="*/ 64 h 205"/>
                <a:gd name="T86" fmla="*/ 119 w 147"/>
                <a:gd name="T87" fmla="*/ 64 h 205"/>
                <a:gd name="T88" fmla="*/ 131 w 147"/>
                <a:gd name="T89" fmla="*/ 76 h 205"/>
                <a:gd name="T90" fmla="*/ 147 w 147"/>
                <a:gd name="T91" fmla="*/ 76 h 205"/>
                <a:gd name="T92" fmla="*/ 140 w 147"/>
                <a:gd name="T93" fmla="*/ 92 h 205"/>
                <a:gd name="T94" fmla="*/ 131 w 147"/>
                <a:gd name="T95" fmla="*/ 95 h 205"/>
                <a:gd name="T96" fmla="*/ 131 w 147"/>
                <a:gd name="T97" fmla="*/ 110 h 205"/>
                <a:gd name="T98" fmla="*/ 116 w 147"/>
                <a:gd name="T99" fmla="*/ 125 h 205"/>
                <a:gd name="T100" fmla="*/ 101 w 147"/>
                <a:gd name="T101" fmla="*/ 125 h 205"/>
                <a:gd name="T102" fmla="*/ 85 w 147"/>
                <a:gd name="T103" fmla="*/ 131 h 205"/>
                <a:gd name="T104" fmla="*/ 101 w 147"/>
                <a:gd name="T105" fmla="*/ 134 h 205"/>
                <a:gd name="T106" fmla="*/ 85 w 147"/>
                <a:gd name="T107" fmla="*/ 147 h 205"/>
                <a:gd name="T108" fmla="*/ 70 w 147"/>
                <a:gd name="T109" fmla="*/ 140 h 205"/>
                <a:gd name="T110" fmla="*/ 70 w 147"/>
                <a:gd name="T111" fmla="*/ 147 h 205"/>
                <a:gd name="T112" fmla="*/ 89 w 147"/>
                <a:gd name="T113" fmla="*/ 150 h 205"/>
                <a:gd name="T114" fmla="*/ 104 w 147"/>
                <a:gd name="T115" fmla="*/ 162 h 205"/>
                <a:gd name="T116" fmla="*/ 101 w 147"/>
                <a:gd name="T117" fmla="*/ 180 h 205"/>
                <a:gd name="T118" fmla="*/ 95 w 147"/>
                <a:gd name="T119" fmla="*/ 186 h 205"/>
                <a:gd name="T120" fmla="*/ 85 w 147"/>
                <a:gd name="T121" fmla="*/ 189 h 205"/>
                <a:gd name="T122" fmla="*/ 76 w 147"/>
                <a:gd name="T123" fmla="*/ 202 h 205"/>
                <a:gd name="T124" fmla="*/ 64 w 147"/>
                <a:gd name="T125" fmla="*/ 20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" h="205">
                  <a:moveTo>
                    <a:pt x="64" y="202"/>
                  </a:moveTo>
                  <a:lnTo>
                    <a:pt x="64" y="195"/>
                  </a:lnTo>
                  <a:lnTo>
                    <a:pt x="61" y="202"/>
                  </a:lnTo>
                  <a:lnTo>
                    <a:pt x="55" y="202"/>
                  </a:lnTo>
                  <a:lnTo>
                    <a:pt x="49" y="195"/>
                  </a:lnTo>
                  <a:lnTo>
                    <a:pt x="46" y="195"/>
                  </a:lnTo>
                  <a:lnTo>
                    <a:pt x="46" y="202"/>
                  </a:lnTo>
                  <a:lnTo>
                    <a:pt x="40" y="202"/>
                  </a:lnTo>
                  <a:lnTo>
                    <a:pt x="40" y="195"/>
                  </a:lnTo>
                  <a:lnTo>
                    <a:pt x="30" y="202"/>
                  </a:lnTo>
                  <a:lnTo>
                    <a:pt x="30" y="195"/>
                  </a:lnTo>
                  <a:lnTo>
                    <a:pt x="24" y="189"/>
                  </a:lnTo>
                  <a:lnTo>
                    <a:pt x="18" y="195"/>
                  </a:lnTo>
                  <a:lnTo>
                    <a:pt x="18" y="202"/>
                  </a:lnTo>
                  <a:lnTo>
                    <a:pt x="18" y="205"/>
                  </a:lnTo>
                  <a:lnTo>
                    <a:pt x="15" y="202"/>
                  </a:lnTo>
                  <a:lnTo>
                    <a:pt x="15" y="195"/>
                  </a:lnTo>
                  <a:lnTo>
                    <a:pt x="9" y="189"/>
                  </a:lnTo>
                  <a:lnTo>
                    <a:pt x="3" y="189"/>
                  </a:lnTo>
                  <a:lnTo>
                    <a:pt x="3" y="195"/>
                  </a:lnTo>
                  <a:lnTo>
                    <a:pt x="3" y="202"/>
                  </a:lnTo>
                  <a:lnTo>
                    <a:pt x="0" y="202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0" y="180"/>
                  </a:lnTo>
                  <a:lnTo>
                    <a:pt x="3" y="180"/>
                  </a:lnTo>
                  <a:lnTo>
                    <a:pt x="3" y="174"/>
                  </a:lnTo>
                  <a:lnTo>
                    <a:pt x="9" y="174"/>
                  </a:lnTo>
                  <a:lnTo>
                    <a:pt x="15" y="171"/>
                  </a:lnTo>
                  <a:lnTo>
                    <a:pt x="15" y="165"/>
                  </a:lnTo>
                  <a:lnTo>
                    <a:pt x="18" y="165"/>
                  </a:lnTo>
                  <a:lnTo>
                    <a:pt x="24" y="162"/>
                  </a:lnTo>
                  <a:lnTo>
                    <a:pt x="30" y="156"/>
                  </a:lnTo>
                  <a:lnTo>
                    <a:pt x="34" y="150"/>
                  </a:lnTo>
                  <a:lnTo>
                    <a:pt x="34" y="147"/>
                  </a:lnTo>
                  <a:lnTo>
                    <a:pt x="40" y="147"/>
                  </a:lnTo>
                  <a:lnTo>
                    <a:pt x="40" y="140"/>
                  </a:lnTo>
                  <a:lnTo>
                    <a:pt x="34" y="140"/>
                  </a:lnTo>
                  <a:lnTo>
                    <a:pt x="30" y="134"/>
                  </a:lnTo>
                  <a:lnTo>
                    <a:pt x="24" y="134"/>
                  </a:lnTo>
                  <a:lnTo>
                    <a:pt x="18" y="134"/>
                  </a:lnTo>
                  <a:lnTo>
                    <a:pt x="18" y="131"/>
                  </a:lnTo>
                  <a:lnTo>
                    <a:pt x="24" y="131"/>
                  </a:lnTo>
                  <a:lnTo>
                    <a:pt x="30" y="125"/>
                  </a:lnTo>
                  <a:lnTo>
                    <a:pt x="30" y="119"/>
                  </a:lnTo>
                  <a:lnTo>
                    <a:pt x="24" y="116"/>
                  </a:lnTo>
                  <a:lnTo>
                    <a:pt x="18" y="116"/>
                  </a:lnTo>
                  <a:lnTo>
                    <a:pt x="15" y="125"/>
                  </a:lnTo>
                  <a:lnTo>
                    <a:pt x="9" y="131"/>
                  </a:lnTo>
                  <a:lnTo>
                    <a:pt x="9" y="125"/>
                  </a:lnTo>
                  <a:lnTo>
                    <a:pt x="9" y="119"/>
                  </a:lnTo>
                  <a:lnTo>
                    <a:pt x="15" y="110"/>
                  </a:lnTo>
                  <a:lnTo>
                    <a:pt x="18" y="107"/>
                  </a:lnTo>
                  <a:lnTo>
                    <a:pt x="24" y="107"/>
                  </a:lnTo>
                  <a:lnTo>
                    <a:pt x="30" y="107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30" y="95"/>
                  </a:lnTo>
                  <a:lnTo>
                    <a:pt x="34" y="92"/>
                  </a:lnTo>
                  <a:lnTo>
                    <a:pt x="40" y="85"/>
                  </a:lnTo>
                  <a:lnTo>
                    <a:pt x="34" y="85"/>
                  </a:lnTo>
                  <a:lnTo>
                    <a:pt x="30" y="92"/>
                  </a:lnTo>
                  <a:lnTo>
                    <a:pt x="24" y="92"/>
                  </a:lnTo>
                  <a:lnTo>
                    <a:pt x="18" y="101"/>
                  </a:lnTo>
                  <a:lnTo>
                    <a:pt x="15" y="95"/>
                  </a:lnTo>
                  <a:lnTo>
                    <a:pt x="9" y="92"/>
                  </a:lnTo>
                  <a:lnTo>
                    <a:pt x="18" y="85"/>
                  </a:lnTo>
                  <a:lnTo>
                    <a:pt x="18" y="79"/>
                  </a:lnTo>
                  <a:lnTo>
                    <a:pt x="18" y="76"/>
                  </a:lnTo>
                  <a:lnTo>
                    <a:pt x="24" y="70"/>
                  </a:lnTo>
                  <a:lnTo>
                    <a:pt x="30" y="70"/>
                  </a:lnTo>
                  <a:lnTo>
                    <a:pt x="30" y="64"/>
                  </a:lnTo>
                  <a:lnTo>
                    <a:pt x="30" y="61"/>
                  </a:lnTo>
                  <a:lnTo>
                    <a:pt x="40" y="61"/>
                  </a:lnTo>
                  <a:lnTo>
                    <a:pt x="40" y="55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4" y="46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40" y="30"/>
                  </a:lnTo>
                  <a:lnTo>
                    <a:pt x="46" y="30"/>
                  </a:lnTo>
                  <a:lnTo>
                    <a:pt x="49" y="30"/>
                  </a:lnTo>
                  <a:lnTo>
                    <a:pt x="49" y="36"/>
                  </a:lnTo>
                  <a:lnTo>
                    <a:pt x="55" y="36"/>
                  </a:lnTo>
                  <a:lnTo>
                    <a:pt x="61" y="40"/>
                  </a:lnTo>
                  <a:lnTo>
                    <a:pt x="61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61" y="21"/>
                  </a:lnTo>
                  <a:lnTo>
                    <a:pt x="64" y="21"/>
                  </a:lnTo>
                  <a:lnTo>
                    <a:pt x="61" y="15"/>
                  </a:lnTo>
                  <a:lnTo>
                    <a:pt x="70" y="21"/>
                  </a:lnTo>
                  <a:lnTo>
                    <a:pt x="76" y="15"/>
                  </a:lnTo>
                  <a:lnTo>
                    <a:pt x="70" y="15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9" y="12"/>
                  </a:lnTo>
                  <a:lnTo>
                    <a:pt x="95" y="6"/>
                  </a:lnTo>
                  <a:lnTo>
                    <a:pt x="95" y="12"/>
                  </a:lnTo>
                  <a:lnTo>
                    <a:pt x="104" y="15"/>
                  </a:lnTo>
                  <a:lnTo>
                    <a:pt x="116" y="12"/>
                  </a:lnTo>
                  <a:lnTo>
                    <a:pt x="116" y="15"/>
                  </a:lnTo>
                  <a:lnTo>
                    <a:pt x="119" y="15"/>
                  </a:lnTo>
                  <a:lnTo>
                    <a:pt x="125" y="15"/>
                  </a:lnTo>
                  <a:lnTo>
                    <a:pt x="131" y="21"/>
                  </a:lnTo>
                  <a:lnTo>
                    <a:pt x="125" y="24"/>
                  </a:lnTo>
                  <a:lnTo>
                    <a:pt x="125" y="30"/>
                  </a:lnTo>
                  <a:lnTo>
                    <a:pt x="116" y="30"/>
                  </a:lnTo>
                  <a:lnTo>
                    <a:pt x="110" y="36"/>
                  </a:lnTo>
                  <a:lnTo>
                    <a:pt x="104" y="40"/>
                  </a:lnTo>
                  <a:lnTo>
                    <a:pt x="101" y="40"/>
                  </a:lnTo>
                  <a:lnTo>
                    <a:pt x="95" y="40"/>
                  </a:lnTo>
                  <a:lnTo>
                    <a:pt x="89" y="46"/>
                  </a:lnTo>
                  <a:lnTo>
                    <a:pt x="89" y="52"/>
                  </a:lnTo>
                  <a:lnTo>
                    <a:pt x="85" y="52"/>
                  </a:lnTo>
                  <a:lnTo>
                    <a:pt x="76" y="55"/>
                  </a:lnTo>
                  <a:lnTo>
                    <a:pt x="76" y="61"/>
                  </a:lnTo>
                  <a:lnTo>
                    <a:pt x="79" y="61"/>
                  </a:lnTo>
                  <a:lnTo>
                    <a:pt x="76" y="61"/>
                  </a:lnTo>
                  <a:lnTo>
                    <a:pt x="76" y="64"/>
                  </a:lnTo>
                  <a:lnTo>
                    <a:pt x="76" y="70"/>
                  </a:lnTo>
                  <a:lnTo>
                    <a:pt x="79" y="70"/>
                  </a:lnTo>
                  <a:lnTo>
                    <a:pt x="89" y="64"/>
                  </a:lnTo>
                  <a:lnTo>
                    <a:pt x="95" y="64"/>
                  </a:lnTo>
                  <a:lnTo>
                    <a:pt x="104" y="64"/>
                  </a:lnTo>
                  <a:lnTo>
                    <a:pt x="110" y="64"/>
                  </a:lnTo>
                  <a:lnTo>
                    <a:pt x="119" y="64"/>
                  </a:lnTo>
                  <a:lnTo>
                    <a:pt x="125" y="64"/>
                  </a:lnTo>
                  <a:lnTo>
                    <a:pt x="131" y="70"/>
                  </a:lnTo>
                  <a:lnTo>
                    <a:pt x="131" y="76"/>
                  </a:lnTo>
                  <a:lnTo>
                    <a:pt x="134" y="76"/>
                  </a:lnTo>
                  <a:lnTo>
                    <a:pt x="140" y="76"/>
                  </a:lnTo>
                  <a:lnTo>
                    <a:pt x="147" y="76"/>
                  </a:lnTo>
                  <a:lnTo>
                    <a:pt x="147" y="79"/>
                  </a:lnTo>
                  <a:lnTo>
                    <a:pt x="147" y="85"/>
                  </a:lnTo>
                  <a:lnTo>
                    <a:pt x="140" y="92"/>
                  </a:lnTo>
                  <a:lnTo>
                    <a:pt x="134" y="92"/>
                  </a:lnTo>
                  <a:lnTo>
                    <a:pt x="134" y="95"/>
                  </a:lnTo>
                  <a:lnTo>
                    <a:pt x="131" y="95"/>
                  </a:lnTo>
                  <a:lnTo>
                    <a:pt x="125" y="101"/>
                  </a:lnTo>
                  <a:lnTo>
                    <a:pt x="131" y="107"/>
                  </a:lnTo>
                  <a:lnTo>
                    <a:pt x="131" y="110"/>
                  </a:lnTo>
                  <a:lnTo>
                    <a:pt x="125" y="116"/>
                  </a:lnTo>
                  <a:lnTo>
                    <a:pt x="116" y="119"/>
                  </a:lnTo>
                  <a:lnTo>
                    <a:pt x="116" y="125"/>
                  </a:lnTo>
                  <a:lnTo>
                    <a:pt x="110" y="125"/>
                  </a:lnTo>
                  <a:lnTo>
                    <a:pt x="104" y="131"/>
                  </a:lnTo>
                  <a:lnTo>
                    <a:pt x="101" y="125"/>
                  </a:lnTo>
                  <a:lnTo>
                    <a:pt x="95" y="125"/>
                  </a:lnTo>
                  <a:lnTo>
                    <a:pt x="85" y="12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5" y="134"/>
                  </a:lnTo>
                  <a:lnTo>
                    <a:pt x="101" y="134"/>
                  </a:lnTo>
                  <a:lnTo>
                    <a:pt x="95" y="140"/>
                  </a:lnTo>
                  <a:lnTo>
                    <a:pt x="85" y="140"/>
                  </a:lnTo>
                  <a:lnTo>
                    <a:pt x="85" y="147"/>
                  </a:lnTo>
                  <a:lnTo>
                    <a:pt x="79" y="147"/>
                  </a:lnTo>
                  <a:lnTo>
                    <a:pt x="76" y="147"/>
                  </a:lnTo>
                  <a:lnTo>
                    <a:pt x="70" y="140"/>
                  </a:lnTo>
                  <a:lnTo>
                    <a:pt x="64" y="140"/>
                  </a:lnTo>
                  <a:lnTo>
                    <a:pt x="64" y="147"/>
                  </a:lnTo>
                  <a:lnTo>
                    <a:pt x="70" y="147"/>
                  </a:lnTo>
                  <a:lnTo>
                    <a:pt x="76" y="150"/>
                  </a:lnTo>
                  <a:lnTo>
                    <a:pt x="79" y="150"/>
                  </a:lnTo>
                  <a:lnTo>
                    <a:pt x="89" y="150"/>
                  </a:lnTo>
                  <a:lnTo>
                    <a:pt x="95" y="150"/>
                  </a:lnTo>
                  <a:lnTo>
                    <a:pt x="101" y="156"/>
                  </a:lnTo>
                  <a:lnTo>
                    <a:pt x="104" y="162"/>
                  </a:lnTo>
                  <a:lnTo>
                    <a:pt x="110" y="171"/>
                  </a:lnTo>
                  <a:lnTo>
                    <a:pt x="104" y="180"/>
                  </a:lnTo>
                  <a:lnTo>
                    <a:pt x="101" y="180"/>
                  </a:lnTo>
                  <a:lnTo>
                    <a:pt x="104" y="186"/>
                  </a:lnTo>
                  <a:lnTo>
                    <a:pt x="101" y="189"/>
                  </a:lnTo>
                  <a:lnTo>
                    <a:pt x="95" y="186"/>
                  </a:lnTo>
                  <a:lnTo>
                    <a:pt x="89" y="186"/>
                  </a:lnTo>
                  <a:lnTo>
                    <a:pt x="89" y="189"/>
                  </a:lnTo>
                  <a:lnTo>
                    <a:pt x="85" y="189"/>
                  </a:lnTo>
                  <a:lnTo>
                    <a:pt x="85" y="195"/>
                  </a:lnTo>
                  <a:lnTo>
                    <a:pt x="79" y="195"/>
                  </a:lnTo>
                  <a:lnTo>
                    <a:pt x="76" y="202"/>
                  </a:lnTo>
                  <a:lnTo>
                    <a:pt x="70" y="205"/>
                  </a:lnTo>
                  <a:lnTo>
                    <a:pt x="64" y="205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2204722" y="3313441"/>
              <a:ext cx="311151" cy="433917"/>
            </a:xfrm>
            <a:custGeom>
              <a:avLst/>
              <a:gdLst>
                <a:gd name="T0" fmla="*/ 61 w 147"/>
                <a:gd name="T1" fmla="*/ 202 h 205"/>
                <a:gd name="T2" fmla="*/ 46 w 147"/>
                <a:gd name="T3" fmla="*/ 195 h 205"/>
                <a:gd name="T4" fmla="*/ 40 w 147"/>
                <a:gd name="T5" fmla="*/ 195 h 205"/>
                <a:gd name="T6" fmla="*/ 24 w 147"/>
                <a:gd name="T7" fmla="*/ 189 h 205"/>
                <a:gd name="T8" fmla="*/ 18 w 147"/>
                <a:gd name="T9" fmla="*/ 205 h 205"/>
                <a:gd name="T10" fmla="*/ 9 w 147"/>
                <a:gd name="T11" fmla="*/ 189 h 205"/>
                <a:gd name="T12" fmla="*/ 3 w 147"/>
                <a:gd name="T13" fmla="*/ 202 h 205"/>
                <a:gd name="T14" fmla="*/ 0 w 147"/>
                <a:gd name="T15" fmla="*/ 186 h 205"/>
                <a:gd name="T16" fmla="*/ 3 w 147"/>
                <a:gd name="T17" fmla="*/ 174 h 205"/>
                <a:gd name="T18" fmla="*/ 15 w 147"/>
                <a:gd name="T19" fmla="*/ 165 h 205"/>
                <a:gd name="T20" fmla="*/ 30 w 147"/>
                <a:gd name="T21" fmla="*/ 156 h 205"/>
                <a:gd name="T22" fmla="*/ 40 w 147"/>
                <a:gd name="T23" fmla="*/ 147 h 205"/>
                <a:gd name="T24" fmla="*/ 30 w 147"/>
                <a:gd name="T25" fmla="*/ 134 h 205"/>
                <a:gd name="T26" fmla="*/ 18 w 147"/>
                <a:gd name="T27" fmla="*/ 131 h 205"/>
                <a:gd name="T28" fmla="*/ 30 w 147"/>
                <a:gd name="T29" fmla="*/ 119 h 205"/>
                <a:gd name="T30" fmla="*/ 15 w 147"/>
                <a:gd name="T31" fmla="*/ 125 h 205"/>
                <a:gd name="T32" fmla="*/ 9 w 147"/>
                <a:gd name="T33" fmla="*/ 119 h 205"/>
                <a:gd name="T34" fmla="*/ 24 w 147"/>
                <a:gd name="T35" fmla="*/ 107 h 205"/>
                <a:gd name="T36" fmla="*/ 24 w 147"/>
                <a:gd name="T37" fmla="*/ 101 h 205"/>
                <a:gd name="T38" fmla="*/ 40 w 147"/>
                <a:gd name="T39" fmla="*/ 85 h 205"/>
                <a:gd name="T40" fmla="*/ 24 w 147"/>
                <a:gd name="T41" fmla="*/ 92 h 205"/>
                <a:gd name="T42" fmla="*/ 9 w 147"/>
                <a:gd name="T43" fmla="*/ 92 h 205"/>
                <a:gd name="T44" fmla="*/ 18 w 147"/>
                <a:gd name="T45" fmla="*/ 76 h 205"/>
                <a:gd name="T46" fmla="*/ 30 w 147"/>
                <a:gd name="T47" fmla="*/ 64 h 205"/>
                <a:gd name="T48" fmla="*/ 40 w 147"/>
                <a:gd name="T49" fmla="*/ 55 h 205"/>
                <a:gd name="T50" fmla="*/ 34 w 147"/>
                <a:gd name="T51" fmla="*/ 52 h 205"/>
                <a:gd name="T52" fmla="*/ 34 w 147"/>
                <a:gd name="T53" fmla="*/ 36 h 205"/>
                <a:gd name="T54" fmla="*/ 49 w 147"/>
                <a:gd name="T55" fmla="*/ 30 h 205"/>
                <a:gd name="T56" fmla="*/ 61 w 147"/>
                <a:gd name="T57" fmla="*/ 40 h 205"/>
                <a:gd name="T58" fmla="*/ 55 w 147"/>
                <a:gd name="T59" fmla="*/ 24 h 205"/>
                <a:gd name="T60" fmla="*/ 61 w 147"/>
                <a:gd name="T61" fmla="*/ 15 h 205"/>
                <a:gd name="T62" fmla="*/ 70 w 147"/>
                <a:gd name="T63" fmla="*/ 15 h 205"/>
                <a:gd name="T64" fmla="*/ 79 w 147"/>
                <a:gd name="T65" fmla="*/ 0 h 205"/>
                <a:gd name="T66" fmla="*/ 89 w 147"/>
                <a:gd name="T67" fmla="*/ 12 h 205"/>
                <a:gd name="T68" fmla="*/ 104 w 147"/>
                <a:gd name="T69" fmla="*/ 15 h 205"/>
                <a:gd name="T70" fmla="*/ 119 w 147"/>
                <a:gd name="T71" fmla="*/ 15 h 205"/>
                <a:gd name="T72" fmla="*/ 125 w 147"/>
                <a:gd name="T73" fmla="*/ 24 h 205"/>
                <a:gd name="T74" fmla="*/ 110 w 147"/>
                <a:gd name="T75" fmla="*/ 36 h 205"/>
                <a:gd name="T76" fmla="*/ 95 w 147"/>
                <a:gd name="T77" fmla="*/ 40 h 205"/>
                <a:gd name="T78" fmla="*/ 85 w 147"/>
                <a:gd name="T79" fmla="*/ 52 h 205"/>
                <a:gd name="T80" fmla="*/ 79 w 147"/>
                <a:gd name="T81" fmla="*/ 61 h 205"/>
                <a:gd name="T82" fmla="*/ 76 w 147"/>
                <a:gd name="T83" fmla="*/ 70 h 205"/>
                <a:gd name="T84" fmla="*/ 95 w 147"/>
                <a:gd name="T85" fmla="*/ 64 h 205"/>
                <a:gd name="T86" fmla="*/ 119 w 147"/>
                <a:gd name="T87" fmla="*/ 64 h 205"/>
                <a:gd name="T88" fmla="*/ 131 w 147"/>
                <a:gd name="T89" fmla="*/ 76 h 205"/>
                <a:gd name="T90" fmla="*/ 147 w 147"/>
                <a:gd name="T91" fmla="*/ 76 h 205"/>
                <a:gd name="T92" fmla="*/ 140 w 147"/>
                <a:gd name="T93" fmla="*/ 92 h 205"/>
                <a:gd name="T94" fmla="*/ 131 w 147"/>
                <a:gd name="T95" fmla="*/ 95 h 205"/>
                <a:gd name="T96" fmla="*/ 131 w 147"/>
                <a:gd name="T97" fmla="*/ 110 h 205"/>
                <a:gd name="T98" fmla="*/ 116 w 147"/>
                <a:gd name="T99" fmla="*/ 125 h 205"/>
                <a:gd name="T100" fmla="*/ 101 w 147"/>
                <a:gd name="T101" fmla="*/ 125 h 205"/>
                <a:gd name="T102" fmla="*/ 85 w 147"/>
                <a:gd name="T103" fmla="*/ 131 h 205"/>
                <a:gd name="T104" fmla="*/ 101 w 147"/>
                <a:gd name="T105" fmla="*/ 134 h 205"/>
                <a:gd name="T106" fmla="*/ 85 w 147"/>
                <a:gd name="T107" fmla="*/ 147 h 205"/>
                <a:gd name="T108" fmla="*/ 70 w 147"/>
                <a:gd name="T109" fmla="*/ 140 h 205"/>
                <a:gd name="T110" fmla="*/ 70 w 147"/>
                <a:gd name="T111" fmla="*/ 147 h 205"/>
                <a:gd name="T112" fmla="*/ 89 w 147"/>
                <a:gd name="T113" fmla="*/ 150 h 205"/>
                <a:gd name="T114" fmla="*/ 104 w 147"/>
                <a:gd name="T115" fmla="*/ 162 h 205"/>
                <a:gd name="T116" fmla="*/ 101 w 147"/>
                <a:gd name="T117" fmla="*/ 180 h 205"/>
                <a:gd name="T118" fmla="*/ 95 w 147"/>
                <a:gd name="T119" fmla="*/ 186 h 205"/>
                <a:gd name="T120" fmla="*/ 85 w 147"/>
                <a:gd name="T121" fmla="*/ 189 h 205"/>
                <a:gd name="T122" fmla="*/ 76 w 147"/>
                <a:gd name="T123" fmla="*/ 202 h 205"/>
                <a:gd name="T124" fmla="*/ 64 w 147"/>
                <a:gd name="T125" fmla="*/ 20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" h="205">
                  <a:moveTo>
                    <a:pt x="64" y="202"/>
                  </a:moveTo>
                  <a:lnTo>
                    <a:pt x="64" y="195"/>
                  </a:lnTo>
                  <a:lnTo>
                    <a:pt x="61" y="202"/>
                  </a:lnTo>
                  <a:lnTo>
                    <a:pt x="55" y="202"/>
                  </a:lnTo>
                  <a:lnTo>
                    <a:pt x="49" y="195"/>
                  </a:lnTo>
                  <a:lnTo>
                    <a:pt x="46" y="195"/>
                  </a:lnTo>
                  <a:lnTo>
                    <a:pt x="46" y="202"/>
                  </a:lnTo>
                  <a:lnTo>
                    <a:pt x="40" y="202"/>
                  </a:lnTo>
                  <a:lnTo>
                    <a:pt x="40" y="195"/>
                  </a:lnTo>
                  <a:lnTo>
                    <a:pt x="30" y="202"/>
                  </a:lnTo>
                  <a:lnTo>
                    <a:pt x="30" y="195"/>
                  </a:lnTo>
                  <a:lnTo>
                    <a:pt x="24" y="189"/>
                  </a:lnTo>
                  <a:lnTo>
                    <a:pt x="18" y="195"/>
                  </a:lnTo>
                  <a:lnTo>
                    <a:pt x="18" y="202"/>
                  </a:lnTo>
                  <a:lnTo>
                    <a:pt x="18" y="205"/>
                  </a:lnTo>
                  <a:lnTo>
                    <a:pt x="15" y="202"/>
                  </a:lnTo>
                  <a:lnTo>
                    <a:pt x="15" y="195"/>
                  </a:lnTo>
                  <a:lnTo>
                    <a:pt x="9" y="189"/>
                  </a:lnTo>
                  <a:lnTo>
                    <a:pt x="3" y="189"/>
                  </a:lnTo>
                  <a:lnTo>
                    <a:pt x="3" y="195"/>
                  </a:lnTo>
                  <a:lnTo>
                    <a:pt x="3" y="202"/>
                  </a:lnTo>
                  <a:lnTo>
                    <a:pt x="0" y="202"/>
                  </a:lnTo>
                  <a:lnTo>
                    <a:pt x="0" y="195"/>
                  </a:lnTo>
                  <a:lnTo>
                    <a:pt x="0" y="186"/>
                  </a:lnTo>
                  <a:lnTo>
                    <a:pt x="0" y="180"/>
                  </a:lnTo>
                  <a:lnTo>
                    <a:pt x="3" y="180"/>
                  </a:lnTo>
                  <a:lnTo>
                    <a:pt x="3" y="174"/>
                  </a:lnTo>
                  <a:lnTo>
                    <a:pt x="9" y="174"/>
                  </a:lnTo>
                  <a:lnTo>
                    <a:pt x="15" y="171"/>
                  </a:lnTo>
                  <a:lnTo>
                    <a:pt x="15" y="165"/>
                  </a:lnTo>
                  <a:lnTo>
                    <a:pt x="18" y="165"/>
                  </a:lnTo>
                  <a:lnTo>
                    <a:pt x="24" y="162"/>
                  </a:lnTo>
                  <a:lnTo>
                    <a:pt x="30" y="156"/>
                  </a:lnTo>
                  <a:lnTo>
                    <a:pt x="34" y="150"/>
                  </a:lnTo>
                  <a:lnTo>
                    <a:pt x="34" y="147"/>
                  </a:lnTo>
                  <a:lnTo>
                    <a:pt x="40" y="147"/>
                  </a:lnTo>
                  <a:lnTo>
                    <a:pt x="40" y="140"/>
                  </a:lnTo>
                  <a:lnTo>
                    <a:pt x="34" y="140"/>
                  </a:lnTo>
                  <a:lnTo>
                    <a:pt x="30" y="134"/>
                  </a:lnTo>
                  <a:lnTo>
                    <a:pt x="24" y="134"/>
                  </a:lnTo>
                  <a:lnTo>
                    <a:pt x="18" y="134"/>
                  </a:lnTo>
                  <a:lnTo>
                    <a:pt x="18" y="131"/>
                  </a:lnTo>
                  <a:lnTo>
                    <a:pt x="24" y="131"/>
                  </a:lnTo>
                  <a:lnTo>
                    <a:pt x="30" y="125"/>
                  </a:lnTo>
                  <a:lnTo>
                    <a:pt x="30" y="119"/>
                  </a:lnTo>
                  <a:lnTo>
                    <a:pt x="24" y="116"/>
                  </a:lnTo>
                  <a:lnTo>
                    <a:pt x="18" y="116"/>
                  </a:lnTo>
                  <a:lnTo>
                    <a:pt x="15" y="125"/>
                  </a:lnTo>
                  <a:lnTo>
                    <a:pt x="9" y="131"/>
                  </a:lnTo>
                  <a:lnTo>
                    <a:pt x="9" y="125"/>
                  </a:lnTo>
                  <a:lnTo>
                    <a:pt x="9" y="119"/>
                  </a:lnTo>
                  <a:lnTo>
                    <a:pt x="15" y="110"/>
                  </a:lnTo>
                  <a:lnTo>
                    <a:pt x="18" y="107"/>
                  </a:lnTo>
                  <a:lnTo>
                    <a:pt x="24" y="107"/>
                  </a:lnTo>
                  <a:lnTo>
                    <a:pt x="30" y="107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30" y="95"/>
                  </a:lnTo>
                  <a:lnTo>
                    <a:pt x="34" y="92"/>
                  </a:lnTo>
                  <a:lnTo>
                    <a:pt x="40" y="85"/>
                  </a:lnTo>
                  <a:lnTo>
                    <a:pt x="34" y="85"/>
                  </a:lnTo>
                  <a:lnTo>
                    <a:pt x="30" y="92"/>
                  </a:lnTo>
                  <a:lnTo>
                    <a:pt x="24" y="92"/>
                  </a:lnTo>
                  <a:lnTo>
                    <a:pt x="18" y="101"/>
                  </a:lnTo>
                  <a:lnTo>
                    <a:pt x="15" y="95"/>
                  </a:lnTo>
                  <a:lnTo>
                    <a:pt x="9" y="92"/>
                  </a:lnTo>
                  <a:lnTo>
                    <a:pt x="18" y="85"/>
                  </a:lnTo>
                  <a:lnTo>
                    <a:pt x="18" y="79"/>
                  </a:lnTo>
                  <a:lnTo>
                    <a:pt x="18" y="76"/>
                  </a:lnTo>
                  <a:lnTo>
                    <a:pt x="24" y="70"/>
                  </a:lnTo>
                  <a:lnTo>
                    <a:pt x="30" y="70"/>
                  </a:lnTo>
                  <a:lnTo>
                    <a:pt x="30" y="64"/>
                  </a:lnTo>
                  <a:lnTo>
                    <a:pt x="30" y="61"/>
                  </a:lnTo>
                  <a:lnTo>
                    <a:pt x="40" y="61"/>
                  </a:lnTo>
                  <a:lnTo>
                    <a:pt x="40" y="55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4" y="46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40" y="30"/>
                  </a:lnTo>
                  <a:lnTo>
                    <a:pt x="46" y="30"/>
                  </a:lnTo>
                  <a:lnTo>
                    <a:pt x="49" y="30"/>
                  </a:lnTo>
                  <a:lnTo>
                    <a:pt x="49" y="36"/>
                  </a:lnTo>
                  <a:lnTo>
                    <a:pt x="55" y="36"/>
                  </a:lnTo>
                  <a:lnTo>
                    <a:pt x="61" y="40"/>
                  </a:lnTo>
                  <a:lnTo>
                    <a:pt x="61" y="36"/>
                  </a:lnTo>
                  <a:lnTo>
                    <a:pt x="61" y="30"/>
                  </a:lnTo>
                  <a:lnTo>
                    <a:pt x="55" y="24"/>
                  </a:lnTo>
                  <a:lnTo>
                    <a:pt x="61" y="21"/>
                  </a:lnTo>
                  <a:lnTo>
                    <a:pt x="64" y="21"/>
                  </a:lnTo>
                  <a:lnTo>
                    <a:pt x="61" y="15"/>
                  </a:lnTo>
                  <a:lnTo>
                    <a:pt x="70" y="21"/>
                  </a:lnTo>
                  <a:lnTo>
                    <a:pt x="76" y="15"/>
                  </a:lnTo>
                  <a:lnTo>
                    <a:pt x="70" y="15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9" y="12"/>
                  </a:lnTo>
                  <a:lnTo>
                    <a:pt x="95" y="6"/>
                  </a:lnTo>
                  <a:lnTo>
                    <a:pt x="95" y="12"/>
                  </a:lnTo>
                  <a:lnTo>
                    <a:pt x="104" y="15"/>
                  </a:lnTo>
                  <a:lnTo>
                    <a:pt x="116" y="12"/>
                  </a:lnTo>
                  <a:lnTo>
                    <a:pt x="116" y="15"/>
                  </a:lnTo>
                  <a:lnTo>
                    <a:pt x="119" y="15"/>
                  </a:lnTo>
                  <a:lnTo>
                    <a:pt x="125" y="15"/>
                  </a:lnTo>
                  <a:lnTo>
                    <a:pt x="131" y="21"/>
                  </a:lnTo>
                  <a:lnTo>
                    <a:pt x="125" y="24"/>
                  </a:lnTo>
                  <a:lnTo>
                    <a:pt x="125" y="30"/>
                  </a:lnTo>
                  <a:lnTo>
                    <a:pt x="116" y="30"/>
                  </a:lnTo>
                  <a:lnTo>
                    <a:pt x="110" y="36"/>
                  </a:lnTo>
                  <a:lnTo>
                    <a:pt x="104" y="40"/>
                  </a:lnTo>
                  <a:lnTo>
                    <a:pt x="101" y="40"/>
                  </a:lnTo>
                  <a:lnTo>
                    <a:pt x="95" y="40"/>
                  </a:lnTo>
                  <a:lnTo>
                    <a:pt x="89" y="46"/>
                  </a:lnTo>
                  <a:lnTo>
                    <a:pt x="89" y="52"/>
                  </a:lnTo>
                  <a:lnTo>
                    <a:pt x="85" y="52"/>
                  </a:lnTo>
                  <a:lnTo>
                    <a:pt x="76" y="55"/>
                  </a:lnTo>
                  <a:lnTo>
                    <a:pt x="76" y="61"/>
                  </a:lnTo>
                  <a:lnTo>
                    <a:pt x="79" y="61"/>
                  </a:lnTo>
                  <a:lnTo>
                    <a:pt x="76" y="61"/>
                  </a:lnTo>
                  <a:lnTo>
                    <a:pt x="76" y="64"/>
                  </a:lnTo>
                  <a:lnTo>
                    <a:pt x="76" y="70"/>
                  </a:lnTo>
                  <a:lnTo>
                    <a:pt x="79" y="70"/>
                  </a:lnTo>
                  <a:lnTo>
                    <a:pt x="89" y="64"/>
                  </a:lnTo>
                  <a:lnTo>
                    <a:pt x="95" y="64"/>
                  </a:lnTo>
                  <a:lnTo>
                    <a:pt x="104" y="64"/>
                  </a:lnTo>
                  <a:lnTo>
                    <a:pt x="110" y="64"/>
                  </a:lnTo>
                  <a:lnTo>
                    <a:pt x="119" y="64"/>
                  </a:lnTo>
                  <a:lnTo>
                    <a:pt x="125" y="64"/>
                  </a:lnTo>
                  <a:lnTo>
                    <a:pt x="131" y="70"/>
                  </a:lnTo>
                  <a:lnTo>
                    <a:pt x="131" y="76"/>
                  </a:lnTo>
                  <a:lnTo>
                    <a:pt x="134" y="76"/>
                  </a:lnTo>
                  <a:lnTo>
                    <a:pt x="140" y="76"/>
                  </a:lnTo>
                  <a:lnTo>
                    <a:pt x="147" y="76"/>
                  </a:lnTo>
                  <a:lnTo>
                    <a:pt x="147" y="79"/>
                  </a:lnTo>
                  <a:lnTo>
                    <a:pt x="147" y="85"/>
                  </a:lnTo>
                  <a:lnTo>
                    <a:pt x="140" y="92"/>
                  </a:lnTo>
                  <a:lnTo>
                    <a:pt x="134" y="92"/>
                  </a:lnTo>
                  <a:lnTo>
                    <a:pt x="134" y="95"/>
                  </a:lnTo>
                  <a:lnTo>
                    <a:pt x="131" y="95"/>
                  </a:lnTo>
                  <a:lnTo>
                    <a:pt x="125" y="101"/>
                  </a:lnTo>
                  <a:lnTo>
                    <a:pt x="131" y="107"/>
                  </a:lnTo>
                  <a:lnTo>
                    <a:pt x="131" y="110"/>
                  </a:lnTo>
                  <a:lnTo>
                    <a:pt x="125" y="116"/>
                  </a:lnTo>
                  <a:lnTo>
                    <a:pt x="116" y="119"/>
                  </a:lnTo>
                  <a:lnTo>
                    <a:pt x="116" y="125"/>
                  </a:lnTo>
                  <a:lnTo>
                    <a:pt x="110" y="125"/>
                  </a:lnTo>
                  <a:lnTo>
                    <a:pt x="104" y="131"/>
                  </a:lnTo>
                  <a:lnTo>
                    <a:pt x="101" y="125"/>
                  </a:lnTo>
                  <a:lnTo>
                    <a:pt x="95" y="125"/>
                  </a:lnTo>
                  <a:lnTo>
                    <a:pt x="85" y="12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5" y="134"/>
                  </a:lnTo>
                  <a:lnTo>
                    <a:pt x="101" y="134"/>
                  </a:lnTo>
                  <a:lnTo>
                    <a:pt x="95" y="140"/>
                  </a:lnTo>
                  <a:lnTo>
                    <a:pt x="85" y="140"/>
                  </a:lnTo>
                  <a:lnTo>
                    <a:pt x="85" y="147"/>
                  </a:lnTo>
                  <a:lnTo>
                    <a:pt x="79" y="147"/>
                  </a:lnTo>
                  <a:lnTo>
                    <a:pt x="76" y="147"/>
                  </a:lnTo>
                  <a:lnTo>
                    <a:pt x="70" y="140"/>
                  </a:lnTo>
                  <a:lnTo>
                    <a:pt x="64" y="140"/>
                  </a:lnTo>
                  <a:lnTo>
                    <a:pt x="64" y="147"/>
                  </a:lnTo>
                  <a:lnTo>
                    <a:pt x="70" y="147"/>
                  </a:lnTo>
                  <a:lnTo>
                    <a:pt x="76" y="150"/>
                  </a:lnTo>
                  <a:lnTo>
                    <a:pt x="79" y="150"/>
                  </a:lnTo>
                  <a:lnTo>
                    <a:pt x="89" y="150"/>
                  </a:lnTo>
                  <a:lnTo>
                    <a:pt x="95" y="150"/>
                  </a:lnTo>
                  <a:lnTo>
                    <a:pt x="101" y="156"/>
                  </a:lnTo>
                  <a:lnTo>
                    <a:pt x="104" y="162"/>
                  </a:lnTo>
                  <a:lnTo>
                    <a:pt x="110" y="171"/>
                  </a:lnTo>
                  <a:lnTo>
                    <a:pt x="104" y="180"/>
                  </a:lnTo>
                  <a:lnTo>
                    <a:pt x="101" y="180"/>
                  </a:lnTo>
                  <a:lnTo>
                    <a:pt x="104" y="186"/>
                  </a:lnTo>
                  <a:lnTo>
                    <a:pt x="101" y="189"/>
                  </a:lnTo>
                  <a:lnTo>
                    <a:pt x="95" y="186"/>
                  </a:lnTo>
                  <a:lnTo>
                    <a:pt x="89" y="186"/>
                  </a:lnTo>
                  <a:lnTo>
                    <a:pt x="89" y="189"/>
                  </a:lnTo>
                  <a:lnTo>
                    <a:pt x="85" y="189"/>
                  </a:lnTo>
                  <a:lnTo>
                    <a:pt x="85" y="195"/>
                  </a:lnTo>
                  <a:lnTo>
                    <a:pt x="79" y="195"/>
                  </a:lnTo>
                  <a:lnTo>
                    <a:pt x="76" y="202"/>
                  </a:lnTo>
                  <a:lnTo>
                    <a:pt x="70" y="205"/>
                  </a:lnTo>
                  <a:lnTo>
                    <a:pt x="64" y="205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2733889" y="4845907"/>
              <a:ext cx="1003300" cy="1049867"/>
            </a:xfrm>
            <a:custGeom>
              <a:avLst/>
              <a:gdLst>
                <a:gd name="T0" fmla="*/ 46 w 474"/>
                <a:gd name="T1" fmla="*/ 150 h 496"/>
                <a:gd name="T2" fmla="*/ 71 w 474"/>
                <a:gd name="T3" fmla="*/ 126 h 496"/>
                <a:gd name="T4" fmla="*/ 116 w 474"/>
                <a:gd name="T5" fmla="*/ 141 h 496"/>
                <a:gd name="T6" fmla="*/ 126 w 474"/>
                <a:gd name="T7" fmla="*/ 135 h 496"/>
                <a:gd name="T8" fmla="*/ 141 w 474"/>
                <a:gd name="T9" fmla="*/ 181 h 496"/>
                <a:gd name="T10" fmla="*/ 178 w 474"/>
                <a:gd name="T11" fmla="*/ 239 h 496"/>
                <a:gd name="T12" fmla="*/ 236 w 474"/>
                <a:gd name="T13" fmla="*/ 306 h 496"/>
                <a:gd name="T14" fmla="*/ 266 w 474"/>
                <a:gd name="T15" fmla="*/ 321 h 496"/>
                <a:gd name="T16" fmla="*/ 306 w 474"/>
                <a:gd name="T17" fmla="*/ 355 h 496"/>
                <a:gd name="T18" fmla="*/ 318 w 474"/>
                <a:gd name="T19" fmla="*/ 379 h 496"/>
                <a:gd name="T20" fmla="*/ 352 w 474"/>
                <a:gd name="T21" fmla="*/ 395 h 496"/>
                <a:gd name="T22" fmla="*/ 367 w 474"/>
                <a:gd name="T23" fmla="*/ 450 h 496"/>
                <a:gd name="T24" fmla="*/ 352 w 474"/>
                <a:gd name="T25" fmla="*/ 465 h 496"/>
                <a:gd name="T26" fmla="*/ 343 w 474"/>
                <a:gd name="T27" fmla="*/ 489 h 496"/>
                <a:gd name="T28" fmla="*/ 367 w 474"/>
                <a:gd name="T29" fmla="*/ 489 h 496"/>
                <a:gd name="T30" fmla="*/ 382 w 474"/>
                <a:gd name="T31" fmla="*/ 465 h 496"/>
                <a:gd name="T32" fmla="*/ 407 w 474"/>
                <a:gd name="T33" fmla="*/ 450 h 496"/>
                <a:gd name="T34" fmla="*/ 413 w 474"/>
                <a:gd name="T35" fmla="*/ 425 h 496"/>
                <a:gd name="T36" fmla="*/ 391 w 474"/>
                <a:gd name="T37" fmla="*/ 407 h 496"/>
                <a:gd name="T38" fmla="*/ 404 w 474"/>
                <a:gd name="T39" fmla="*/ 376 h 496"/>
                <a:gd name="T40" fmla="*/ 419 w 474"/>
                <a:gd name="T41" fmla="*/ 364 h 496"/>
                <a:gd name="T42" fmla="*/ 443 w 474"/>
                <a:gd name="T43" fmla="*/ 376 h 496"/>
                <a:gd name="T44" fmla="*/ 453 w 474"/>
                <a:gd name="T45" fmla="*/ 395 h 496"/>
                <a:gd name="T46" fmla="*/ 474 w 474"/>
                <a:gd name="T47" fmla="*/ 385 h 496"/>
                <a:gd name="T48" fmla="*/ 453 w 474"/>
                <a:gd name="T49" fmla="*/ 349 h 496"/>
                <a:gd name="T50" fmla="*/ 407 w 474"/>
                <a:gd name="T51" fmla="*/ 330 h 496"/>
                <a:gd name="T52" fmla="*/ 379 w 474"/>
                <a:gd name="T53" fmla="*/ 315 h 496"/>
                <a:gd name="T54" fmla="*/ 379 w 474"/>
                <a:gd name="T55" fmla="*/ 300 h 496"/>
                <a:gd name="T56" fmla="*/ 333 w 474"/>
                <a:gd name="T57" fmla="*/ 285 h 496"/>
                <a:gd name="T58" fmla="*/ 297 w 474"/>
                <a:gd name="T59" fmla="*/ 245 h 496"/>
                <a:gd name="T60" fmla="*/ 281 w 474"/>
                <a:gd name="T61" fmla="*/ 199 h 496"/>
                <a:gd name="T62" fmla="*/ 263 w 474"/>
                <a:gd name="T63" fmla="*/ 175 h 496"/>
                <a:gd name="T64" fmla="*/ 233 w 474"/>
                <a:gd name="T65" fmla="*/ 156 h 496"/>
                <a:gd name="T66" fmla="*/ 233 w 474"/>
                <a:gd name="T67" fmla="*/ 126 h 496"/>
                <a:gd name="T68" fmla="*/ 233 w 474"/>
                <a:gd name="T69" fmla="*/ 104 h 496"/>
                <a:gd name="T70" fmla="*/ 236 w 474"/>
                <a:gd name="T71" fmla="*/ 86 h 496"/>
                <a:gd name="T72" fmla="*/ 266 w 474"/>
                <a:gd name="T73" fmla="*/ 80 h 496"/>
                <a:gd name="T74" fmla="*/ 281 w 474"/>
                <a:gd name="T75" fmla="*/ 80 h 496"/>
                <a:gd name="T76" fmla="*/ 294 w 474"/>
                <a:gd name="T77" fmla="*/ 65 h 496"/>
                <a:gd name="T78" fmla="*/ 294 w 474"/>
                <a:gd name="T79" fmla="*/ 40 h 496"/>
                <a:gd name="T80" fmla="*/ 266 w 474"/>
                <a:gd name="T81" fmla="*/ 28 h 496"/>
                <a:gd name="T82" fmla="*/ 248 w 474"/>
                <a:gd name="T83" fmla="*/ 16 h 496"/>
                <a:gd name="T84" fmla="*/ 217 w 474"/>
                <a:gd name="T85" fmla="*/ 3 h 496"/>
                <a:gd name="T86" fmla="*/ 193 w 474"/>
                <a:gd name="T87" fmla="*/ 9 h 496"/>
                <a:gd name="T88" fmla="*/ 178 w 474"/>
                <a:gd name="T89" fmla="*/ 0 h 496"/>
                <a:gd name="T90" fmla="*/ 165 w 474"/>
                <a:gd name="T91" fmla="*/ 16 h 496"/>
                <a:gd name="T92" fmla="*/ 150 w 474"/>
                <a:gd name="T93" fmla="*/ 28 h 496"/>
                <a:gd name="T94" fmla="*/ 132 w 474"/>
                <a:gd name="T95" fmla="*/ 19 h 496"/>
                <a:gd name="T96" fmla="*/ 116 w 474"/>
                <a:gd name="T97" fmla="*/ 28 h 496"/>
                <a:gd name="T98" fmla="*/ 95 w 474"/>
                <a:gd name="T99" fmla="*/ 34 h 496"/>
                <a:gd name="T100" fmla="*/ 80 w 474"/>
                <a:gd name="T101" fmla="*/ 16 h 496"/>
                <a:gd name="T102" fmla="*/ 55 w 474"/>
                <a:gd name="T103" fmla="*/ 34 h 496"/>
                <a:gd name="T104" fmla="*/ 22 w 474"/>
                <a:gd name="T105" fmla="*/ 40 h 496"/>
                <a:gd name="T106" fmla="*/ 25 w 474"/>
                <a:gd name="T107" fmla="*/ 65 h 496"/>
                <a:gd name="T108" fmla="*/ 0 w 474"/>
                <a:gd name="T109" fmla="*/ 74 h 496"/>
                <a:gd name="T110" fmla="*/ 16 w 474"/>
                <a:gd name="T111" fmla="*/ 95 h 496"/>
                <a:gd name="T112" fmla="*/ 10 w 474"/>
                <a:gd name="T113" fmla="*/ 126 h 496"/>
                <a:gd name="T114" fmla="*/ 31 w 474"/>
                <a:gd name="T115" fmla="*/ 14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4" h="496">
                  <a:moveTo>
                    <a:pt x="22" y="159"/>
                  </a:moveTo>
                  <a:lnTo>
                    <a:pt x="31" y="156"/>
                  </a:lnTo>
                  <a:lnTo>
                    <a:pt x="37" y="150"/>
                  </a:lnTo>
                  <a:lnTo>
                    <a:pt x="40" y="150"/>
                  </a:lnTo>
                  <a:lnTo>
                    <a:pt x="46" y="150"/>
                  </a:lnTo>
                  <a:lnTo>
                    <a:pt x="55" y="144"/>
                  </a:lnTo>
                  <a:lnTo>
                    <a:pt x="62" y="141"/>
                  </a:lnTo>
                  <a:lnTo>
                    <a:pt x="62" y="135"/>
                  </a:lnTo>
                  <a:lnTo>
                    <a:pt x="65" y="129"/>
                  </a:lnTo>
                  <a:lnTo>
                    <a:pt x="71" y="126"/>
                  </a:lnTo>
                  <a:lnTo>
                    <a:pt x="80" y="126"/>
                  </a:lnTo>
                  <a:lnTo>
                    <a:pt x="86" y="126"/>
                  </a:lnTo>
                  <a:lnTo>
                    <a:pt x="95" y="135"/>
                  </a:lnTo>
                  <a:lnTo>
                    <a:pt x="101" y="129"/>
                  </a:lnTo>
                  <a:lnTo>
                    <a:pt x="116" y="141"/>
                  </a:lnTo>
                  <a:lnTo>
                    <a:pt x="116" y="135"/>
                  </a:lnTo>
                  <a:lnTo>
                    <a:pt x="123" y="129"/>
                  </a:lnTo>
                  <a:lnTo>
                    <a:pt x="126" y="129"/>
                  </a:lnTo>
                  <a:lnTo>
                    <a:pt x="132" y="129"/>
                  </a:lnTo>
                  <a:lnTo>
                    <a:pt x="126" y="135"/>
                  </a:lnTo>
                  <a:lnTo>
                    <a:pt x="126" y="141"/>
                  </a:lnTo>
                  <a:lnTo>
                    <a:pt x="132" y="144"/>
                  </a:lnTo>
                  <a:lnTo>
                    <a:pt x="126" y="150"/>
                  </a:lnTo>
                  <a:lnTo>
                    <a:pt x="135" y="159"/>
                  </a:lnTo>
                  <a:lnTo>
                    <a:pt x="141" y="181"/>
                  </a:lnTo>
                  <a:lnTo>
                    <a:pt x="147" y="199"/>
                  </a:lnTo>
                  <a:lnTo>
                    <a:pt x="150" y="205"/>
                  </a:lnTo>
                  <a:lnTo>
                    <a:pt x="162" y="230"/>
                  </a:lnTo>
                  <a:lnTo>
                    <a:pt x="165" y="230"/>
                  </a:lnTo>
                  <a:lnTo>
                    <a:pt x="178" y="239"/>
                  </a:lnTo>
                  <a:lnTo>
                    <a:pt x="181" y="251"/>
                  </a:lnTo>
                  <a:lnTo>
                    <a:pt x="187" y="254"/>
                  </a:lnTo>
                  <a:lnTo>
                    <a:pt x="193" y="260"/>
                  </a:lnTo>
                  <a:lnTo>
                    <a:pt x="205" y="275"/>
                  </a:lnTo>
                  <a:lnTo>
                    <a:pt x="236" y="306"/>
                  </a:lnTo>
                  <a:lnTo>
                    <a:pt x="242" y="306"/>
                  </a:lnTo>
                  <a:lnTo>
                    <a:pt x="248" y="315"/>
                  </a:lnTo>
                  <a:lnTo>
                    <a:pt x="257" y="315"/>
                  </a:lnTo>
                  <a:lnTo>
                    <a:pt x="263" y="324"/>
                  </a:lnTo>
                  <a:lnTo>
                    <a:pt x="266" y="321"/>
                  </a:lnTo>
                  <a:lnTo>
                    <a:pt x="281" y="337"/>
                  </a:lnTo>
                  <a:lnTo>
                    <a:pt x="288" y="340"/>
                  </a:lnTo>
                  <a:lnTo>
                    <a:pt x="294" y="346"/>
                  </a:lnTo>
                  <a:lnTo>
                    <a:pt x="297" y="346"/>
                  </a:lnTo>
                  <a:lnTo>
                    <a:pt x="306" y="355"/>
                  </a:lnTo>
                  <a:lnTo>
                    <a:pt x="312" y="355"/>
                  </a:lnTo>
                  <a:lnTo>
                    <a:pt x="318" y="361"/>
                  </a:lnTo>
                  <a:lnTo>
                    <a:pt x="318" y="370"/>
                  </a:lnTo>
                  <a:lnTo>
                    <a:pt x="318" y="376"/>
                  </a:lnTo>
                  <a:lnTo>
                    <a:pt x="318" y="379"/>
                  </a:lnTo>
                  <a:lnTo>
                    <a:pt x="327" y="385"/>
                  </a:lnTo>
                  <a:lnTo>
                    <a:pt x="333" y="385"/>
                  </a:lnTo>
                  <a:lnTo>
                    <a:pt x="336" y="385"/>
                  </a:lnTo>
                  <a:lnTo>
                    <a:pt x="349" y="392"/>
                  </a:lnTo>
                  <a:lnTo>
                    <a:pt x="352" y="395"/>
                  </a:lnTo>
                  <a:lnTo>
                    <a:pt x="352" y="401"/>
                  </a:lnTo>
                  <a:lnTo>
                    <a:pt x="358" y="404"/>
                  </a:lnTo>
                  <a:lnTo>
                    <a:pt x="361" y="419"/>
                  </a:lnTo>
                  <a:lnTo>
                    <a:pt x="367" y="434"/>
                  </a:lnTo>
                  <a:lnTo>
                    <a:pt x="367" y="450"/>
                  </a:lnTo>
                  <a:lnTo>
                    <a:pt x="361" y="456"/>
                  </a:lnTo>
                  <a:lnTo>
                    <a:pt x="358" y="456"/>
                  </a:lnTo>
                  <a:lnTo>
                    <a:pt x="352" y="456"/>
                  </a:lnTo>
                  <a:lnTo>
                    <a:pt x="352" y="459"/>
                  </a:lnTo>
                  <a:lnTo>
                    <a:pt x="352" y="465"/>
                  </a:lnTo>
                  <a:lnTo>
                    <a:pt x="352" y="471"/>
                  </a:lnTo>
                  <a:lnTo>
                    <a:pt x="352" y="474"/>
                  </a:lnTo>
                  <a:lnTo>
                    <a:pt x="349" y="480"/>
                  </a:lnTo>
                  <a:lnTo>
                    <a:pt x="343" y="486"/>
                  </a:lnTo>
                  <a:lnTo>
                    <a:pt x="343" y="489"/>
                  </a:lnTo>
                  <a:lnTo>
                    <a:pt x="349" y="496"/>
                  </a:lnTo>
                  <a:lnTo>
                    <a:pt x="352" y="496"/>
                  </a:lnTo>
                  <a:lnTo>
                    <a:pt x="358" y="496"/>
                  </a:lnTo>
                  <a:lnTo>
                    <a:pt x="361" y="496"/>
                  </a:lnTo>
                  <a:lnTo>
                    <a:pt x="367" y="489"/>
                  </a:lnTo>
                  <a:lnTo>
                    <a:pt x="373" y="489"/>
                  </a:lnTo>
                  <a:lnTo>
                    <a:pt x="373" y="486"/>
                  </a:lnTo>
                  <a:lnTo>
                    <a:pt x="382" y="480"/>
                  </a:lnTo>
                  <a:lnTo>
                    <a:pt x="382" y="474"/>
                  </a:lnTo>
                  <a:lnTo>
                    <a:pt x="382" y="465"/>
                  </a:lnTo>
                  <a:lnTo>
                    <a:pt x="388" y="459"/>
                  </a:lnTo>
                  <a:lnTo>
                    <a:pt x="391" y="456"/>
                  </a:lnTo>
                  <a:lnTo>
                    <a:pt x="398" y="450"/>
                  </a:lnTo>
                  <a:lnTo>
                    <a:pt x="404" y="450"/>
                  </a:lnTo>
                  <a:lnTo>
                    <a:pt x="407" y="450"/>
                  </a:lnTo>
                  <a:lnTo>
                    <a:pt x="413" y="450"/>
                  </a:lnTo>
                  <a:lnTo>
                    <a:pt x="413" y="444"/>
                  </a:lnTo>
                  <a:lnTo>
                    <a:pt x="413" y="441"/>
                  </a:lnTo>
                  <a:lnTo>
                    <a:pt x="413" y="434"/>
                  </a:lnTo>
                  <a:lnTo>
                    <a:pt x="413" y="425"/>
                  </a:lnTo>
                  <a:lnTo>
                    <a:pt x="413" y="419"/>
                  </a:lnTo>
                  <a:lnTo>
                    <a:pt x="413" y="416"/>
                  </a:lnTo>
                  <a:lnTo>
                    <a:pt x="407" y="410"/>
                  </a:lnTo>
                  <a:lnTo>
                    <a:pt x="398" y="416"/>
                  </a:lnTo>
                  <a:lnTo>
                    <a:pt x="391" y="407"/>
                  </a:lnTo>
                  <a:lnTo>
                    <a:pt x="391" y="395"/>
                  </a:lnTo>
                  <a:lnTo>
                    <a:pt x="391" y="385"/>
                  </a:lnTo>
                  <a:lnTo>
                    <a:pt x="398" y="385"/>
                  </a:lnTo>
                  <a:lnTo>
                    <a:pt x="398" y="379"/>
                  </a:lnTo>
                  <a:lnTo>
                    <a:pt x="404" y="376"/>
                  </a:lnTo>
                  <a:lnTo>
                    <a:pt x="398" y="376"/>
                  </a:lnTo>
                  <a:lnTo>
                    <a:pt x="404" y="370"/>
                  </a:lnTo>
                  <a:lnTo>
                    <a:pt x="407" y="364"/>
                  </a:lnTo>
                  <a:lnTo>
                    <a:pt x="413" y="364"/>
                  </a:lnTo>
                  <a:lnTo>
                    <a:pt x="419" y="364"/>
                  </a:lnTo>
                  <a:lnTo>
                    <a:pt x="419" y="370"/>
                  </a:lnTo>
                  <a:lnTo>
                    <a:pt x="428" y="376"/>
                  </a:lnTo>
                  <a:lnTo>
                    <a:pt x="434" y="376"/>
                  </a:lnTo>
                  <a:lnTo>
                    <a:pt x="437" y="376"/>
                  </a:lnTo>
                  <a:lnTo>
                    <a:pt x="443" y="376"/>
                  </a:lnTo>
                  <a:lnTo>
                    <a:pt x="449" y="376"/>
                  </a:lnTo>
                  <a:lnTo>
                    <a:pt x="449" y="379"/>
                  </a:lnTo>
                  <a:lnTo>
                    <a:pt x="449" y="385"/>
                  </a:lnTo>
                  <a:lnTo>
                    <a:pt x="453" y="392"/>
                  </a:lnTo>
                  <a:lnTo>
                    <a:pt x="453" y="395"/>
                  </a:lnTo>
                  <a:lnTo>
                    <a:pt x="459" y="401"/>
                  </a:lnTo>
                  <a:lnTo>
                    <a:pt x="462" y="401"/>
                  </a:lnTo>
                  <a:lnTo>
                    <a:pt x="468" y="401"/>
                  </a:lnTo>
                  <a:lnTo>
                    <a:pt x="474" y="395"/>
                  </a:lnTo>
                  <a:lnTo>
                    <a:pt x="474" y="385"/>
                  </a:lnTo>
                  <a:lnTo>
                    <a:pt x="474" y="376"/>
                  </a:lnTo>
                  <a:lnTo>
                    <a:pt x="474" y="370"/>
                  </a:lnTo>
                  <a:lnTo>
                    <a:pt x="462" y="364"/>
                  </a:lnTo>
                  <a:lnTo>
                    <a:pt x="459" y="355"/>
                  </a:lnTo>
                  <a:lnTo>
                    <a:pt x="453" y="349"/>
                  </a:lnTo>
                  <a:lnTo>
                    <a:pt x="443" y="346"/>
                  </a:lnTo>
                  <a:lnTo>
                    <a:pt x="434" y="346"/>
                  </a:lnTo>
                  <a:lnTo>
                    <a:pt x="428" y="340"/>
                  </a:lnTo>
                  <a:lnTo>
                    <a:pt x="422" y="337"/>
                  </a:lnTo>
                  <a:lnTo>
                    <a:pt x="407" y="330"/>
                  </a:lnTo>
                  <a:lnTo>
                    <a:pt x="404" y="324"/>
                  </a:lnTo>
                  <a:lnTo>
                    <a:pt x="398" y="321"/>
                  </a:lnTo>
                  <a:lnTo>
                    <a:pt x="391" y="321"/>
                  </a:lnTo>
                  <a:lnTo>
                    <a:pt x="382" y="321"/>
                  </a:lnTo>
                  <a:lnTo>
                    <a:pt x="379" y="315"/>
                  </a:lnTo>
                  <a:lnTo>
                    <a:pt x="367" y="309"/>
                  </a:lnTo>
                  <a:lnTo>
                    <a:pt x="361" y="309"/>
                  </a:lnTo>
                  <a:lnTo>
                    <a:pt x="367" y="306"/>
                  </a:lnTo>
                  <a:lnTo>
                    <a:pt x="373" y="306"/>
                  </a:lnTo>
                  <a:lnTo>
                    <a:pt x="379" y="300"/>
                  </a:lnTo>
                  <a:lnTo>
                    <a:pt x="379" y="291"/>
                  </a:lnTo>
                  <a:lnTo>
                    <a:pt x="361" y="285"/>
                  </a:lnTo>
                  <a:lnTo>
                    <a:pt x="358" y="285"/>
                  </a:lnTo>
                  <a:lnTo>
                    <a:pt x="343" y="285"/>
                  </a:lnTo>
                  <a:lnTo>
                    <a:pt x="333" y="285"/>
                  </a:lnTo>
                  <a:lnTo>
                    <a:pt x="321" y="279"/>
                  </a:lnTo>
                  <a:lnTo>
                    <a:pt x="318" y="269"/>
                  </a:lnTo>
                  <a:lnTo>
                    <a:pt x="312" y="263"/>
                  </a:lnTo>
                  <a:lnTo>
                    <a:pt x="303" y="254"/>
                  </a:lnTo>
                  <a:lnTo>
                    <a:pt x="297" y="245"/>
                  </a:lnTo>
                  <a:lnTo>
                    <a:pt x="288" y="236"/>
                  </a:lnTo>
                  <a:lnTo>
                    <a:pt x="288" y="223"/>
                  </a:lnTo>
                  <a:lnTo>
                    <a:pt x="294" y="220"/>
                  </a:lnTo>
                  <a:lnTo>
                    <a:pt x="288" y="211"/>
                  </a:lnTo>
                  <a:lnTo>
                    <a:pt x="281" y="199"/>
                  </a:lnTo>
                  <a:lnTo>
                    <a:pt x="281" y="196"/>
                  </a:lnTo>
                  <a:lnTo>
                    <a:pt x="278" y="190"/>
                  </a:lnTo>
                  <a:lnTo>
                    <a:pt x="278" y="181"/>
                  </a:lnTo>
                  <a:lnTo>
                    <a:pt x="272" y="181"/>
                  </a:lnTo>
                  <a:lnTo>
                    <a:pt x="263" y="175"/>
                  </a:lnTo>
                  <a:lnTo>
                    <a:pt x="251" y="168"/>
                  </a:lnTo>
                  <a:lnTo>
                    <a:pt x="248" y="168"/>
                  </a:lnTo>
                  <a:lnTo>
                    <a:pt x="236" y="165"/>
                  </a:lnTo>
                  <a:lnTo>
                    <a:pt x="236" y="159"/>
                  </a:lnTo>
                  <a:lnTo>
                    <a:pt x="233" y="156"/>
                  </a:lnTo>
                  <a:lnTo>
                    <a:pt x="233" y="150"/>
                  </a:lnTo>
                  <a:lnTo>
                    <a:pt x="226" y="141"/>
                  </a:lnTo>
                  <a:lnTo>
                    <a:pt x="233" y="135"/>
                  </a:lnTo>
                  <a:lnTo>
                    <a:pt x="233" y="129"/>
                  </a:lnTo>
                  <a:lnTo>
                    <a:pt x="233" y="126"/>
                  </a:lnTo>
                  <a:lnTo>
                    <a:pt x="236" y="120"/>
                  </a:lnTo>
                  <a:lnTo>
                    <a:pt x="242" y="113"/>
                  </a:lnTo>
                  <a:lnTo>
                    <a:pt x="242" y="110"/>
                  </a:lnTo>
                  <a:lnTo>
                    <a:pt x="236" y="110"/>
                  </a:lnTo>
                  <a:lnTo>
                    <a:pt x="233" y="104"/>
                  </a:lnTo>
                  <a:lnTo>
                    <a:pt x="233" y="101"/>
                  </a:lnTo>
                  <a:lnTo>
                    <a:pt x="226" y="101"/>
                  </a:lnTo>
                  <a:lnTo>
                    <a:pt x="233" y="95"/>
                  </a:lnTo>
                  <a:lnTo>
                    <a:pt x="236" y="95"/>
                  </a:lnTo>
                  <a:lnTo>
                    <a:pt x="236" y="86"/>
                  </a:lnTo>
                  <a:lnTo>
                    <a:pt x="248" y="86"/>
                  </a:lnTo>
                  <a:lnTo>
                    <a:pt x="251" y="86"/>
                  </a:lnTo>
                  <a:lnTo>
                    <a:pt x="257" y="86"/>
                  </a:lnTo>
                  <a:lnTo>
                    <a:pt x="263" y="86"/>
                  </a:lnTo>
                  <a:lnTo>
                    <a:pt x="266" y="80"/>
                  </a:lnTo>
                  <a:lnTo>
                    <a:pt x="272" y="80"/>
                  </a:lnTo>
                  <a:lnTo>
                    <a:pt x="272" y="74"/>
                  </a:lnTo>
                  <a:lnTo>
                    <a:pt x="278" y="74"/>
                  </a:lnTo>
                  <a:lnTo>
                    <a:pt x="281" y="74"/>
                  </a:lnTo>
                  <a:lnTo>
                    <a:pt x="281" y="80"/>
                  </a:lnTo>
                  <a:lnTo>
                    <a:pt x="288" y="86"/>
                  </a:lnTo>
                  <a:lnTo>
                    <a:pt x="288" y="74"/>
                  </a:lnTo>
                  <a:lnTo>
                    <a:pt x="294" y="74"/>
                  </a:lnTo>
                  <a:lnTo>
                    <a:pt x="297" y="71"/>
                  </a:lnTo>
                  <a:lnTo>
                    <a:pt x="294" y="65"/>
                  </a:lnTo>
                  <a:lnTo>
                    <a:pt x="288" y="58"/>
                  </a:lnTo>
                  <a:lnTo>
                    <a:pt x="297" y="55"/>
                  </a:lnTo>
                  <a:lnTo>
                    <a:pt x="297" y="49"/>
                  </a:lnTo>
                  <a:lnTo>
                    <a:pt x="294" y="43"/>
                  </a:lnTo>
                  <a:lnTo>
                    <a:pt x="294" y="40"/>
                  </a:lnTo>
                  <a:lnTo>
                    <a:pt x="294" y="34"/>
                  </a:lnTo>
                  <a:lnTo>
                    <a:pt x="288" y="34"/>
                  </a:lnTo>
                  <a:lnTo>
                    <a:pt x="281" y="28"/>
                  </a:lnTo>
                  <a:lnTo>
                    <a:pt x="272" y="28"/>
                  </a:lnTo>
                  <a:lnTo>
                    <a:pt x="266" y="28"/>
                  </a:lnTo>
                  <a:lnTo>
                    <a:pt x="263" y="28"/>
                  </a:lnTo>
                  <a:lnTo>
                    <a:pt x="257" y="28"/>
                  </a:lnTo>
                  <a:lnTo>
                    <a:pt x="251" y="25"/>
                  </a:lnTo>
                  <a:lnTo>
                    <a:pt x="248" y="19"/>
                  </a:lnTo>
                  <a:lnTo>
                    <a:pt x="248" y="16"/>
                  </a:lnTo>
                  <a:lnTo>
                    <a:pt x="242" y="9"/>
                  </a:lnTo>
                  <a:lnTo>
                    <a:pt x="236" y="3"/>
                  </a:lnTo>
                  <a:lnTo>
                    <a:pt x="226" y="3"/>
                  </a:lnTo>
                  <a:lnTo>
                    <a:pt x="220" y="3"/>
                  </a:lnTo>
                  <a:lnTo>
                    <a:pt x="217" y="3"/>
                  </a:lnTo>
                  <a:lnTo>
                    <a:pt x="211" y="3"/>
                  </a:lnTo>
                  <a:lnTo>
                    <a:pt x="205" y="0"/>
                  </a:lnTo>
                  <a:lnTo>
                    <a:pt x="202" y="0"/>
                  </a:lnTo>
                  <a:lnTo>
                    <a:pt x="202" y="3"/>
                  </a:lnTo>
                  <a:lnTo>
                    <a:pt x="193" y="9"/>
                  </a:lnTo>
                  <a:lnTo>
                    <a:pt x="187" y="9"/>
                  </a:lnTo>
                  <a:lnTo>
                    <a:pt x="181" y="9"/>
                  </a:lnTo>
                  <a:lnTo>
                    <a:pt x="181" y="3"/>
                  </a:lnTo>
                  <a:lnTo>
                    <a:pt x="181" y="0"/>
                  </a:lnTo>
                  <a:lnTo>
                    <a:pt x="178" y="0"/>
                  </a:lnTo>
                  <a:lnTo>
                    <a:pt x="171" y="0"/>
                  </a:lnTo>
                  <a:lnTo>
                    <a:pt x="171" y="3"/>
                  </a:lnTo>
                  <a:lnTo>
                    <a:pt x="171" y="9"/>
                  </a:lnTo>
                  <a:lnTo>
                    <a:pt x="171" y="16"/>
                  </a:lnTo>
                  <a:lnTo>
                    <a:pt x="165" y="16"/>
                  </a:lnTo>
                  <a:lnTo>
                    <a:pt x="162" y="9"/>
                  </a:lnTo>
                  <a:lnTo>
                    <a:pt x="156" y="16"/>
                  </a:lnTo>
                  <a:lnTo>
                    <a:pt x="150" y="19"/>
                  </a:lnTo>
                  <a:lnTo>
                    <a:pt x="156" y="25"/>
                  </a:lnTo>
                  <a:lnTo>
                    <a:pt x="150" y="28"/>
                  </a:lnTo>
                  <a:lnTo>
                    <a:pt x="147" y="25"/>
                  </a:lnTo>
                  <a:lnTo>
                    <a:pt x="141" y="25"/>
                  </a:lnTo>
                  <a:lnTo>
                    <a:pt x="135" y="25"/>
                  </a:lnTo>
                  <a:lnTo>
                    <a:pt x="132" y="25"/>
                  </a:lnTo>
                  <a:lnTo>
                    <a:pt x="132" y="19"/>
                  </a:lnTo>
                  <a:lnTo>
                    <a:pt x="126" y="16"/>
                  </a:lnTo>
                  <a:lnTo>
                    <a:pt x="123" y="16"/>
                  </a:lnTo>
                  <a:lnTo>
                    <a:pt x="123" y="19"/>
                  </a:lnTo>
                  <a:lnTo>
                    <a:pt x="123" y="28"/>
                  </a:lnTo>
                  <a:lnTo>
                    <a:pt x="116" y="28"/>
                  </a:lnTo>
                  <a:lnTo>
                    <a:pt x="110" y="34"/>
                  </a:lnTo>
                  <a:lnTo>
                    <a:pt x="107" y="40"/>
                  </a:lnTo>
                  <a:lnTo>
                    <a:pt x="107" y="43"/>
                  </a:lnTo>
                  <a:lnTo>
                    <a:pt x="101" y="40"/>
                  </a:lnTo>
                  <a:lnTo>
                    <a:pt x="95" y="34"/>
                  </a:lnTo>
                  <a:lnTo>
                    <a:pt x="92" y="28"/>
                  </a:lnTo>
                  <a:lnTo>
                    <a:pt x="92" y="25"/>
                  </a:lnTo>
                  <a:lnTo>
                    <a:pt x="92" y="19"/>
                  </a:lnTo>
                  <a:lnTo>
                    <a:pt x="86" y="16"/>
                  </a:lnTo>
                  <a:lnTo>
                    <a:pt x="80" y="16"/>
                  </a:lnTo>
                  <a:lnTo>
                    <a:pt x="77" y="19"/>
                  </a:lnTo>
                  <a:lnTo>
                    <a:pt x="77" y="25"/>
                  </a:lnTo>
                  <a:lnTo>
                    <a:pt x="71" y="34"/>
                  </a:lnTo>
                  <a:lnTo>
                    <a:pt x="65" y="34"/>
                  </a:lnTo>
                  <a:lnTo>
                    <a:pt x="55" y="34"/>
                  </a:lnTo>
                  <a:lnTo>
                    <a:pt x="52" y="28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25" y="40"/>
                  </a:lnTo>
                  <a:lnTo>
                    <a:pt x="22" y="40"/>
                  </a:lnTo>
                  <a:lnTo>
                    <a:pt x="22" y="43"/>
                  </a:lnTo>
                  <a:lnTo>
                    <a:pt x="25" y="49"/>
                  </a:lnTo>
                  <a:lnTo>
                    <a:pt x="25" y="55"/>
                  </a:lnTo>
                  <a:lnTo>
                    <a:pt x="31" y="58"/>
                  </a:lnTo>
                  <a:lnTo>
                    <a:pt x="25" y="65"/>
                  </a:lnTo>
                  <a:lnTo>
                    <a:pt x="22" y="71"/>
                  </a:lnTo>
                  <a:lnTo>
                    <a:pt x="16" y="74"/>
                  </a:lnTo>
                  <a:lnTo>
                    <a:pt x="10" y="74"/>
                  </a:lnTo>
                  <a:lnTo>
                    <a:pt x="7" y="74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7" y="86"/>
                  </a:lnTo>
                  <a:lnTo>
                    <a:pt x="10" y="86"/>
                  </a:lnTo>
                  <a:lnTo>
                    <a:pt x="16" y="89"/>
                  </a:lnTo>
                  <a:lnTo>
                    <a:pt x="16" y="95"/>
                  </a:lnTo>
                  <a:lnTo>
                    <a:pt x="16" y="101"/>
                  </a:lnTo>
                  <a:lnTo>
                    <a:pt x="10" y="104"/>
                  </a:lnTo>
                  <a:lnTo>
                    <a:pt x="10" y="110"/>
                  </a:lnTo>
                  <a:lnTo>
                    <a:pt x="10" y="120"/>
                  </a:lnTo>
                  <a:lnTo>
                    <a:pt x="10" y="126"/>
                  </a:lnTo>
                  <a:lnTo>
                    <a:pt x="16" y="135"/>
                  </a:lnTo>
                  <a:lnTo>
                    <a:pt x="22" y="135"/>
                  </a:lnTo>
                  <a:lnTo>
                    <a:pt x="31" y="135"/>
                  </a:lnTo>
                  <a:lnTo>
                    <a:pt x="37" y="141"/>
                  </a:lnTo>
                  <a:lnTo>
                    <a:pt x="31" y="144"/>
                  </a:lnTo>
                  <a:lnTo>
                    <a:pt x="31" y="150"/>
                  </a:lnTo>
                  <a:lnTo>
                    <a:pt x="25" y="156"/>
                  </a:lnTo>
                  <a:lnTo>
                    <a:pt x="2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2733889" y="4845907"/>
              <a:ext cx="1003300" cy="1049867"/>
            </a:xfrm>
            <a:custGeom>
              <a:avLst/>
              <a:gdLst>
                <a:gd name="T0" fmla="*/ 46 w 474"/>
                <a:gd name="T1" fmla="*/ 150 h 496"/>
                <a:gd name="T2" fmla="*/ 71 w 474"/>
                <a:gd name="T3" fmla="*/ 126 h 496"/>
                <a:gd name="T4" fmla="*/ 116 w 474"/>
                <a:gd name="T5" fmla="*/ 141 h 496"/>
                <a:gd name="T6" fmla="*/ 126 w 474"/>
                <a:gd name="T7" fmla="*/ 135 h 496"/>
                <a:gd name="T8" fmla="*/ 141 w 474"/>
                <a:gd name="T9" fmla="*/ 181 h 496"/>
                <a:gd name="T10" fmla="*/ 178 w 474"/>
                <a:gd name="T11" fmla="*/ 239 h 496"/>
                <a:gd name="T12" fmla="*/ 236 w 474"/>
                <a:gd name="T13" fmla="*/ 306 h 496"/>
                <a:gd name="T14" fmla="*/ 266 w 474"/>
                <a:gd name="T15" fmla="*/ 321 h 496"/>
                <a:gd name="T16" fmla="*/ 306 w 474"/>
                <a:gd name="T17" fmla="*/ 355 h 496"/>
                <a:gd name="T18" fmla="*/ 318 w 474"/>
                <a:gd name="T19" fmla="*/ 379 h 496"/>
                <a:gd name="T20" fmla="*/ 352 w 474"/>
                <a:gd name="T21" fmla="*/ 395 h 496"/>
                <a:gd name="T22" fmla="*/ 367 w 474"/>
                <a:gd name="T23" fmla="*/ 450 h 496"/>
                <a:gd name="T24" fmla="*/ 352 w 474"/>
                <a:gd name="T25" fmla="*/ 465 h 496"/>
                <a:gd name="T26" fmla="*/ 343 w 474"/>
                <a:gd name="T27" fmla="*/ 489 h 496"/>
                <a:gd name="T28" fmla="*/ 367 w 474"/>
                <a:gd name="T29" fmla="*/ 489 h 496"/>
                <a:gd name="T30" fmla="*/ 382 w 474"/>
                <a:gd name="T31" fmla="*/ 465 h 496"/>
                <a:gd name="T32" fmla="*/ 407 w 474"/>
                <a:gd name="T33" fmla="*/ 450 h 496"/>
                <a:gd name="T34" fmla="*/ 413 w 474"/>
                <a:gd name="T35" fmla="*/ 425 h 496"/>
                <a:gd name="T36" fmla="*/ 391 w 474"/>
                <a:gd name="T37" fmla="*/ 407 h 496"/>
                <a:gd name="T38" fmla="*/ 404 w 474"/>
                <a:gd name="T39" fmla="*/ 376 h 496"/>
                <a:gd name="T40" fmla="*/ 419 w 474"/>
                <a:gd name="T41" fmla="*/ 364 h 496"/>
                <a:gd name="T42" fmla="*/ 443 w 474"/>
                <a:gd name="T43" fmla="*/ 376 h 496"/>
                <a:gd name="T44" fmla="*/ 453 w 474"/>
                <a:gd name="T45" fmla="*/ 395 h 496"/>
                <a:gd name="T46" fmla="*/ 474 w 474"/>
                <a:gd name="T47" fmla="*/ 385 h 496"/>
                <a:gd name="T48" fmla="*/ 453 w 474"/>
                <a:gd name="T49" fmla="*/ 349 h 496"/>
                <a:gd name="T50" fmla="*/ 407 w 474"/>
                <a:gd name="T51" fmla="*/ 330 h 496"/>
                <a:gd name="T52" fmla="*/ 379 w 474"/>
                <a:gd name="T53" fmla="*/ 315 h 496"/>
                <a:gd name="T54" fmla="*/ 379 w 474"/>
                <a:gd name="T55" fmla="*/ 300 h 496"/>
                <a:gd name="T56" fmla="*/ 333 w 474"/>
                <a:gd name="T57" fmla="*/ 285 h 496"/>
                <a:gd name="T58" fmla="*/ 297 w 474"/>
                <a:gd name="T59" fmla="*/ 245 h 496"/>
                <a:gd name="T60" fmla="*/ 281 w 474"/>
                <a:gd name="T61" fmla="*/ 199 h 496"/>
                <a:gd name="T62" fmla="*/ 263 w 474"/>
                <a:gd name="T63" fmla="*/ 175 h 496"/>
                <a:gd name="T64" fmla="*/ 233 w 474"/>
                <a:gd name="T65" fmla="*/ 156 h 496"/>
                <a:gd name="T66" fmla="*/ 233 w 474"/>
                <a:gd name="T67" fmla="*/ 126 h 496"/>
                <a:gd name="T68" fmla="*/ 233 w 474"/>
                <a:gd name="T69" fmla="*/ 104 h 496"/>
                <a:gd name="T70" fmla="*/ 236 w 474"/>
                <a:gd name="T71" fmla="*/ 86 h 496"/>
                <a:gd name="T72" fmla="*/ 266 w 474"/>
                <a:gd name="T73" fmla="*/ 80 h 496"/>
                <a:gd name="T74" fmla="*/ 281 w 474"/>
                <a:gd name="T75" fmla="*/ 80 h 496"/>
                <a:gd name="T76" fmla="*/ 294 w 474"/>
                <a:gd name="T77" fmla="*/ 65 h 496"/>
                <a:gd name="T78" fmla="*/ 294 w 474"/>
                <a:gd name="T79" fmla="*/ 40 h 496"/>
                <a:gd name="T80" fmla="*/ 266 w 474"/>
                <a:gd name="T81" fmla="*/ 28 h 496"/>
                <a:gd name="T82" fmla="*/ 248 w 474"/>
                <a:gd name="T83" fmla="*/ 16 h 496"/>
                <a:gd name="T84" fmla="*/ 217 w 474"/>
                <a:gd name="T85" fmla="*/ 3 h 496"/>
                <a:gd name="T86" fmla="*/ 193 w 474"/>
                <a:gd name="T87" fmla="*/ 9 h 496"/>
                <a:gd name="T88" fmla="*/ 178 w 474"/>
                <a:gd name="T89" fmla="*/ 0 h 496"/>
                <a:gd name="T90" fmla="*/ 165 w 474"/>
                <a:gd name="T91" fmla="*/ 16 h 496"/>
                <a:gd name="T92" fmla="*/ 150 w 474"/>
                <a:gd name="T93" fmla="*/ 28 h 496"/>
                <a:gd name="T94" fmla="*/ 132 w 474"/>
                <a:gd name="T95" fmla="*/ 19 h 496"/>
                <a:gd name="T96" fmla="*/ 116 w 474"/>
                <a:gd name="T97" fmla="*/ 28 h 496"/>
                <a:gd name="T98" fmla="*/ 95 w 474"/>
                <a:gd name="T99" fmla="*/ 34 h 496"/>
                <a:gd name="T100" fmla="*/ 80 w 474"/>
                <a:gd name="T101" fmla="*/ 16 h 496"/>
                <a:gd name="T102" fmla="*/ 55 w 474"/>
                <a:gd name="T103" fmla="*/ 34 h 496"/>
                <a:gd name="T104" fmla="*/ 22 w 474"/>
                <a:gd name="T105" fmla="*/ 40 h 496"/>
                <a:gd name="T106" fmla="*/ 25 w 474"/>
                <a:gd name="T107" fmla="*/ 65 h 496"/>
                <a:gd name="T108" fmla="*/ 0 w 474"/>
                <a:gd name="T109" fmla="*/ 74 h 496"/>
                <a:gd name="T110" fmla="*/ 16 w 474"/>
                <a:gd name="T111" fmla="*/ 95 h 496"/>
                <a:gd name="T112" fmla="*/ 10 w 474"/>
                <a:gd name="T113" fmla="*/ 126 h 496"/>
                <a:gd name="T114" fmla="*/ 31 w 474"/>
                <a:gd name="T115" fmla="*/ 14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4" h="496">
                  <a:moveTo>
                    <a:pt x="22" y="159"/>
                  </a:moveTo>
                  <a:lnTo>
                    <a:pt x="31" y="156"/>
                  </a:lnTo>
                  <a:lnTo>
                    <a:pt x="37" y="150"/>
                  </a:lnTo>
                  <a:lnTo>
                    <a:pt x="40" y="150"/>
                  </a:lnTo>
                  <a:lnTo>
                    <a:pt x="46" y="150"/>
                  </a:lnTo>
                  <a:lnTo>
                    <a:pt x="55" y="144"/>
                  </a:lnTo>
                  <a:lnTo>
                    <a:pt x="62" y="141"/>
                  </a:lnTo>
                  <a:lnTo>
                    <a:pt x="62" y="135"/>
                  </a:lnTo>
                  <a:lnTo>
                    <a:pt x="65" y="129"/>
                  </a:lnTo>
                  <a:lnTo>
                    <a:pt x="71" y="126"/>
                  </a:lnTo>
                  <a:lnTo>
                    <a:pt x="80" y="126"/>
                  </a:lnTo>
                  <a:lnTo>
                    <a:pt x="86" y="126"/>
                  </a:lnTo>
                  <a:lnTo>
                    <a:pt x="95" y="135"/>
                  </a:lnTo>
                  <a:lnTo>
                    <a:pt x="101" y="129"/>
                  </a:lnTo>
                  <a:lnTo>
                    <a:pt x="116" y="141"/>
                  </a:lnTo>
                  <a:lnTo>
                    <a:pt x="116" y="135"/>
                  </a:lnTo>
                  <a:lnTo>
                    <a:pt x="123" y="129"/>
                  </a:lnTo>
                  <a:lnTo>
                    <a:pt x="126" y="129"/>
                  </a:lnTo>
                  <a:lnTo>
                    <a:pt x="132" y="129"/>
                  </a:lnTo>
                  <a:lnTo>
                    <a:pt x="126" y="135"/>
                  </a:lnTo>
                  <a:lnTo>
                    <a:pt x="126" y="141"/>
                  </a:lnTo>
                  <a:lnTo>
                    <a:pt x="132" y="144"/>
                  </a:lnTo>
                  <a:lnTo>
                    <a:pt x="126" y="150"/>
                  </a:lnTo>
                  <a:lnTo>
                    <a:pt x="135" y="159"/>
                  </a:lnTo>
                  <a:lnTo>
                    <a:pt x="141" y="181"/>
                  </a:lnTo>
                  <a:lnTo>
                    <a:pt x="147" y="199"/>
                  </a:lnTo>
                  <a:lnTo>
                    <a:pt x="150" y="205"/>
                  </a:lnTo>
                  <a:lnTo>
                    <a:pt x="162" y="230"/>
                  </a:lnTo>
                  <a:lnTo>
                    <a:pt x="165" y="230"/>
                  </a:lnTo>
                  <a:lnTo>
                    <a:pt x="178" y="239"/>
                  </a:lnTo>
                  <a:lnTo>
                    <a:pt x="181" y="251"/>
                  </a:lnTo>
                  <a:lnTo>
                    <a:pt x="187" y="254"/>
                  </a:lnTo>
                  <a:lnTo>
                    <a:pt x="193" y="260"/>
                  </a:lnTo>
                  <a:lnTo>
                    <a:pt x="205" y="275"/>
                  </a:lnTo>
                  <a:lnTo>
                    <a:pt x="236" y="306"/>
                  </a:lnTo>
                  <a:lnTo>
                    <a:pt x="242" y="306"/>
                  </a:lnTo>
                  <a:lnTo>
                    <a:pt x="248" y="315"/>
                  </a:lnTo>
                  <a:lnTo>
                    <a:pt x="257" y="315"/>
                  </a:lnTo>
                  <a:lnTo>
                    <a:pt x="263" y="324"/>
                  </a:lnTo>
                  <a:lnTo>
                    <a:pt x="266" y="321"/>
                  </a:lnTo>
                  <a:lnTo>
                    <a:pt x="281" y="337"/>
                  </a:lnTo>
                  <a:lnTo>
                    <a:pt x="288" y="340"/>
                  </a:lnTo>
                  <a:lnTo>
                    <a:pt x="294" y="346"/>
                  </a:lnTo>
                  <a:lnTo>
                    <a:pt x="297" y="346"/>
                  </a:lnTo>
                  <a:lnTo>
                    <a:pt x="306" y="355"/>
                  </a:lnTo>
                  <a:lnTo>
                    <a:pt x="312" y="355"/>
                  </a:lnTo>
                  <a:lnTo>
                    <a:pt x="318" y="361"/>
                  </a:lnTo>
                  <a:lnTo>
                    <a:pt x="318" y="370"/>
                  </a:lnTo>
                  <a:lnTo>
                    <a:pt x="318" y="376"/>
                  </a:lnTo>
                  <a:lnTo>
                    <a:pt x="318" y="379"/>
                  </a:lnTo>
                  <a:lnTo>
                    <a:pt x="327" y="385"/>
                  </a:lnTo>
                  <a:lnTo>
                    <a:pt x="333" y="385"/>
                  </a:lnTo>
                  <a:lnTo>
                    <a:pt x="336" y="385"/>
                  </a:lnTo>
                  <a:lnTo>
                    <a:pt x="349" y="392"/>
                  </a:lnTo>
                  <a:lnTo>
                    <a:pt x="352" y="395"/>
                  </a:lnTo>
                  <a:lnTo>
                    <a:pt x="352" y="401"/>
                  </a:lnTo>
                  <a:lnTo>
                    <a:pt x="358" y="404"/>
                  </a:lnTo>
                  <a:lnTo>
                    <a:pt x="361" y="419"/>
                  </a:lnTo>
                  <a:lnTo>
                    <a:pt x="367" y="434"/>
                  </a:lnTo>
                  <a:lnTo>
                    <a:pt x="367" y="450"/>
                  </a:lnTo>
                  <a:lnTo>
                    <a:pt x="361" y="456"/>
                  </a:lnTo>
                  <a:lnTo>
                    <a:pt x="358" y="456"/>
                  </a:lnTo>
                  <a:lnTo>
                    <a:pt x="352" y="456"/>
                  </a:lnTo>
                  <a:lnTo>
                    <a:pt x="352" y="459"/>
                  </a:lnTo>
                  <a:lnTo>
                    <a:pt x="352" y="465"/>
                  </a:lnTo>
                  <a:lnTo>
                    <a:pt x="352" y="471"/>
                  </a:lnTo>
                  <a:lnTo>
                    <a:pt x="352" y="474"/>
                  </a:lnTo>
                  <a:lnTo>
                    <a:pt x="349" y="480"/>
                  </a:lnTo>
                  <a:lnTo>
                    <a:pt x="343" y="486"/>
                  </a:lnTo>
                  <a:lnTo>
                    <a:pt x="343" y="489"/>
                  </a:lnTo>
                  <a:lnTo>
                    <a:pt x="349" y="496"/>
                  </a:lnTo>
                  <a:lnTo>
                    <a:pt x="352" y="496"/>
                  </a:lnTo>
                  <a:lnTo>
                    <a:pt x="358" y="496"/>
                  </a:lnTo>
                  <a:lnTo>
                    <a:pt x="361" y="496"/>
                  </a:lnTo>
                  <a:lnTo>
                    <a:pt x="367" y="489"/>
                  </a:lnTo>
                  <a:lnTo>
                    <a:pt x="373" y="489"/>
                  </a:lnTo>
                  <a:lnTo>
                    <a:pt x="373" y="486"/>
                  </a:lnTo>
                  <a:lnTo>
                    <a:pt x="382" y="480"/>
                  </a:lnTo>
                  <a:lnTo>
                    <a:pt x="382" y="474"/>
                  </a:lnTo>
                  <a:lnTo>
                    <a:pt x="382" y="465"/>
                  </a:lnTo>
                  <a:lnTo>
                    <a:pt x="388" y="459"/>
                  </a:lnTo>
                  <a:lnTo>
                    <a:pt x="391" y="456"/>
                  </a:lnTo>
                  <a:lnTo>
                    <a:pt x="398" y="450"/>
                  </a:lnTo>
                  <a:lnTo>
                    <a:pt x="404" y="450"/>
                  </a:lnTo>
                  <a:lnTo>
                    <a:pt x="407" y="450"/>
                  </a:lnTo>
                  <a:lnTo>
                    <a:pt x="413" y="450"/>
                  </a:lnTo>
                  <a:lnTo>
                    <a:pt x="413" y="444"/>
                  </a:lnTo>
                  <a:lnTo>
                    <a:pt x="413" y="441"/>
                  </a:lnTo>
                  <a:lnTo>
                    <a:pt x="413" y="434"/>
                  </a:lnTo>
                  <a:lnTo>
                    <a:pt x="413" y="425"/>
                  </a:lnTo>
                  <a:lnTo>
                    <a:pt x="413" y="419"/>
                  </a:lnTo>
                  <a:lnTo>
                    <a:pt x="413" y="416"/>
                  </a:lnTo>
                  <a:lnTo>
                    <a:pt x="407" y="410"/>
                  </a:lnTo>
                  <a:lnTo>
                    <a:pt x="398" y="416"/>
                  </a:lnTo>
                  <a:lnTo>
                    <a:pt x="391" y="407"/>
                  </a:lnTo>
                  <a:lnTo>
                    <a:pt x="391" y="395"/>
                  </a:lnTo>
                  <a:lnTo>
                    <a:pt x="391" y="385"/>
                  </a:lnTo>
                  <a:lnTo>
                    <a:pt x="398" y="385"/>
                  </a:lnTo>
                  <a:lnTo>
                    <a:pt x="398" y="379"/>
                  </a:lnTo>
                  <a:lnTo>
                    <a:pt x="404" y="376"/>
                  </a:lnTo>
                  <a:lnTo>
                    <a:pt x="398" y="376"/>
                  </a:lnTo>
                  <a:lnTo>
                    <a:pt x="404" y="370"/>
                  </a:lnTo>
                  <a:lnTo>
                    <a:pt x="407" y="364"/>
                  </a:lnTo>
                  <a:lnTo>
                    <a:pt x="413" y="364"/>
                  </a:lnTo>
                  <a:lnTo>
                    <a:pt x="419" y="364"/>
                  </a:lnTo>
                  <a:lnTo>
                    <a:pt x="419" y="370"/>
                  </a:lnTo>
                  <a:lnTo>
                    <a:pt x="428" y="376"/>
                  </a:lnTo>
                  <a:lnTo>
                    <a:pt x="434" y="376"/>
                  </a:lnTo>
                  <a:lnTo>
                    <a:pt x="437" y="376"/>
                  </a:lnTo>
                  <a:lnTo>
                    <a:pt x="443" y="376"/>
                  </a:lnTo>
                  <a:lnTo>
                    <a:pt x="449" y="376"/>
                  </a:lnTo>
                  <a:lnTo>
                    <a:pt x="449" y="379"/>
                  </a:lnTo>
                  <a:lnTo>
                    <a:pt x="449" y="385"/>
                  </a:lnTo>
                  <a:lnTo>
                    <a:pt x="453" y="392"/>
                  </a:lnTo>
                  <a:lnTo>
                    <a:pt x="453" y="395"/>
                  </a:lnTo>
                  <a:lnTo>
                    <a:pt x="459" y="401"/>
                  </a:lnTo>
                  <a:lnTo>
                    <a:pt x="462" y="401"/>
                  </a:lnTo>
                  <a:lnTo>
                    <a:pt x="468" y="401"/>
                  </a:lnTo>
                  <a:lnTo>
                    <a:pt x="474" y="395"/>
                  </a:lnTo>
                  <a:lnTo>
                    <a:pt x="474" y="385"/>
                  </a:lnTo>
                  <a:lnTo>
                    <a:pt x="474" y="376"/>
                  </a:lnTo>
                  <a:lnTo>
                    <a:pt x="474" y="370"/>
                  </a:lnTo>
                  <a:lnTo>
                    <a:pt x="462" y="364"/>
                  </a:lnTo>
                  <a:lnTo>
                    <a:pt x="459" y="355"/>
                  </a:lnTo>
                  <a:lnTo>
                    <a:pt x="453" y="349"/>
                  </a:lnTo>
                  <a:lnTo>
                    <a:pt x="443" y="346"/>
                  </a:lnTo>
                  <a:lnTo>
                    <a:pt x="434" y="346"/>
                  </a:lnTo>
                  <a:lnTo>
                    <a:pt x="428" y="340"/>
                  </a:lnTo>
                  <a:lnTo>
                    <a:pt x="422" y="337"/>
                  </a:lnTo>
                  <a:lnTo>
                    <a:pt x="407" y="330"/>
                  </a:lnTo>
                  <a:lnTo>
                    <a:pt x="404" y="324"/>
                  </a:lnTo>
                  <a:lnTo>
                    <a:pt x="398" y="321"/>
                  </a:lnTo>
                  <a:lnTo>
                    <a:pt x="391" y="321"/>
                  </a:lnTo>
                  <a:lnTo>
                    <a:pt x="382" y="321"/>
                  </a:lnTo>
                  <a:lnTo>
                    <a:pt x="379" y="315"/>
                  </a:lnTo>
                  <a:lnTo>
                    <a:pt x="367" y="309"/>
                  </a:lnTo>
                  <a:lnTo>
                    <a:pt x="361" y="309"/>
                  </a:lnTo>
                  <a:lnTo>
                    <a:pt x="367" y="306"/>
                  </a:lnTo>
                  <a:lnTo>
                    <a:pt x="373" y="306"/>
                  </a:lnTo>
                  <a:lnTo>
                    <a:pt x="379" y="300"/>
                  </a:lnTo>
                  <a:lnTo>
                    <a:pt x="379" y="291"/>
                  </a:lnTo>
                  <a:lnTo>
                    <a:pt x="361" y="285"/>
                  </a:lnTo>
                  <a:lnTo>
                    <a:pt x="358" y="285"/>
                  </a:lnTo>
                  <a:lnTo>
                    <a:pt x="343" y="285"/>
                  </a:lnTo>
                  <a:lnTo>
                    <a:pt x="333" y="285"/>
                  </a:lnTo>
                  <a:lnTo>
                    <a:pt x="321" y="279"/>
                  </a:lnTo>
                  <a:lnTo>
                    <a:pt x="318" y="269"/>
                  </a:lnTo>
                  <a:lnTo>
                    <a:pt x="312" y="263"/>
                  </a:lnTo>
                  <a:lnTo>
                    <a:pt x="303" y="254"/>
                  </a:lnTo>
                  <a:lnTo>
                    <a:pt x="297" y="245"/>
                  </a:lnTo>
                  <a:lnTo>
                    <a:pt x="288" y="236"/>
                  </a:lnTo>
                  <a:lnTo>
                    <a:pt x="288" y="223"/>
                  </a:lnTo>
                  <a:lnTo>
                    <a:pt x="294" y="220"/>
                  </a:lnTo>
                  <a:lnTo>
                    <a:pt x="288" y="211"/>
                  </a:lnTo>
                  <a:lnTo>
                    <a:pt x="281" y="199"/>
                  </a:lnTo>
                  <a:lnTo>
                    <a:pt x="281" y="196"/>
                  </a:lnTo>
                  <a:lnTo>
                    <a:pt x="278" y="190"/>
                  </a:lnTo>
                  <a:lnTo>
                    <a:pt x="278" y="181"/>
                  </a:lnTo>
                  <a:lnTo>
                    <a:pt x="272" y="181"/>
                  </a:lnTo>
                  <a:lnTo>
                    <a:pt x="263" y="175"/>
                  </a:lnTo>
                  <a:lnTo>
                    <a:pt x="251" y="168"/>
                  </a:lnTo>
                  <a:lnTo>
                    <a:pt x="248" y="168"/>
                  </a:lnTo>
                  <a:lnTo>
                    <a:pt x="236" y="165"/>
                  </a:lnTo>
                  <a:lnTo>
                    <a:pt x="236" y="159"/>
                  </a:lnTo>
                  <a:lnTo>
                    <a:pt x="233" y="156"/>
                  </a:lnTo>
                  <a:lnTo>
                    <a:pt x="233" y="150"/>
                  </a:lnTo>
                  <a:lnTo>
                    <a:pt x="226" y="141"/>
                  </a:lnTo>
                  <a:lnTo>
                    <a:pt x="233" y="135"/>
                  </a:lnTo>
                  <a:lnTo>
                    <a:pt x="233" y="129"/>
                  </a:lnTo>
                  <a:lnTo>
                    <a:pt x="233" y="126"/>
                  </a:lnTo>
                  <a:lnTo>
                    <a:pt x="236" y="120"/>
                  </a:lnTo>
                  <a:lnTo>
                    <a:pt x="242" y="113"/>
                  </a:lnTo>
                  <a:lnTo>
                    <a:pt x="242" y="110"/>
                  </a:lnTo>
                  <a:lnTo>
                    <a:pt x="236" y="110"/>
                  </a:lnTo>
                  <a:lnTo>
                    <a:pt x="233" y="104"/>
                  </a:lnTo>
                  <a:lnTo>
                    <a:pt x="233" y="101"/>
                  </a:lnTo>
                  <a:lnTo>
                    <a:pt x="226" y="101"/>
                  </a:lnTo>
                  <a:lnTo>
                    <a:pt x="233" y="95"/>
                  </a:lnTo>
                  <a:lnTo>
                    <a:pt x="236" y="95"/>
                  </a:lnTo>
                  <a:lnTo>
                    <a:pt x="236" y="86"/>
                  </a:lnTo>
                  <a:lnTo>
                    <a:pt x="248" y="86"/>
                  </a:lnTo>
                  <a:lnTo>
                    <a:pt x="251" y="86"/>
                  </a:lnTo>
                  <a:lnTo>
                    <a:pt x="257" y="86"/>
                  </a:lnTo>
                  <a:lnTo>
                    <a:pt x="263" y="86"/>
                  </a:lnTo>
                  <a:lnTo>
                    <a:pt x="266" y="80"/>
                  </a:lnTo>
                  <a:lnTo>
                    <a:pt x="272" y="80"/>
                  </a:lnTo>
                  <a:lnTo>
                    <a:pt x="272" y="74"/>
                  </a:lnTo>
                  <a:lnTo>
                    <a:pt x="278" y="74"/>
                  </a:lnTo>
                  <a:lnTo>
                    <a:pt x="281" y="74"/>
                  </a:lnTo>
                  <a:lnTo>
                    <a:pt x="281" y="80"/>
                  </a:lnTo>
                  <a:lnTo>
                    <a:pt x="288" y="86"/>
                  </a:lnTo>
                  <a:lnTo>
                    <a:pt x="288" y="74"/>
                  </a:lnTo>
                  <a:lnTo>
                    <a:pt x="294" y="74"/>
                  </a:lnTo>
                  <a:lnTo>
                    <a:pt x="297" y="71"/>
                  </a:lnTo>
                  <a:lnTo>
                    <a:pt x="294" y="65"/>
                  </a:lnTo>
                  <a:lnTo>
                    <a:pt x="288" y="58"/>
                  </a:lnTo>
                  <a:lnTo>
                    <a:pt x="297" y="55"/>
                  </a:lnTo>
                  <a:lnTo>
                    <a:pt x="297" y="49"/>
                  </a:lnTo>
                  <a:lnTo>
                    <a:pt x="294" y="43"/>
                  </a:lnTo>
                  <a:lnTo>
                    <a:pt x="294" y="40"/>
                  </a:lnTo>
                  <a:lnTo>
                    <a:pt x="294" y="34"/>
                  </a:lnTo>
                  <a:lnTo>
                    <a:pt x="288" y="34"/>
                  </a:lnTo>
                  <a:lnTo>
                    <a:pt x="281" y="28"/>
                  </a:lnTo>
                  <a:lnTo>
                    <a:pt x="272" y="28"/>
                  </a:lnTo>
                  <a:lnTo>
                    <a:pt x="266" y="28"/>
                  </a:lnTo>
                  <a:lnTo>
                    <a:pt x="263" y="28"/>
                  </a:lnTo>
                  <a:lnTo>
                    <a:pt x="257" y="28"/>
                  </a:lnTo>
                  <a:lnTo>
                    <a:pt x="251" y="25"/>
                  </a:lnTo>
                  <a:lnTo>
                    <a:pt x="248" y="19"/>
                  </a:lnTo>
                  <a:lnTo>
                    <a:pt x="248" y="16"/>
                  </a:lnTo>
                  <a:lnTo>
                    <a:pt x="242" y="9"/>
                  </a:lnTo>
                  <a:lnTo>
                    <a:pt x="236" y="3"/>
                  </a:lnTo>
                  <a:lnTo>
                    <a:pt x="226" y="3"/>
                  </a:lnTo>
                  <a:lnTo>
                    <a:pt x="220" y="3"/>
                  </a:lnTo>
                  <a:lnTo>
                    <a:pt x="217" y="3"/>
                  </a:lnTo>
                  <a:lnTo>
                    <a:pt x="211" y="3"/>
                  </a:lnTo>
                  <a:lnTo>
                    <a:pt x="205" y="0"/>
                  </a:lnTo>
                  <a:lnTo>
                    <a:pt x="202" y="0"/>
                  </a:lnTo>
                  <a:lnTo>
                    <a:pt x="202" y="3"/>
                  </a:lnTo>
                  <a:lnTo>
                    <a:pt x="193" y="9"/>
                  </a:lnTo>
                  <a:lnTo>
                    <a:pt x="187" y="9"/>
                  </a:lnTo>
                  <a:lnTo>
                    <a:pt x="181" y="9"/>
                  </a:lnTo>
                  <a:lnTo>
                    <a:pt x="181" y="3"/>
                  </a:lnTo>
                  <a:lnTo>
                    <a:pt x="181" y="0"/>
                  </a:lnTo>
                  <a:lnTo>
                    <a:pt x="178" y="0"/>
                  </a:lnTo>
                  <a:lnTo>
                    <a:pt x="171" y="0"/>
                  </a:lnTo>
                  <a:lnTo>
                    <a:pt x="171" y="3"/>
                  </a:lnTo>
                  <a:lnTo>
                    <a:pt x="171" y="9"/>
                  </a:lnTo>
                  <a:lnTo>
                    <a:pt x="171" y="16"/>
                  </a:lnTo>
                  <a:lnTo>
                    <a:pt x="165" y="16"/>
                  </a:lnTo>
                  <a:lnTo>
                    <a:pt x="162" y="9"/>
                  </a:lnTo>
                  <a:lnTo>
                    <a:pt x="156" y="16"/>
                  </a:lnTo>
                  <a:lnTo>
                    <a:pt x="150" y="19"/>
                  </a:lnTo>
                  <a:lnTo>
                    <a:pt x="156" y="25"/>
                  </a:lnTo>
                  <a:lnTo>
                    <a:pt x="150" y="28"/>
                  </a:lnTo>
                  <a:lnTo>
                    <a:pt x="147" y="25"/>
                  </a:lnTo>
                  <a:lnTo>
                    <a:pt x="141" y="25"/>
                  </a:lnTo>
                  <a:lnTo>
                    <a:pt x="135" y="25"/>
                  </a:lnTo>
                  <a:lnTo>
                    <a:pt x="132" y="25"/>
                  </a:lnTo>
                  <a:lnTo>
                    <a:pt x="132" y="19"/>
                  </a:lnTo>
                  <a:lnTo>
                    <a:pt x="126" y="16"/>
                  </a:lnTo>
                  <a:lnTo>
                    <a:pt x="123" y="16"/>
                  </a:lnTo>
                  <a:lnTo>
                    <a:pt x="123" y="19"/>
                  </a:lnTo>
                  <a:lnTo>
                    <a:pt x="123" y="28"/>
                  </a:lnTo>
                  <a:lnTo>
                    <a:pt x="116" y="28"/>
                  </a:lnTo>
                  <a:lnTo>
                    <a:pt x="110" y="34"/>
                  </a:lnTo>
                  <a:lnTo>
                    <a:pt x="107" y="40"/>
                  </a:lnTo>
                  <a:lnTo>
                    <a:pt x="107" y="43"/>
                  </a:lnTo>
                  <a:lnTo>
                    <a:pt x="101" y="40"/>
                  </a:lnTo>
                  <a:lnTo>
                    <a:pt x="95" y="34"/>
                  </a:lnTo>
                  <a:lnTo>
                    <a:pt x="92" y="28"/>
                  </a:lnTo>
                  <a:lnTo>
                    <a:pt x="92" y="25"/>
                  </a:lnTo>
                  <a:lnTo>
                    <a:pt x="92" y="19"/>
                  </a:lnTo>
                  <a:lnTo>
                    <a:pt x="86" y="16"/>
                  </a:lnTo>
                  <a:lnTo>
                    <a:pt x="80" y="16"/>
                  </a:lnTo>
                  <a:lnTo>
                    <a:pt x="77" y="19"/>
                  </a:lnTo>
                  <a:lnTo>
                    <a:pt x="77" y="25"/>
                  </a:lnTo>
                  <a:lnTo>
                    <a:pt x="71" y="34"/>
                  </a:lnTo>
                  <a:lnTo>
                    <a:pt x="65" y="34"/>
                  </a:lnTo>
                  <a:lnTo>
                    <a:pt x="55" y="34"/>
                  </a:lnTo>
                  <a:lnTo>
                    <a:pt x="52" y="28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25" y="40"/>
                  </a:lnTo>
                  <a:lnTo>
                    <a:pt x="22" y="40"/>
                  </a:lnTo>
                  <a:lnTo>
                    <a:pt x="22" y="43"/>
                  </a:lnTo>
                  <a:lnTo>
                    <a:pt x="25" y="49"/>
                  </a:lnTo>
                  <a:lnTo>
                    <a:pt x="25" y="55"/>
                  </a:lnTo>
                  <a:lnTo>
                    <a:pt x="31" y="58"/>
                  </a:lnTo>
                  <a:lnTo>
                    <a:pt x="25" y="65"/>
                  </a:lnTo>
                  <a:lnTo>
                    <a:pt x="22" y="71"/>
                  </a:lnTo>
                  <a:lnTo>
                    <a:pt x="16" y="74"/>
                  </a:lnTo>
                  <a:lnTo>
                    <a:pt x="10" y="74"/>
                  </a:lnTo>
                  <a:lnTo>
                    <a:pt x="7" y="74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7" y="86"/>
                  </a:lnTo>
                  <a:lnTo>
                    <a:pt x="10" y="86"/>
                  </a:lnTo>
                  <a:lnTo>
                    <a:pt x="16" y="89"/>
                  </a:lnTo>
                  <a:lnTo>
                    <a:pt x="16" y="95"/>
                  </a:lnTo>
                  <a:lnTo>
                    <a:pt x="16" y="101"/>
                  </a:lnTo>
                  <a:lnTo>
                    <a:pt x="10" y="104"/>
                  </a:lnTo>
                  <a:lnTo>
                    <a:pt x="10" y="110"/>
                  </a:lnTo>
                  <a:lnTo>
                    <a:pt x="10" y="120"/>
                  </a:lnTo>
                  <a:lnTo>
                    <a:pt x="10" y="126"/>
                  </a:lnTo>
                  <a:lnTo>
                    <a:pt x="16" y="135"/>
                  </a:lnTo>
                  <a:lnTo>
                    <a:pt x="22" y="135"/>
                  </a:lnTo>
                  <a:lnTo>
                    <a:pt x="31" y="135"/>
                  </a:lnTo>
                  <a:lnTo>
                    <a:pt x="37" y="141"/>
                  </a:lnTo>
                  <a:lnTo>
                    <a:pt x="31" y="144"/>
                  </a:lnTo>
                  <a:lnTo>
                    <a:pt x="31" y="150"/>
                  </a:lnTo>
                  <a:lnTo>
                    <a:pt x="25" y="156"/>
                  </a:lnTo>
                  <a:lnTo>
                    <a:pt x="2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2727539" y="4742191"/>
              <a:ext cx="383117" cy="201084"/>
            </a:xfrm>
            <a:custGeom>
              <a:avLst/>
              <a:gdLst>
                <a:gd name="T0" fmla="*/ 25 w 181"/>
                <a:gd name="T1" fmla="*/ 74 h 95"/>
                <a:gd name="T2" fmla="*/ 31 w 181"/>
                <a:gd name="T3" fmla="*/ 71 h 95"/>
                <a:gd name="T4" fmla="*/ 25 w 181"/>
                <a:gd name="T5" fmla="*/ 58 h 95"/>
                <a:gd name="T6" fmla="*/ 34 w 181"/>
                <a:gd name="T7" fmla="*/ 58 h 95"/>
                <a:gd name="T8" fmla="*/ 31 w 181"/>
                <a:gd name="T9" fmla="*/ 43 h 95"/>
                <a:gd name="T10" fmla="*/ 25 w 181"/>
                <a:gd name="T11" fmla="*/ 49 h 95"/>
                <a:gd name="T12" fmla="*/ 16 w 181"/>
                <a:gd name="T13" fmla="*/ 58 h 95"/>
                <a:gd name="T14" fmla="*/ 0 w 181"/>
                <a:gd name="T15" fmla="*/ 55 h 95"/>
                <a:gd name="T16" fmla="*/ 16 w 181"/>
                <a:gd name="T17" fmla="*/ 34 h 95"/>
                <a:gd name="T18" fmla="*/ 19 w 181"/>
                <a:gd name="T19" fmla="*/ 25 h 95"/>
                <a:gd name="T20" fmla="*/ 40 w 181"/>
                <a:gd name="T21" fmla="*/ 19 h 95"/>
                <a:gd name="T22" fmla="*/ 43 w 181"/>
                <a:gd name="T23" fmla="*/ 3 h 95"/>
                <a:gd name="T24" fmla="*/ 55 w 181"/>
                <a:gd name="T25" fmla="*/ 3 h 95"/>
                <a:gd name="T26" fmla="*/ 65 w 181"/>
                <a:gd name="T27" fmla="*/ 0 h 95"/>
                <a:gd name="T28" fmla="*/ 71 w 181"/>
                <a:gd name="T29" fmla="*/ 0 h 95"/>
                <a:gd name="T30" fmla="*/ 74 w 181"/>
                <a:gd name="T31" fmla="*/ 0 h 95"/>
                <a:gd name="T32" fmla="*/ 89 w 181"/>
                <a:gd name="T33" fmla="*/ 3 h 95"/>
                <a:gd name="T34" fmla="*/ 101 w 181"/>
                <a:gd name="T35" fmla="*/ 3 h 95"/>
                <a:gd name="T36" fmla="*/ 110 w 181"/>
                <a:gd name="T37" fmla="*/ 3 h 95"/>
                <a:gd name="T38" fmla="*/ 126 w 181"/>
                <a:gd name="T39" fmla="*/ 3 h 95"/>
                <a:gd name="T40" fmla="*/ 132 w 181"/>
                <a:gd name="T41" fmla="*/ 10 h 95"/>
                <a:gd name="T42" fmla="*/ 135 w 181"/>
                <a:gd name="T43" fmla="*/ 16 h 95"/>
                <a:gd name="T44" fmla="*/ 144 w 181"/>
                <a:gd name="T45" fmla="*/ 25 h 95"/>
                <a:gd name="T46" fmla="*/ 141 w 181"/>
                <a:gd name="T47" fmla="*/ 34 h 95"/>
                <a:gd name="T48" fmla="*/ 144 w 181"/>
                <a:gd name="T49" fmla="*/ 40 h 95"/>
                <a:gd name="T50" fmla="*/ 156 w 181"/>
                <a:gd name="T51" fmla="*/ 43 h 95"/>
                <a:gd name="T52" fmla="*/ 181 w 181"/>
                <a:gd name="T53" fmla="*/ 49 h 95"/>
                <a:gd name="T54" fmla="*/ 174 w 181"/>
                <a:gd name="T55" fmla="*/ 55 h 95"/>
                <a:gd name="T56" fmla="*/ 174 w 181"/>
                <a:gd name="T57" fmla="*/ 65 h 95"/>
                <a:gd name="T58" fmla="*/ 165 w 181"/>
                <a:gd name="T59" fmla="*/ 58 h 95"/>
                <a:gd name="T60" fmla="*/ 156 w 181"/>
                <a:gd name="T61" fmla="*/ 71 h 95"/>
                <a:gd name="T62" fmla="*/ 156 w 181"/>
                <a:gd name="T63" fmla="*/ 80 h 95"/>
                <a:gd name="T64" fmla="*/ 144 w 181"/>
                <a:gd name="T65" fmla="*/ 74 h 95"/>
                <a:gd name="T66" fmla="*/ 135 w 181"/>
                <a:gd name="T67" fmla="*/ 74 h 95"/>
                <a:gd name="T68" fmla="*/ 132 w 181"/>
                <a:gd name="T69" fmla="*/ 65 h 95"/>
                <a:gd name="T70" fmla="*/ 126 w 181"/>
                <a:gd name="T71" fmla="*/ 71 h 95"/>
                <a:gd name="T72" fmla="*/ 119 w 181"/>
                <a:gd name="T73" fmla="*/ 80 h 95"/>
                <a:gd name="T74" fmla="*/ 110 w 181"/>
                <a:gd name="T75" fmla="*/ 89 h 95"/>
                <a:gd name="T76" fmla="*/ 104 w 181"/>
                <a:gd name="T77" fmla="*/ 89 h 95"/>
                <a:gd name="T78" fmla="*/ 95 w 181"/>
                <a:gd name="T79" fmla="*/ 80 h 95"/>
                <a:gd name="T80" fmla="*/ 95 w 181"/>
                <a:gd name="T81" fmla="*/ 71 h 95"/>
                <a:gd name="T82" fmla="*/ 86 w 181"/>
                <a:gd name="T83" fmla="*/ 65 h 95"/>
                <a:gd name="T84" fmla="*/ 80 w 181"/>
                <a:gd name="T85" fmla="*/ 74 h 95"/>
                <a:gd name="T86" fmla="*/ 71 w 181"/>
                <a:gd name="T87" fmla="*/ 86 h 95"/>
                <a:gd name="T88" fmla="*/ 55 w 181"/>
                <a:gd name="T89" fmla="*/ 80 h 95"/>
                <a:gd name="T90" fmla="*/ 31 w 181"/>
                <a:gd name="T91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95">
                  <a:moveTo>
                    <a:pt x="31" y="80"/>
                  </a:moveTo>
                  <a:lnTo>
                    <a:pt x="25" y="74"/>
                  </a:lnTo>
                  <a:lnTo>
                    <a:pt x="25" y="71"/>
                  </a:lnTo>
                  <a:lnTo>
                    <a:pt x="31" y="71"/>
                  </a:lnTo>
                  <a:lnTo>
                    <a:pt x="25" y="65"/>
                  </a:lnTo>
                  <a:lnTo>
                    <a:pt x="25" y="58"/>
                  </a:lnTo>
                  <a:lnTo>
                    <a:pt x="31" y="58"/>
                  </a:lnTo>
                  <a:lnTo>
                    <a:pt x="34" y="58"/>
                  </a:lnTo>
                  <a:lnTo>
                    <a:pt x="34" y="55"/>
                  </a:lnTo>
                  <a:lnTo>
                    <a:pt x="31" y="43"/>
                  </a:lnTo>
                  <a:lnTo>
                    <a:pt x="25" y="43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6" y="58"/>
                  </a:lnTo>
                  <a:lnTo>
                    <a:pt x="3" y="65"/>
                  </a:lnTo>
                  <a:lnTo>
                    <a:pt x="0" y="55"/>
                  </a:lnTo>
                  <a:lnTo>
                    <a:pt x="3" y="43"/>
                  </a:lnTo>
                  <a:lnTo>
                    <a:pt x="16" y="34"/>
                  </a:lnTo>
                  <a:lnTo>
                    <a:pt x="16" y="31"/>
                  </a:lnTo>
                  <a:lnTo>
                    <a:pt x="19" y="25"/>
                  </a:lnTo>
                  <a:lnTo>
                    <a:pt x="31" y="25"/>
                  </a:lnTo>
                  <a:lnTo>
                    <a:pt x="40" y="19"/>
                  </a:lnTo>
                  <a:lnTo>
                    <a:pt x="43" y="10"/>
                  </a:lnTo>
                  <a:lnTo>
                    <a:pt x="43" y="3"/>
                  </a:lnTo>
                  <a:lnTo>
                    <a:pt x="49" y="0"/>
                  </a:lnTo>
                  <a:lnTo>
                    <a:pt x="55" y="3"/>
                  </a:lnTo>
                  <a:lnTo>
                    <a:pt x="61" y="10"/>
                  </a:lnTo>
                  <a:lnTo>
                    <a:pt x="65" y="0"/>
                  </a:lnTo>
                  <a:lnTo>
                    <a:pt x="71" y="3"/>
                  </a:lnTo>
                  <a:lnTo>
                    <a:pt x="71" y="0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86" y="3"/>
                  </a:lnTo>
                  <a:lnTo>
                    <a:pt x="89" y="3"/>
                  </a:lnTo>
                  <a:lnTo>
                    <a:pt x="95" y="3"/>
                  </a:lnTo>
                  <a:lnTo>
                    <a:pt x="101" y="3"/>
                  </a:lnTo>
                  <a:lnTo>
                    <a:pt x="104" y="3"/>
                  </a:lnTo>
                  <a:lnTo>
                    <a:pt x="110" y="3"/>
                  </a:lnTo>
                  <a:lnTo>
                    <a:pt x="116" y="3"/>
                  </a:lnTo>
                  <a:lnTo>
                    <a:pt x="126" y="3"/>
                  </a:lnTo>
                  <a:lnTo>
                    <a:pt x="126" y="10"/>
                  </a:lnTo>
                  <a:lnTo>
                    <a:pt x="132" y="10"/>
                  </a:lnTo>
                  <a:lnTo>
                    <a:pt x="135" y="10"/>
                  </a:lnTo>
                  <a:lnTo>
                    <a:pt x="135" y="16"/>
                  </a:lnTo>
                  <a:lnTo>
                    <a:pt x="144" y="19"/>
                  </a:lnTo>
                  <a:lnTo>
                    <a:pt x="144" y="25"/>
                  </a:lnTo>
                  <a:lnTo>
                    <a:pt x="141" y="31"/>
                  </a:lnTo>
                  <a:lnTo>
                    <a:pt x="141" y="34"/>
                  </a:lnTo>
                  <a:lnTo>
                    <a:pt x="144" y="34"/>
                  </a:lnTo>
                  <a:lnTo>
                    <a:pt x="144" y="40"/>
                  </a:lnTo>
                  <a:lnTo>
                    <a:pt x="150" y="40"/>
                  </a:lnTo>
                  <a:lnTo>
                    <a:pt x="156" y="43"/>
                  </a:lnTo>
                  <a:lnTo>
                    <a:pt x="159" y="49"/>
                  </a:lnTo>
                  <a:lnTo>
                    <a:pt x="181" y="49"/>
                  </a:lnTo>
                  <a:lnTo>
                    <a:pt x="174" y="49"/>
                  </a:lnTo>
                  <a:lnTo>
                    <a:pt x="174" y="55"/>
                  </a:lnTo>
                  <a:lnTo>
                    <a:pt x="174" y="58"/>
                  </a:lnTo>
                  <a:lnTo>
                    <a:pt x="174" y="65"/>
                  </a:lnTo>
                  <a:lnTo>
                    <a:pt x="171" y="65"/>
                  </a:lnTo>
                  <a:lnTo>
                    <a:pt x="165" y="58"/>
                  </a:lnTo>
                  <a:lnTo>
                    <a:pt x="159" y="65"/>
                  </a:lnTo>
                  <a:lnTo>
                    <a:pt x="156" y="71"/>
                  </a:lnTo>
                  <a:lnTo>
                    <a:pt x="159" y="74"/>
                  </a:lnTo>
                  <a:lnTo>
                    <a:pt x="156" y="80"/>
                  </a:lnTo>
                  <a:lnTo>
                    <a:pt x="150" y="74"/>
                  </a:lnTo>
                  <a:lnTo>
                    <a:pt x="144" y="74"/>
                  </a:lnTo>
                  <a:lnTo>
                    <a:pt x="141" y="74"/>
                  </a:lnTo>
                  <a:lnTo>
                    <a:pt x="135" y="74"/>
                  </a:lnTo>
                  <a:lnTo>
                    <a:pt x="135" y="71"/>
                  </a:lnTo>
                  <a:lnTo>
                    <a:pt x="132" y="65"/>
                  </a:lnTo>
                  <a:lnTo>
                    <a:pt x="126" y="65"/>
                  </a:lnTo>
                  <a:lnTo>
                    <a:pt x="126" y="71"/>
                  </a:lnTo>
                  <a:lnTo>
                    <a:pt x="126" y="80"/>
                  </a:lnTo>
                  <a:lnTo>
                    <a:pt x="119" y="80"/>
                  </a:lnTo>
                  <a:lnTo>
                    <a:pt x="116" y="86"/>
                  </a:lnTo>
                  <a:lnTo>
                    <a:pt x="110" y="89"/>
                  </a:lnTo>
                  <a:lnTo>
                    <a:pt x="110" y="95"/>
                  </a:lnTo>
                  <a:lnTo>
                    <a:pt x="104" y="89"/>
                  </a:lnTo>
                  <a:lnTo>
                    <a:pt x="101" y="86"/>
                  </a:lnTo>
                  <a:lnTo>
                    <a:pt x="95" y="80"/>
                  </a:lnTo>
                  <a:lnTo>
                    <a:pt x="95" y="74"/>
                  </a:lnTo>
                  <a:lnTo>
                    <a:pt x="95" y="71"/>
                  </a:lnTo>
                  <a:lnTo>
                    <a:pt x="89" y="65"/>
                  </a:lnTo>
                  <a:lnTo>
                    <a:pt x="86" y="65"/>
                  </a:lnTo>
                  <a:lnTo>
                    <a:pt x="80" y="71"/>
                  </a:lnTo>
                  <a:lnTo>
                    <a:pt x="80" y="74"/>
                  </a:lnTo>
                  <a:lnTo>
                    <a:pt x="74" y="86"/>
                  </a:lnTo>
                  <a:lnTo>
                    <a:pt x="71" y="86"/>
                  </a:lnTo>
                  <a:lnTo>
                    <a:pt x="61" y="86"/>
                  </a:lnTo>
                  <a:lnTo>
                    <a:pt x="55" y="80"/>
                  </a:lnTo>
                  <a:lnTo>
                    <a:pt x="34" y="86"/>
                  </a:lnTo>
                  <a:lnTo>
                    <a:pt x="31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2727539" y="4742191"/>
              <a:ext cx="383117" cy="201084"/>
            </a:xfrm>
            <a:custGeom>
              <a:avLst/>
              <a:gdLst>
                <a:gd name="T0" fmla="*/ 25 w 181"/>
                <a:gd name="T1" fmla="*/ 74 h 95"/>
                <a:gd name="T2" fmla="*/ 31 w 181"/>
                <a:gd name="T3" fmla="*/ 71 h 95"/>
                <a:gd name="T4" fmla="*/ 25 w 181"/>
                <a:gd name="T5" fmla="*/ 58 h 95"/>
                <a:gd name="T6" fmla="*/ 34 w 181"/>
                <a:gd name="T7" fmla="*/ 58 h 95"/>
                <a:gd name="T8" fmla="*/ 31 w 181"/>
                <a:gd name="T9" fmla="*/ 43 h 95"/>
                <a:gd name="T10" fmla="*/ 25 w 181"/>
                <a:gd name="T11" fmla="*/ 49 h 95"/>
                <a:gd name="T12" fmla="*/ 16 w 181"/>
                <a:gd name="T13" fmla="*/ 58 h 95"/>
                <a:gd name="T14" fmla="*/ 0 w 181"/>
                <a:gd name="T15" fmla="*/ 55 h 95"/>
                <a:gd name="T16" fmla="*/ 16 w 181"/>
                <a:gd name="T17" fmla="*/ 34 h 95"/>
                <a:gd name="T18" fmla="*/ 19 w 181"/>
                <a:gd name="T19" fmla="*/ 25 h 95"/>
                <a:gd name="T20" fmla="*/ 40 w 181"/>
                <a:gd name="T21" fmla="*/ 19 h 95"/>
                <a:gd name="T22" fmla="*/ 43 w 181"/>
                <a:gd name="T23" fmla="*/ 3 h 95"/>
                <a:gd name="T24" fmla="*/ 55 w 181"/>
                <a:gd name="T25" fmla="*/ 3 h 95"/>
                <a:gd name="T26" fmla="*/ 65 w 181"/>
                <a:gd name="T27" fmla="*/ 0 h 95"/>
                <a:gd name="T28" fmla="*/ 71 w 181"/>
                <a:gd name="T29" fmla="*/ 0 h 95"/>
                <a:gd name="T30" fmla="*/ 74 w 181"/>
                <a:gd name="T31" fmla="*/ 0 h 95"/>
                <a:gd name="T32" fmla="*/ 89 w 181"/>
                <a:gd name="T33" fmla="*/ 3 h 95"/>
                <a:gd name="T34" fmla="*/ 101 w 181"/>
                <a:gd name="T35" fmla="*/ 3 h 95"/>
                <a:gd name="T36" fmla="*/ 110 w 181"/>
                <a:gd name="T37" fmla="*/ 3 h 95"/>
                <a:gd name="T38" fmla="*/ 126 w 181"/>
                <a:gd name="T39" fmla="*/ 3 h 95"/>
                <a:gd name="T40" fmla="*/ 132 w 181"/>
                <a:gd name="T41" fmla="*/ 10 h 95"/>
                <a:gd name="T42" fmla="*/ 135 w 181"/>
                <a:gd name="T43" fmla="*/ 16 h 95"/>
                <a:gd name="T44" fmla="*/ 144 w 181"/>
                <a:gd name="T45" fmla="*/ 25 h 95"/>
                <a:gd name="T46" fmla="*/ 141 w 181"/>
                <a:gd name="T47" fmla="*/ 34 h 95"/>
                <a:gd name="T48" fmla="*/ 144 w 181"/>
                <a:gd name="T49" fmla="*/ 40 h 95"/>
                <a:gd name="T50" fmla="*/ 156 w 181"/>
                <a:gd name="T51" fmla="*/ 43 h 95"/>
                <a:gd name="T52" fmla="*/ 181 w 181"/>
                <a:gd name="T53" fmla="*/ 49 h 95"/>
                <a:gd name="T54" fmla="*/ 174 w 181"/>
                <a:gd name="T55" fmla="*/ 55 h 95"/>
                <a:gd name="T56" fmla="*/ 174 w 181"/>
                <a:gd name="T57" fmla="*/ 65 h 95"/>
                <a:gd name="T58" fmla="*/ 165 w 181"/>
                <a:gd name="T59" fmla="*/ 58 h 95"/>
                <a:gd name="T60" fmla="*/ 156 w 181"/>
                <a:gd name="T61" fmla="*/ 71 h 95"/>
                <a:gd name="T62" fmla="*/ 156 w 181"/>
                <a:gd name="T63" fmla="*/ 80 h 95"/>
                <a:gd name="T64" fmla="*/ 144 w 181"/>
                <a:gd name="T65" fmla="*/ 74 h 95"/>
                <a:gd name="T66" fmla="*/ 135 w 181"/>
                <a:gd name="T67" fmla="*/ 74 h 95"/>
                <a:gd name="T68" fmla="*/ 132 w 181"/>
                <a:gd name="T69" fmla="*/ 65 h 95"/>
                <a:gd name="T70" fmla="*/ 126 w 181"/>
                <a:gd name="T71" fmla="*/ 71 h 95"/>
                <a:gd name="T72" fmla="*/ 119 w 181"/>
                <a:gd name="T73" fmla="*/ 80 h 95"/>
                <a:gd name="T74" fmla="*/ 110 w 181"/>
                <a:gd name="T75" fmla="*/ 89 h 95"/>
                <a:gd name="T76" fmla="*/ 104 w 181"/>
                <a:gd name="T77" fmla="*/ 89 h 95"/>
                <a:gd name="T78" fmla="*/ 95 w 181"/>
                <a:gd name="T79" fmla="*/ 80 h 95"/>
                <a:gd name="T80" fmla="*/ 95 w 181"/>
                <a:gd name="T81" fmla="*/ 71 h 95"/>
                <a:gd name="T82" fmla="*/ 86 w 181"/>
                <a:gd name="T83" fmla="*/ 65 h 95"/>
                <a:gd name="T84" fmla="*/ 80 w 181"/>
                <a:gd name="T85" fmla="*/ 74 h 95"/>
                <a:gd name="T86" fmla="*/ 71 w 181"/>
                <a:gd name="T87" fmla="*/ 86 h 95"/>
                <a:gd name="T88" fmla="*/ 55 w 181"/>
                <a:gd name="T89" fmla="*/ 80 h 95"/>
                <a:gd name="T90" fmla="*/ 31 w 181"/>
                <a:gd name="T91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1" h="95">
                  <a:moveTo>
                    <a:pt x="31" y="80"/>
                  </a:moveTo>
                  <a:lnTo>
                    <a:pt x="25" y="74"/>
                  </a:lnTo>
                  <a:lnTo>
                    <a:pt x="25" y="71"/>
                  </a:lnTo>
                  <a:lnTo>
                    <a:pt x="31" y="71"/>
                  </a:lnTo>
                  <a:lnTo>
                    <a:pt x="25" y="65"/>
                  </a:lnTo>
                  <a:lnTo>
                    <a:pt x="25" y="58"/>
                  </a:lnTo>
                  <a:lnTo>
                    <a:pt x="31" y="58"/>
                  </a:lnTo>
                  <a:lnTo>
                    <a:pt x="34" y="58"/>
                  </a:lnTo>
                  <a:lnTo>
                    <a:pt x="34" y="55"/>
                  </a:lnTo>
                  <a:lnTo>
                    <a:pt x="31" y="43"/>
                  </a:lnTo>
                  <a:lnTo>
                    <a:pt x="25" y="43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6" y="58"/>
                  </a:lnTo>
                  <a:lnTo>
                    <a:pt x="3" y="65"/>
                  </a:lnTo>
                  <a:lnTo>
                    <a:pt x="0" y="55"/>
                  </a:lnTo>
                  <a:lnTo>
                    <a:pt x="3" y="43"/>
                  </a:lnTo>
                  <a:lnTo>
                    <a:pt x="16" y="34"/>
                  </a:lnTo>
                  <a:lnTo>
                    <a:pt x="16" y="31"/>
                  </a:lnTo>
                  <a:lnTo>
                    <a:pt x="19" y="25"/>
                  </a:lnTo>
                  <a:lnTo>
                    <a:pt x="31" y="25"/>
                  </a:lnTo>
                  <a:lnTo>
                    <a:pt x="40" y="19"/>
                  </a:lnTo>
                  <a:lnTo>
                    <a:pt x="43" y="10"/>
                  </a:lnTo>
                  <a:lnTo>
                    <a:pt x="43" y="3"/>
                  </a:lnTo>
                  <a:lnTo>
                    <a:pt x="49" y="0"/>
                  </a:lnTo>
                  <a:lnTo>
                    <a:pt x="55" y="3"/>
                  </a:lnTo>
                  <a:lnTo>
                    <a:pt x="61" y="10"/>
                  </a:lnTo>
                  <a:lnTo>
                    <a:pt x="65" y="0"/>
                  </a:lnTo>
                  <a:lnTo>
                    <a:pt x="71" y="3"/>
                  </a:lnTo>
                  <a:lnTo>
                    <a:pt x="71" y="0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86" y="3"/>
                  </a:lnTo>
                  <a:lnTo>
                    <a:pt x="89" y="3"/>
                  </a:lnTo>
                  <a:lnTo>
                    <a:pt x="95" y="3"/>
                  </a:lnTo>
                  <a:lnTo>
                    <a:pt x="101" y="3"/>
                  </a:lnTo>
                  <a:lnTo>
                    <a:pt x="104" y="3"/>
                  </a:lnTo>
                  <a:lnTo>
                    <a:pt x="110" y="3"/>
                  </a:lnTo>
                  <a:lnTo>
                    <a:pt x="116" y="3"/>
                  </a:lnTo>
                  <a:lnTo>
                    <a:pt x="126" y="3"/>
                  </a:lnTo>
                  <a:lnTo>
                    <a:pt x="126" y="10"/>
                  </a:lnTo>
                  <a:lnTo>
                    <a:pt x="132" y="10"/>
                  </a:lnTo>
                  <a:lnTo>
                    <a:pt x="135" y="10"/>
                  </a:lnTo>
                  <a:lnTo>
                    <a:pt x="135" y="16"/>
                  </a:lnTo>
                  <a:lnTo>
                    <a:pt x="144" y="19"/>
                  </a:lnTo>
                  <a:lnTo>
                    <a:pt x="144" y="25"/>
                  </a:lnTo>
                  <a:lnTo>
                    <a:pt x="141" y="31"/>
                  </a:lnTo>
                  <a:lnTo>
                    <a:pt x="141" y="34"/>
                  </a:lnTo>
                  <a:lnTo>
                    <a:pt x="144" y="34"/>
                  </a:lnTo>
                  <a:lnTo>
                    <a:pt x="144" y="40"/>
                  </a:lnTo>
                  <a:lnTo>
                    <a:pt x="150" y="40"/>
                  </a:lnTo>
                  <a:lnTo>
                    <a:pt x="156" y="43"/>
                  </a:lnTo>
                  <a:lnTo>
                    <a:pt x="159" y="49"/>
                  </a:lnTo>
                  <a:lnTo>
                    <a:pt x="181" y="49"/>
                  </a:lnTo>
                  <a:lnTo>
                    <a:pt x="174" y="49"/>
                  </a:lnTo>
                  <a:lnTo>
                    <a:pt x="174" y="55"/>
                  </a:lnTo>
                  <a:lnTo>
                    <a:pt x="174" y="58"/>
                  </a:lnTo>
                  <a:lnTo>
                    <a:pt x="174" y="65"/>
                  </a:lnTo>
                  <a:lnTo>
                    <a:pt x="171" y="65"/>
                  </a:lnTo>
                  <a:lnTo>
                    <a:pt x="165" y="58"/>
                  </a:lnTo>
                  <a:lnTo>
                    <a:pt x="159" y="65"/>
                  </a:lnTo>
                  <a:lnTo>
                    <a:pt x="156" y="71"/>
                  </a:lnTo>
                  <a:lnTo>
                    <a:pt x="159" y="74"/>
                  </a:lnTo>
                  <a:lnTo>
                    <a:pt x="156" y="80"/>
                  </a:lnTo>
                  <a:lnTo>
                    <a:pt x="150" y="74"/>
                  </a:lnTo>
                  <a:lnTo>
                    <a:pt x="144" y="74"/>
                  </a:lnTo>
                  <a:lnTo>
                    <a:pt x="141" y="74"/>
                  </a:lnTo>
                  <a:lnTo>
                    <a:pt x="135" y="74"/>
                  </a:lnTo>
                  <a:lnTo>
                    <a:pt x="135" y="71"/>
                  </a:lnTo>
                  <a:lnTo>
                    <a:pt x="132" y="65"/>
                  </a:lnTo>
                  <a:lnTo>
                    <a:pt x="126" y="65"/>
                  </a:lnTo>
                  <a:lnTo>
                    <a:pt x="126" y="71"/>
                  </a:lnTo>
                  <a:lnTo>
                    <a:pt x="126" y="80"/>
                  </a:lnTo>
                  <a:lnTo>
                    <a:pt x="119" y="80"/>
                  </a:lnTo>
                  <a:lnTo>
                    <a:pt x="116" y="86"/>
                  </a:lnTo>
                  <a:lnTo>
                    <a:pt x="110" y="89"/>
                  </a:lnTo>
                  <a:lnTo>
                    <a:pt x="110" y="95"/>
                  </a:lnTo>
                  <a:lnTo>
                    <a:pt x="104" y="89"/>
                  </a:lnTo>
                  <a:lnTo>
                    <a:pt x="101" y="86"/>
                  </a:lnTo>
                  <a:lnTo>
                    <a:pt x="95" y="80"/>
                  </a:lnTo>
                  <a:lnTo>
                    <a:pt x="95" y="74"/>
                  </a:lnTo>
                  <a:lnTo>
                    <a:pt x="95" y="71"/>
                  </a:lnTo>
                  <a:lnTo>
                    <a:pt x="89" y="65"/>
                  </a:lnTo>
                  <a:lnTo>
                    <a:pt x="86" y="65"/>
                  </a:lnTo>
                  <a:lnTo>
                    <a:pt x="80" y="71"/>
                  </a:lnTo>
                  <a:lnTo>
                    <a:pt x="80" y="74"/>
                  </a:lnTo>
                  <a:lnTo>
                    <a:pt x="74" y="86"/>
                  </a:lnTo>
                  <a:lnTo>
                    <a:pt x="71" y="86"/>
                  </a:lnTo>
                  <a:lnTo>
                    <a:pt x="61" y="86"/>
                  </a:lnTo>
                  <a:lnTo>
                    <a:pt x="55" y="80"/>
                  </a:lnTo>
                  <a:lnTo>
                    <a:pt x="34" y="86"/>
                  </a:lnTo>
                  <a:lnTo>
                    <a:pt x="31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3025989" y="4653290"/>
              <a:ext cx="613833" cy="289984"/>
            </a:xfrm>
            <a:custGeom>
              <a:avLst/>
              <a:gdLst>
                <a:gd name="T0" fmla="*/ 250 w 290"/>
                <a:gd name="T1" fmla="*/ 122 h 137"/>
                <a:gd name="T2" fmla="*/ 244 w 290"/>
                <a:gd name="T3" fmla="*/ 122 h 137"/>
                <a:gd name="T4" fmla="*/ 229 w 290"/>
                <a:gd name="T5" fmla="*/ 122 h 137"/>
                <a:gd name="T6" fmla="*/ 214 w 290"/>
                <a:gd name="T7" fmla="*/ 122 h 137"/>
                <a:gd name="T8" fmla="*/ 205 w 290"/>
                <a:gd name="T9" fmla="*/ 131 h 137"/>
                <a:gd name="T10" fmla="*/ 189 w 290"/>
                <a:gd name="T11" fmla="*/ 137 h 137"/>
                <a:gd name="T12" fmla="*/ 174 w 290"/>
                <a:gd name="T13" fmla="*/ 131 h 137"/>
                <a:gd name="T14" fmla="*/ 165 w 290"/>
                <a:gd name="T15" fmla="*/ 131 h 137"/>
                <a:gd name="T16" fmla="*/ 143 w 290"/>
                <a:gd name="T17" fmla="*/ 122 h 137"/>
                <a:gd name="T18" fmla="*/ 125 w 290"/>
                <a:gd name="T19" fmla="*/ 122 h 137"/>
                <a:gd name="T20" fmla="*/ 110 w 290"/>
                <a:gd name="T21" fmla="*/ 110 h 137"/>
                <a:gd name="T22" fmla="*/ 101 w 290"/>
                <a:gd name="T23" fmla="*/ 97 h 137"/>
                <a:gd name="T24" fmla="*/ 79 w 290"/>
                <a:gd name="T25" fmla="*/ 97 h 137"/>
                <a:gd name="T26" fmla="*/ 64 w 290"/>
                <a:gd name="T27" fmla="*/ 91 h 137"/>
                <a:gd name="T28" fmla="*/ 49 w 290"/>
                <a:gd name="T29" fmla="*/ 100 h 137"/>
                <a:gd name="T30" fmla="*/ 46 w 290"/>
                <a:gd name="T31" fmla="*/ 91 h 137"/>
                <a:gd name="T32" fmla="*/ 15 w 290"/>
                <a:gd name="T33" fmla="*/ 85 h 137"/>
                <a:gd name="T34" fmla="*/ 3 w 290"/>
                <a:gd name="T35" fmla="*/ 76 h 137"/>
                <a:gd name="T36" fmla="*/ 3 w 290"/>
                <a:gd name="T37" fmla="*/ 67 h 137"/>
                <a:gd name="T38" fmla="*/ 15 w 290"/>
                <a:gd name="T39" fmla="*/ 55 h 137"/>
                <a:gd name="T40" fmla="*/ 30 w 290"/>
                <a:gd name="T41" fmla="*/ 67 h 137"/>
                <a:gd name="T42" fmla="*/ 46 w 290"/>
                <a:gd name="T43" fmla="*/ 67 h 137"/>
                <a:gd name="T44" fmla="*/ 58 w 290"/>
                <a:gd name="T45" fmla="*/ 67 h 137"/>
                <a:gd name="T46" fmla="*/ 73 w 290"/>
                <a:gd name="T47" fmla="*/ 61 h 137"/>
                <a:gd name="T48" fmla="*/ 88 w 290"/>
                <a:gd name="T49" fmla="*/ 67 h 137"/>
                <a:gd name="T50" fmla="*/ 110 w 290"/>
                <a:gd name="T51" fmla="*/ 61 h 137"/>
                <a:gd name="T52" fmla="*/ 119 w 290"/>
                <a:gd name="T53" fmla="*/ 61 h 137"/>
                <a:gd name="T54" fmla="*/ 134 w 290"/>
                <a:gd name="T55" fmla="*/ 70 h 137"/>
                <a:gd name="T56" fmla="*/ 140 w 290"/>
                <a:gd name="T57" fmla="*/ 76 h 137"/>
                <a:gd name="T58" fmla="*/ 143 w 290"/>
                <a:gd name="T59" fmla="*/ 67 h 137"/>
                <a:gd name="T60" fmla="*/ 140 w 290"/>
                <a:gd name="T61" fmla="*/ 52 h 137"/>
                <a:gd name="T62" fmla="*/ 134 w 290"/>
                <a:gd name="T63" fmla="*/ 30 h 137"/>
                <a:gd name="T64" fmla="*/ 159 w 290"/>
                <a:gd name="T65" fmla="*/ 21 h 137"/>
                <a:gd name="T66" fmla="*/ 171 w 290"/>
                <a:gd name="T67" fmla="*/ 15 h 137"/>
                <a:gd name="T68" fmla="*/ 180 w 290"/>
                <a:gd name="T69" fmla="*/ 12 h 137"/>
                <a:gd name="T70" fmla="*/ 205 w 290"/>
                <a:gd name="T71" fmla="*/ 15 h 137"/>
                <a:gd name="T72" fmla="*/ 211 w 290"/>
                <a:gd name="T73" fmla="*/ 0 h 137"/>
                <a:gd name="T74" fmla="*/ 229 w 290"/>
                <a:gd name="T75" fmla="*/ 0 h 137"/>
                <a:gd name="T76" fmla="*/ 244 w 290"/>
                <a:gd name="T77" fmla="*/ 6 h 137"/>
                <a:gd name="T78" fmla="*/ 266 w 290"/>
                <a:gd name="T79" fmla="*/ 12 h 137"/>
                <a:gd name="T80" fmla="*/ 275 w 290"/>
                <a:gd name="T81" fmla="*/ 21 h 137"/>
                <a:gd name="T82" fmla="*/ 290 w 290"/>
                <a:gd name="T83" fmla="*/ 27 h 137"/>
                <a:gd name="T84" fmla="*/ 284 w 290"/>
                <a:gd name="T85" fmla="*/ 39 h 137"/>
                <a:gd name="T86" fmla="*/ 284 w 290"/>
                <a:gd name="T87" fmla="*/ 67 h 137"/>
                <a:gd name="T88" fmla="*/ 281 w 290"/>
                <a:gd name="T89" fmla="*/ 67 h 137"/>
                <a:gd name="T90" fmla="*/ 269 w 290"/>
                <a:gd name="T91" fmla="*/ 70 h 137"/>
                <a:gd name="T92" fmla="*/ 275 w 290"/>
                <a:gd name="T93" fmla="*/ 85 h 137"/>
                <a:gd name="T94" fmla="*/ 266 w 290"/>
                <a:gd name="T95" fmla="*/ 107 h 137"/>
                <a:gd name="T96" fmla="*/ 256 w 290"/>
                <a:gd name="T97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137">
                  <a:moveTo>
                    <a:pt x="256" y="116"/>
                  </a:moveTo>
                  <a:lnTo>
                    <a:pt x="256" y="122"/>
                  </a:lnTo>
                  <a:lnTo>
                    <a:pt x="250" y="122"/>
                  </a:lnTo>
                  <a:lnTo>
                    <a:pt x="250" y="125"/>
                  </a:lnTo>
                  <a:lnTo>
                    <a:pt x="244" y="125"/>
                  </a:lnTo>
                  <a:lnTo>
                    <a:pt x="244" y="122"/>
                  </a:lnTo>
                  <a:lnTo>
                    <a:pt x="241" y="122"/>
                  </a:lnTo>
                  <a:lnTo>
                    <a:pt x="235" y="122"/>
                  </a:lnTo>
                  <a:lnTo>
                    <a:pt x="229" y="122"/>
                  </a:lnTo>
                  <a:lnTo>
                    <a:pt x="226" y="122"/>
                  </a:lnTo>
                  <a:lnTo>
                    <a:pt x="220" y="122"/>
                  </a:lnTo>
                  <a:lnTo>
                    <a:pt x="214" y="122"/>
                  </a:lnTo>
                  <a:lnTo>
                    <a:pt x="211" y="122"/>
                  </a:lnTo>
                  <a:lnTo>
                    <a:pt x="211" y="125"/>
                  </a:lnTo>
                  <a:lnTo>
                    <a:pt x="205" y="131"/>
                  </a:lnTo>
                  <a:lnTo>
                    <a:pt x="198" y="131"/>
                  </a:lnTo>
                  <a:lnTo>
                    <a:pt x="195" y="131"/>
                  </a:lnTo>
                  <a:lnTo>
                    <a:pt x="189" y="137"/>
                  </a:lnTo>
                  <a:lnTo>
                    <a:pt x="186" y="137"/>
                  </a:lnTo>
                  <a:lnTo>
                    <a:pt x="180" y="131"/>
                  </a:lnTo>
                  <a:lnTo>
                    <a:pt x="174" y="131"/>
                  </a:lnTo>
                  <a:lnTo>
                    <a:pt x="171" y="131"/>
                  </a:lnTo>
                  <a:lnTo>
                    <a:pt x="165" y="125"/>
                  </a:lnTo>
                  <a:lnTo>
                    <a:pt x="165" y="131"/>
                  </a:lnTo>
                  <a:lnTo>
                    <a:pt x="156" y="125"/>
                  </a:lnTo>
                  <a:lnTo>
                    <a:pt x="150" y="125"/>
                  </a:lnTo>
                  <a:lnTo>
                    <a:pt x="143" y="122"/>
                  </a:lnTo>
                  <a:lnTo>
                    <a:pt x="134" y="122"/>
                  </a:lnTo>
                  <a:lnTo>
                    <a:pt x="128" y="122"/>
                  </a:lnTo>
                  <a:lnTo>
                    <a:pt x="125" y="122"/>
                  </a:lnTo>
                  <a:lnTo>
                    <a:pt x="119" y="122"/>
                  </a:lnTo>
                  <a:lnTo>
                    <a:pt x="116" y="116"/>
                  </a:lnTo>
                  <a:lnTo>
                    <a:pt x="110" y="110"/>
                  </a:lnTo>
                  <a:lnTo>
                    <a:pt x="110" y="107"/>
                  </a:lnTo>
                  <a:lnTo>
                    <a:pt x="104" y="100"/>
                  </a:lnTo>
                  <a:lnTo>
                    <a:pt x="101" y="97"/>
                  </a:lnTo>
                  <a:lnTo>
                    <a:pt x="88" y="97"/>
                  </a:lnTo>
                  <a:lnTo>
                    <a:pt x="85" y="97"/>
                  </a:lnTo>
                  <a:lnTo>
                    <a:pt x="79" y="97"/>
                  </a:lnTo>
                  <a:lnTo>
                    <a:pt x="73" y="97"/>
                  </a:lnTo>
                  <a:lnTo>
                    <a:pt x="70" y="91"/>
                  </a:lnTo>
                  <a:lnTo>
                    <a:pt x="64" y="91"/>
                  </a:lnTo>
                  <a:lnTo>
                    <a:pt x="64" y="97"/>
                  </a:lnTo>
                  <a:lnTo>
                    <a:pt x="55" y="100"/>
                  </a:lnTo>
                  <a:lnTo>
                    <a:pt x="49" y="100"/>
                  </a:lnTo>
                  <a:lnTo>
                    <a:pt x="46" y="100"/>
                  </a:lnTo>
                  <a:lnTo>
                    <a:pt x="46" y="97"/>
                  </a:lnTo>
                  <a:lnTo>
                    <a:pt x="46" y="91"/>
                  </a:lnTo>
                  <a:lnTo>
                    <a:pt x="40" y="91"/>
                  </a:lnTo>
                  <a:lnTo>
                    <a:pt x="18" y="91"/>
                  </a:lnTo>
                  <a:lnTo>
                    <a:pt x="15" y="85"/>
                  </a:lnTo>
                  <a:lnTo>
                    <a:pt x="9" y="82"/>
                  </a:lnTo>
                  <a:lnTo>
                    <a:pt x="3" y="82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3" y="67"/>
                  </a:lnTo>
                  <a:lnTo>
                    <a:pt x="3" y="61"/>
                  </a:lnTo>
                  <a:lnTo>
                    <a:pt x="9" y="55"/>
                  </a:lnTo>
                  <a:lnTo>
                    <a:pt x="15" y="55"/>
                  </a:lnTo>
                  <a:lnTo>
                    <a:pt x="18" y="61"/>
                  </a:lnTo>
                  <a:lnTo>
                    <a:pt x="24" y="67"/>
                  </a:lnTo>
                  <a:lnTo>
                    <a:pt x="30" y="67"/>
                  </a:lnTo>
                  <a:lnTo>
                    <a:pt x="33" y="70"/>
                  </a:lnTo>
                  <a:lnTo>
                    <a:pt x="40" y="67"/>
                  </a:lnTo>
                  <a:lnTo>
                    <a:pt x="46" y="67"/>
                  </a:lnTo>
                  <a:lnTo>
                    <a:pt x="49" y="55"/>
                  </a:lnTo>
                  <a:lnTo>
                    <a:pt x="58" y="61"/>
                  </a:lnTo>
                  <a:lnTo>
                    <a:pt x="58" y="67"/>
                  </a:lnTo>
                  <a:lnTo>
                    <a:pt x="64" y="67"/>
                  </a:lnTo>
                  <a:lnTo>
                    <a:pt x="70" y="67"/>
                  </a:lnTo>
                  <a:lnTo>
                    <a:pt x="73" y="61"/>
                  </a:lnTo>
                  <a:lnTo>
                    <a:pt x="79" y="67"/>
                  </a:lnTo>
                  <a:lnTo>
                    <a:pt x="85" y="67"/>
                  </a:lnTo>
                  <a:lnTo>
                    <a:pt x="88" y="67"/>
                  </a:lnTo>
                  <a:lnTo>
                    <a:pt x="95" y="61"/>
                  </a:lnTo>
                  <a:lnTo>
                    <a:pt x="101" y="61"/>
                  </a:lnTo>
                  <a:lnTo>
                    <a:pt x="110" y="61"/>
                  </a:lnTo>
                  <a:lnTo>
                    <a:pt x="116" y="61"/>
                  </a:lnTo>
                  <a:lnTo>
                    <a:pt x="119" y="67"/>
                  </a:lnTo>
                  <a:lnTo>
                    <a:pt x="119" y="61"/>
                  </a:lnTo>
                  <a:lnTo>
                    <a:pt x="125" y="61"/>
                  </a:lnTo>
                  <a:lnTo>
                    <a:pt x="134" y="67"/>
                  </a:lnTo>
                  <a:lnTo>
                    <a:pt x="134" y="70"/>
                  </a:lnTo>
                  <a:lnTo>
                    <a:pt x="134" y="76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3" y="76"/>
                  </a:lnTo>
                  <a:lnTo>
                    <a:pt x="143" y="70"/>
                  </a:lnTo>
                  <a:lnTo>
                    <a:pt x="143" y="67"/>
                  </a:lnTo>
                  <a:lnTo>
                    <a:pt x="140" y="61"/>
                  </a:lnTo>
                  <a:lnTo>
                    <a:pt x="140" y="55"/>
                  </a:lnTo>
                  <a:lnTo>
                    <a:pt x="140" y="52"/>
                  </a:lnTo>
                  <a:lnTo>
                    <a:pt x="134" y="45"/>
                  </a:lnTo>
                  <a:lnTo>
                    <a:pt x="134" y="39"/>
                  </a:lnTo>
                  <a:lnTo>
                    <a:pt x="134" y="30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59" y="21"/>
                  </a:lnTo>
                  <a:lnTo>
                    <a:pt x="159" y="15"/>
                  </a:lnTo>
                  <a:lnTo>
                    <a:pt x="165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4" y="12"/>
                  </a:lnTo>
                  <a:lnTo>
                    <a:pt x="180" y="12"/>
                  </a:lnTo>
                  <a:lnTo>
                    <a:pt x="186" y="15"/>
                  </a:lnTo>
                  <a:lnTo>
                    <a:pt x="195" y="15"/>
                  </a:lnTo>
                  <a:lnTo>
                    <a:pt x="205" y="15"/>
                  </a:lnTo>
                  <a:lnTo>
                    <a:pt x="211" y="12"/>
                  </a:lnTo>
                  <a:lnTo>
                    <a:pt x="211" y="6"/>
                  </a:lnTo>
                  <a:lnTo>
                    <a:pt x="211" y="0"/>
                  </a:lnTo>
                  <a:lnTo>
                    <a:pt x="21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6"/>
                  </a:lnTo>
                  <a:lnTo>
                    <a:pt x="244" y="6"/>
                  </a:lnTo>
                  <a:lnTo>
                    <a:pt x="256" y="6"/>
                  </a:lnTo>
                  <a:lnTo>
                    <a:pt x="260" y="12"/>
                  </a:lnTo>
                  <a:lnTo>
                    <a:pt x="266" y="12"/>
                  </a:lnTo>
                  <a:lnTo>
                    <a:pt x="266" y="15"/>
                  </a:lnTo>
                  <a:lnTo>
                    <a:pt x="269" y="21"/>
                  </a:lnTo>
                  <a:lnTo>
                    <a:pt x="275" y="21"/>
                  </a:lnTo>
                  <a:lnTo>
                    <a:pt x="281" y="21"/>
                  </a:lnTo>
                  <a:lnTo>
                    <a:pt x="284" y="21"/>
                  </a:lnTo>
                  <a:lnTo>
                    <a:pt x="290" y="27"/>
                  </a:lnTo>
                  <a:lnTo>
                    <a:pt x="284" y="30"/>
                  </a:lnTo>
                  <a:lnTo>
                    <a:pt x="290" y="39"/>
                  </a:lnTo>
                  <a:lnTo>
                    <a:pt x="284" y="39"/>
                  </a:lnTo>
                  <a:lnTo>
                    <a:pt x="290" y="52"/>
                  </a:lnTo>
                  <a:lnTo>
                    <a:pt x="290" y="61"/>
                  </a:lnTo>
                  <a:lnTo>
                    <a:pt x="284" y="67"/>
                  </a:lnTo>
                  <a:lnTo>
                    <a:pt x="284" y="70"/>
                  </a:lnTo>
                  <a:lnTo>
                    <a:pt x="281" y="70"/>
                  </a:lnTo>
                  <a:lnTo>
                    <a:pt x="281" y="67"/>
                  </a:lnTo>
                  <a:lnTo>
                    <a:pt x="275" y="67"/>
                  </a:lnTo>
                  <a:lnTo>
                    <a:pt x="269" y="67"/>
                  </a:lnTo>
                  <a:lnTo>
                    <a:pt x="269" y="70"/>
                  </a:lnTo>
                  <a:lnTo>
                    <a:pt x="275" y="76"/>
                  </a:lnTo>
                  <a:lnTo>
                    <a:pt x="275" y="82"/>
                  </a:lnTo>
                  <a:lnTo>
                    <a:pt x="275" y="85"/>
                  </a:lnTo>
                  <a:lnTo>
                    <a:pt x="269" y="85"/>
                  </a:lnTo>
                  <a:lnTo>
                    <a:pt x="269" y="97"/>
                  </a:lnTo>
                  <a:lnTo>
                    <a:pt x="266" y="107"/>
                  </a:lnTo>
                  <a:lnTo>
                    <a:pt x="260" y="107"/>
                  </a:lnTo>
                  <a:lnTo>
                    <a:pt x="256" y="116"/>
                  </a:lnTo>
                  <a:lnTo>
                    <a:pt x="256" y="122"/>
                  </a:lnTo>
                  <a:lnTo>
                    <a:pt x="256" y="1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3025989" y="4653290"/>
              <a:ext cx="613833" cy="289984"/>
            </a:xfrm>
            <a:custGeom>
              <a:avLst/>
              <a:gdLst>
                <a:gd name="T0" fmla="*/ 250 w 290"/>
                <a:gd name="T1" fmla="*/ 122 h 137"/>
                <a:gd name="T2" fmla="*/ 244 w 290"/>
                <a:gd name="T3" fmla="*/ 122 h 137"/>
                <a:gd name="T4" fmla="*/ 229 w 290"/>
                <a:gd name="T5" fmla="*/ 122 h 137"/>
                <a:gd name="T6" fmla="*/ 214 w 290"/>
                <a:gd name="T7" fmla="*/ 122 h 137"/>
                <a:gd name="T8" fmla="*/ 205 w 290"/>
                <a:gd name="T9" fmla="*/ 131 h 137"/>
                <a:gd name="T10" fmla="*/ 189 w 290"/>
                <a:gd name="T11" fmla="*/ 137 h 137"/>
                <a:gd name="T12" fmla="*/ 174 w 290"/>
                <a:gd name="T13" fmla="*/ 131 h 137"/>
                <a:gd name="T14" fmla="*/ 165 w 290"/>
                <a:gd name="T15" fmla="*/ 131 h 137"/>
                <a:gd name="T16" fmla="*/ 143 w 290"/>
                <a:gd name="T17" fmla="*/ 122 h 137"/>
                <a:gd name="T18" fmla="*/ 125 w 290"/>
                <a:gd name="T19" fmla="*/ 122 h 137"/>
                <a:gd name="T20" fmla="*/ 110 w 290"/>
                <a:gd name="T21" fmla="*/ 110 h 137"/>
                <a:gd name="T22" fmla="*/ 101 w 290"/>
                <a:gd name="T23" fmla="*/ 97 h 137"/>
                <a:gd name="T24" fmla="*/ 79 w 290"/>
                <a:gd name="T25" fmla="*/ 97 h 137"/>
                <a:gd name="T26" fmla="*/ 64 w 290"/>
                <a:gd name="T27" fmla="*/ 91 h 137"/>
                <a:gd name="T28" fmla="*/ 49 w 290"/>
                <a:gd name="T29" fmla="*/ 100 h 137"/>
                <a:gd name="T30" fmla="*/ 46 w 290"/>
                <a:gd name="T31" fmla="*/ 91 h 137"/>
                <a:gd name="T32" fmla="*/ 15 w 290"/>
                <a:gd name="T33" fmla="*/ 85 h 137"/>
                <a:gd name="T34" fmla="*/ 3 w 290"/>
                <a:gd name="T35" fmla="*/ 76 h 137"/>
                <a:gd name="T36" fmla="*/ 3 w 290"/>
                <a:gd name="T37" fmla="*/ 67 h 137"/>
                <a:gd name="T38" fmla="*/ 15 w 290"/>
                <a:gd name="T39" fmla="*/ 55 h 137"/>
                <a:gd name="T40" fmla="*/ 30 w 290"/>
                <a:gd name="T41" fmla="*/ 67 h 137"/>
                <a:gd name="T42" fmla="*/ 46 w 290"/>
                <a:gd name="T43" fmla="*/ 67 h 137"/>
                <a:gd name="T44" fmla="*/ 58 w 290"/>
                <a:gd name="T45" fmla="*/ 67 h 137"/>
                <a:gd name="T46" fmla="*/ 73 w 290"/>
                <a:gd name="T47" fmla="*/ 61 h 137"/>
                <a:gd name="T48" fmla="*/ 88 w 290"/>
                <a:gd name="T49" fmla="*/ 67 h 137"/>
                <a:gd name="T50" fmla="*/ 110 w 290"/>
                <a:gd name="T51" fmla="*/ 61 h 137"/>
                <a:gd name="T52" fmla="*/ 119 w 290"/>
                <a:gd name="T53" fmla="*/ 61 h 137"/>
                <a:gd name="T54" fmla="*/ 134 w 290"/>
                <a:gd name="T55" fmla="*/ 70 h 137"/>
                <a:gd name="T56" fmla="*/ 140 w 290"/>
                <a:gd name="T57" fmla="*/ 76 h 137"/>
                <a:gd name="T58" fmla="*/ 143 w 290"/>
                <a:gd name="T59" fmla="*/ 67 h 137"/>
                <a:gd name="T60" fmla="*/ 140 w 290"/>
                <a:gd name="T61" fmla="*/ 52 h 137"/>
                <a:gd name="T62" fmla="*/ 134 w 290"/>
                <a:gd name="T63" fmla="*/ 30 h 137"/>
                <a:gd name="T64" fmla="*/ 159 w 290"/>
                <a:gd name="T65" fmla="*/ 21 h 137"/>
                <a:gd name="T66" fmla="*/ 171 w 290"/>
                <a:gd name="T67" fmla="*/ 15 h 137"/>
                <a:gd name="T68" fmla="*/ 180 w 290"/>
                <a:gd name="T69" fmla="*/ 12 h 137"/>
                <a:gd name="T70" fmla="*/ 205 w 290"/>
                <a:gd name="T71" fmla="*/ 15 h 137"/>
                <a:gd name="T72" fmla="*/ 211 w 290"/>
                <a:gd name="T73" fmla="*/ 0 h 137"/>
                <a:gd name="T74" fmla="*/ 229 w 290"/>
                <a:gd name="T75" fmla="*/ 0 h 137"/>
                <a:gd name="T76" fmla="*/ 244 w 290"/>
                <a:gd name="T77" fmla="*/ 6 h 137"/>
                <a:gd name="T78" fmla="*/ 266 w 290"/>
                <a:gd name="T79" fmla="*/ 12 h 137"/>
                <a:gd name="T80" fmla="*/ 275 w 290"/>
                <a:gd name="T81" fmla="*/ 21 h 137"/>
                <a:gd name="T82" fmla="*/ 290 w 290"/>
                <a:gd name="T83" fmla="*/ 27 h 137"/>
                <a:gd name="T84" fmla="*/ 284 w 290"/>
                <a:gd name="T85" fmla="*/ 39 h 137"/>
                <a:gd name="T86" fmla="*/ 284 w 290"/>
                <a:gd name="T87" fmla="*/ 67 h 137"/>
                <a:gd name="T88" fmla="*/ 281 w 290"/>
                <a:gd name="T89" fmla="*/ 67 h 137"/>
                <a:gd name="T90" fmla="*/ 269 w 290"/>
                <a:gd name="T91" fmla="*/ 70 h 137"/>
                <a:gd name="T92" fmla="*/ 275 w 290"/>
                <a:gd name="T93" fmla="*/ 85 h 137"/>
                <a:gd name="T94" fmla="*/ 266 w 290"/>
                <a:gd name="T95" fmla="*/ 107 h 137"/>
                <a:gd name="T96" fmla="*/ 256 w 290"/>
                <a:gd name="T97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137">
                  <a:moveTo>
                    <a:pt x="256" y="116"/>
                  </a:moveTo>
                  <a:lnTo>
                    <a:pt x="256" y="122"/>
                  </a:lnTo>
                  <a:lnTo>
                    <a:pt x="250" y="122"/>
                  </a:lnTo>
                  <a:lnTo>
                    <a:pt x="250" y="125"/>
                  </a:lnTo>
                  <a:lnTo>
                    <a:pt x="244" y="125"/>
                  </a:lnTo>
                  <a:lnTo>
                    <a:pt x="244" y="122"/>
                  </a:lnTo>
                  <a:lnTo>
                    <a:pt x="241" y="122"/>
                  </a:lnTo>
                  <a:lnTo>
                    <a:pt x="235" y="122"/>
                  </a:lnTo>
                  <a:lnTo>
                    <a:pt x="229" y="122"/>
                  </a:lnTo>
                  <a:lnTo>
                    <a:pt x="226" y="122"/>
                  </a:lnTo>
                  <a:lnTo>
                    <a:pt x="220" y="122"/>
                  </a:lnTo>
                  <a:lnTo>
                    <a:pt x="214" y="122"/>
                  </a:lnTo>
                  <a:lnTo>
                    <a:pt x="211" y="122"/>
                  </a:lnTo>
                  <a:lnTo>
                    <a:pt x="211" y="125"/>
                  </a:lnTo>
                  <a:lnTo>
                    <a:pt x="205" y="131"/>
                  </a:lnTo>
                  <a:lnTo>
                    <a:pt x="198" y="131"/>
                  </a:lnTo>
                  <a:lnTo>
                    <a:pt x="195" y="131"/>
                  </a:lnTo>
                  <a:lnTo>
                    <a:pt x="189" y="137"/>
                  </a:lnTo>
                  <a:lnTo>
                    <a:pt x="186" y="137"/>
                  </a:lnTo>
                  <a:lnTo>
                    <a:pt x="180" y="131"/>
                  </a:lnTo>
                  <a:lnTo>
                    <a:pt x="174" y="131"/>
                  </a:lnTo>
                  <a:lnTo>
                    <a:pt x="171" y="131"/>
                  </a:lnTo>
                  <a:lnTo>
                    <a:pt x="165" y="125"/>
                  </a:lnTo>
                  <a:lnTo>
                    <a:pt x="165" y="131"/>
                  </a:lnTo>
                  <a:lnTo>
                    <a:pt x="156" y="125"/>
                  </a:lnTo>
                  <a:lnTo>
                    <a:pt x="150" y="125"/>
                  </a:lnTo>
                  <a:lnTo>
                    <a:pt x="143" y="122"/>
                  </a:lnTo>
                  <a:lnTo>
                    <a:pt x="134" y="122"/>
                  </a:lnTo>
                  <a:lnTo>
                    <a:pt x="128" y="122"/>
                  </a:lnTo>
                  <a:lnTo>
                    <a:pt x="125" y="122"/>
                  </a:lnTo>
                  <a:lnTo>
                    <a:pt x="119" y="122"/>
                  </a:lnTo>
                  <a:lnTo>
                    <a:pt x="116" y="116"/>
                  </a:lnTo>
                  <a:lnTo>
                    <a:pt x="110" y="110"/>
                  </a:lnTo>
                  <a:lnTo>
                    <a:pt x="110" y="107"/>
                  </a:lnTo>
                  <a:lnTo>
                    <a:pt x="104" y="100"/>
                  </a:lnTo>
                  <a:lnTo>
                    <a:pt x="101" y="97"/>
                  </a:lnTo>
                  <a:lnTo>
                    <a:pt x="88" y="97"/>
                  </a:lnTo>
                  <a:lnTo>
                    <a:pt x="85" y="97"/>
                  </a:lnTo>
                  <a:lnTo>
                    <a:pt x="79" y="97"/>
                  </a:lnTo>
                  <a:lnTo>
                    <a:pt x="73" y="97"/>
                  </a:lnTo>
                  <a:lnTo>
                    <a:pt x="70" y="91"/>
                  </a:lnTo>
                  <a:lnTo>
                    <a:pt x="64" y="91"/>
                  </a:lnTo>
                  <a:lnTo>
                    <a:pt x="64" y="97"/>
                  </a:lnTo>
                  <a:lnTo>
                    <a:pt x="55" y="100"/>
                  </a:lnTo>
                  <a:lnTo>
                    <a:pt x="49" y="100"/>
                  </a:lnTo>
                  <a:lnTo>
                    <a:pt x="46" y="100"/>
                  </a:lnTo>
                  <a:lnTo>
                    <a:pt x="46" y="97"/>
                  </a:lnTo>
                  <a:lnTo>
                    <a:pt x="46" y="91"/>
                  </a:lnTo>
                  <a:lnTo>
                    <a:pt x="40" y="91"/>
                  </a:lnTo>
                  <a:lnTo>
                    <a:pt x="18" y="91"/>
                  </a:lnTo>
                  <a:lnTo>
                    <a:pt x="15" y="85"/>
                  </a:lnTo>
                  <a:lnTo>
                    <a:pt x="9" y="82"/>
                  </a:lnTo>
                  <a:lnTo>
                    <a:pt x="3" y="82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3" y="67"/>
                  </a:lnTo>
                  <a:lnTo>
                    <a:pt x="3" y="61"/>
                  </a:lnTo>
                  <a:lnTo>
                    <a:pt x="9" y="55"/>
                  </a:lnTo>
                  <a:lnTo>
                    <a:pt x="15" y="55"/>
                  </a:lnTo>
                  <a:lnTo>
                    <a:pt x="18" y="61"/>
                  </a:lnTo>
                  <a:lnTo>
                    <a:pt x="24" y="67"/>
                  </a:lnTo>
                  <a:lnTo>
                    <a:pt x="30" y="67"/>
                  </a:lnTo>
                  <a:lnTo>
                    <a:pt x="33" y="70"/>
                  </a:lnTo>
                  <a:lnTo>
                    <a:pt x="40" y="67"/>
                  </a:lnTo>
                  <a:lnTo>
                    <a:pt x="46" y="67"/>
                  </a:lnTo>
                  <a:lnTo>
                    <a:pt x="49" y="55"/>
                  </a:lnTo>
                  <a:lnTo>
                    <a:pt x="58" y="61"/>
                  </a:lnTo>
                  <a:lnTo>
                    <a:pt x="58" y="67"/>
                  </a:lnTo>
                  <a:lnTo>
                    <a:pt x="64" y="67"/>
                  </a:lnTo>
                  <a:lnTo>
                    <a:pt x="70" y="67"/>
                  </a:lnTo>
                  <a:lnTo>
                    <a:pt x="73" y="61"/>
                  </a:lnTo>
                  <a:lnTo>
                    <a:pt x="79" y="67"/>
                  </a:lnTo>
                  <a:lnTo>
                    <a:pt x="85" y="67"/>
                  </a:lnTo>
                  <a:lnTo>
                    <a:pt x="88" y="67"/>
                  </a:lnTo>
                  <a:lnTo>
                    <a:pt x="95" y="61"/>
                  </a:lnTo>
                  <a:lnTo>
                    <a:pt x="101" y="61"/>
                  </a:lnTo>
                  <a:lnTo>
                    <a:pt x="110" y="61"/>
                  </a:lnTo>
                  <a:lnTo>
                    <a:pt x="116" y="61"/>
                  </a:lnTo>
                  <a:lnTo>
                    <a:pt x="119" y="67"/>
                  </a:lnTo>
                  <a:lnTo>
                    <a:pt x="119" y="61"/>
                  </a:lnTo>
                  <a:lnTo>
                    <a:pt x="125" y="61"/>
                  </a:lnTo>
                  <a:lnTo>
                    <a:pt x="134" y="67"/>
                  </a:lnTo>
                  <a:lnTo>
                    <a:pt x="134" y="70"/>
                  </a:lnTo>
                  <a:lnTo>
                    <a:pt x="134" y="76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3" y="76"/>
                  </a:lnTo>
                  <a:lnTo>
                    <a:pt x="143" y="70"/>
                  </a:lnTo>
                  <a:lnTo>
                    <a:pt x="143" y="67"/>
                  </a:lnTo>
                  <a:lnTo>
                    <a:pt x="140" y="61"/>
                  </a:lnTo>
                  <a:lnTo>
                    <a:pt x="140" y="55"/>
                  </a:lnTo>
                  <a:lnTo>
                    <a:pt x="140" y="52"/>
                  </a:lnTo>
                  <a:lnTo>
                    <a:pt x="134" y="45"/>
                  </a:lnTo>
                  <a:lnTo>
                    <a:pt x="134" y="39"/>
                  </a:lnTo>
                  <a:lnTo>
                    <a:pt x="134" y="30"/>
                  </a:lnTo>
                  <a:lnTo>
                    <a:pt x="150" y="30"/>
                  </a:lnTo>
                  <a:lnTo>
                    <a:pt x="156" y="27"/>
                  </a:lnTo>
                  <a:lnTo>
                    <a:pt x="159" y="21"/>
                  </a:lnTo>
                  <a:lnTo>
                    <a:pt x="159" y="15"/>
                  </a:lnTo>
                  <a:lnTo>
                    <a:pt x="165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4" y="12"/>
                  </a:lnTo>
                  <a:lnTo>
                    <a:pt x="180" y="12"/>
                  </a:lnTo>
                  <a:lnTo>
                    <a:pt x="186" y="15"/>
                  </a:lnTo>
                  <a:lnTo>
                    <a:pt x="195" y="15"/>
                  </a:lnTo>
                  <a:lnTo>
                    <a:pt x="205" y="15"/>
                  </a:lnTo>
                  <a:lnTo>
                    <a:pt x="211" y="12"/>
                  </a:lnTo>
                  <a:lnTo>
                    <a:pt x="211" y="6"/>
                  </a:lnTo>
                  <a:lnTo>
                    <a:pt x="211" y="0"/>
                  </a:lnTo>
                  <a:lnTo>
                    <a:pt x="21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6"/>
                  </a:lnTo>
                  <a:lnTo>
                    <a:pt x="244" y="6"/>
                  </a:lnTo>
                  <a:lnTo>
                    <a:pt x="256" y="6"/>
                  </a:lnTo>
                  <a:lnTo>
                    <a:pt x="260" y="12"/>
                  </a:lnTo>
                  <a:lnTo>
                    <a:pt x="266" y="12"/>
                  </a:lnTo>
                  <a:lnTo>
                    <a:pt x="266" y="15"/>
                  </a:lnTo>
                  <a:lnTo>
                    <a:pt x="269" y="21"/>
                  </a:lnTo>
                  <a:lnTo>
                    <a:pt x="275" y="21"/>
                  </a:lnTo>
                  <a:lnTo>
                    <a:pt x="281" y="21"/>
                  </a:lnTo>
                  <a:lnTo>
                    <a:pt x="284" y="21"/>
                  </a:lnTo>
                  <a:lnTo>
                    <a:pt x="290" y="27"/>
                  </a:lnTo>
                  <a:lnTo>
                    <a:pt x="284" y="30"/>
                  </a:lnTo>
                  <a:lnTo>
                    <a:pt x="290" y="39"/>
                  </a:lnTo>
                  <a:lnTo>
                    <a:pt x="284" y="39"/>
                  </a:lnTo>
                  <a:lnTo>
                    <a:pt x="290" y="52"/>
                  </a:lnTo>
                  <a:lnTo>
                    <a:pt x="290" y="61"/>
                  </a:lnTo>
                  <a:lnTo>
                    <a:pt x="284" y="67"/>
                  </a:lnTo>
                  <a:lnTo>
                    <a:pt x="284" y="70"/>
                  </a:lnTo>
                  <a:lnTo>
                    <a:pt x="281" y="70"/>
                  </a:lnTo>
                  <a:lnTo>
                    <a:pt x="281" y="67"/>
                  </a:lnTo>
                  <a:lnTo>
                    <a:pt x="275" y="67"/>
                  </a:lnTo>
                  <a:lnTo>
                    <a:pt x="269" y="67"/>
                  </a:lnTo>
                  <a:lnTo>
                    <a:pt x="269" y="70"/>
                  </a:lnTo>
                  <a:lnTo>
                    <a:pt x="275" y="76"/>
                  </a:lnTo>
                  <a:lnTo>
                    <a:pt x="275" y="82"/>
                  </a:lnTo>
                  <a:lnTo>
                    <a:pt x="275" y="85"/>
                  </a:lnTo>
                  <a:lnTo>
                    <a:pt x="269" y="85"/>
                  </a:lnTo>
                  <a:lnTo>
                    <a:pt x="269" y="97"/>
                  </a:lnTo>
                  <a:lnTo>
                    <a:pt x="266" y="107"/>
                  </a:lnTo>
                  <a:lnTo>
                    <a:pt x="260" y="107"/>
                  </a:lnTo>
                  <a:lnTo>
                    <a:pt x="256" y="116"/>
                  </a:lnTo>
                  <a:lnTo>
                    <a:pt x="256" y="122"/>
                  </a:lnTo>
                  <a:lnTo>
                    <a:pt x="256" y="1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2812206" y="3927274"/>
              <a:ext cx="692151" cy="899584"/>
            </a:xfrm>
            <a:custGeom>
              <a:avLst/>
              <a:gdLst>
                <a:gd name="T0" fmla="*/ 9 w 327"/>
                <a:gd name="T1" fmla="*/ 260 h 425"/>
                <a:gd name="T2" fmla="*/ 9 w 327"/>
                <a:gd name="T3" fmla="*/ 285 h 425"/>
                <a:gd name="T4" fmla="*/ 46 w 327"/>
                <a:gd name="T5" fmla="*/ 309 h 425"/>
                <a:gd name="T6" fmla="*/ 46 w 327"/>
                <a:gd name="T7" fmla="*/ 330 h 425"/>
                <a:gd name="T8" fmla="*/ 37 w 327"/>
                <a:gd name="T9" fmla="*/ 364 h 425"/>
                <a:gd name="T10" fmla="*/ 37 w 327"/>
                <a:gd name="T11" fmla="*/ 388 h 425"/>
                <a:gd name="T12" fmla="*/ 61 w 327"/>
                <a:gd name="T13" fmla="*/ 388 h 425"/>
                <a:gd name="T14" fmla="*/ 86 w 327"/>
                <a:gd name="T15" fmla="*/ 395 h 425"/>
                <a:gd name="T16" fmla="*/ 110 w 327"/>
                <a:gd name="T17" fmla="*/ 401 h 425"/>
                <a:gd name="T18" fmla="*/ 138 w 327"/>
                <a:gd name="T19" fmla="*/ 416 h 425"/>
                <a:gd name="T20" fmla="*/ 162 w 327"/>
                <a:gd name="T21" fmla="*/ 410 h 425"/>
                <a:gd name="T22" fmla="*/ 186 w 327"/>
                <a:gd name="T23" fmla="*/ 410 h 425"/>
                <a:gd name="T24" fmla="*/ 217 w 327"/>
                <a:gd name="T25" fmla="*/ 404 h 425"/>
                <a:gd name="T26" fmla="*/ 235 w 327"/>
                <a:gd name="T27" fmla="*/ 416 h 425"/>
                <a:gd name="T28" fmla="*/ 248 w 327"/>
                <a:gd name="T29" fmla="*/ 416 h 425"/>
                <a:gd name="T30" fmla="*/ 235 w 327"/>
                <a:gd name="T31" fmla="*/ 388 h 425"/>
                <a:gd name="T32" fmla="*/ 263 w 327"/>
                <a:gd name="T33" fmla="*/ 364 h 425"/>
                <a:gd name="T34" fmla="*/ 278 w 327"/>
                <a:gd name="T35" fmla="*/ 355 h 425"/>
                <a:gd name="T36" fmla="*/ 257 w 327"/>
                <a:gd name="T37" fmla="*/ 336 h 425"/>
                <a:gd name="T38" fmla="*/ 235 w 327"/>
                <a:gd name="T39" fmla="*/ 300 h 425"/>
                <a:gd name="T40" fmla="*/ 223 w 327"/>
                <a:gd name="T41" fmla="*/ 269 h 425"/>
                <a:gd name="T42" fmla="*/ 232 w 327"/>
                <a:gd name="T43" fmla="*/ 254 h 425"/>
                <a:gd name="T44" fmla="*/ 266 w 327"/>
                <a:gd name="T45" fmla="*/ 251 h 425"/>
                <a:gd name="T46" fmla="*/ 309 w 327"/>
                <a:gd name="T47" fmla="*/ 226 h 425"/>
                <a:gd name="T48" fmla="*/ 324 w 327"/>
                <a:gd name="T49" fmla="*/ 226 h 425"/>
                <a:gd name="T50" fmla="*/ 324 w 327"/>
                <a:gd name="T51" fmla="*/ 196 h 425"/>
                <a:gd name="T52" fmla="*/ 318 w 327"/>
                <a:gd name="T53" fmla="*/ 156 h 425"/>
                <a:gd name="T54" fmla="*/ 309 w 327"/>
                <a:gd name="T55" fmla="*/ 135 h 425"/>
                <a:gd name="T56" fmla="*/ 312 w 327"/>
                <a:gd name="T57" fmla="*/ 104 h 425"/>
                <a:gd name="T58" fmla="*/ 296 w 327"/>
                <a:gd name="T59" fmla="*/ 71 h 425"/>
                <a:gd name="T60" fmla="*/ 278 w 327"/>
                <a:gd name="T61" fmla="*/ 49 h 425"/>
                <a:gd name="T62" fmla="*/ 257 w 327"/>
                <a:gd name="T63" fmla="*/ 49 h 425"/>
                <a:gd name="T64" fmla="*/ 226 w 327"/>
                <a:gd name="T65" fmla="*/ 58 h 425"/>
                <a:gd name="T66" fmla="*/ 208 w 327"/>
                <a:gd name="T67" fmla="*/ 49 h 425"/>
                <a:gd name="T68" fmla="*/ 202 w 327"/>
                <a:gd name="T69" fmla="*/ 40 h 425"/>
                <a:gd name="T70" fmla="*/ 180 w 327"/>
                <a:gd name="T71" fmla="*/ 31 h 425"/>
                <a:gd name="T72" fmla="*/ 171 w 327"/>
                <a:gd name="T73" fmla="*/ 16 h 425"/>
                <a:gd name="T74" fmla="*/ 141 w 327"/>
                <a:gd name="T75" fmla="*/ 0 h 425"/>
                <a:gd name="T76" fmla="*/ 138 w 327"/>
                <a:gd name="T77" fmla="*/ 31 h 425"/>
                <a:gd name="T78" fmla="*/ 138 w 327"/>
                <a:gd name="T79" fmla="*/ 46 h 425"/>
                <a:gd name="T80" fmla="*/ 156 w 327"/>
                <a:gd name="T81" fmla="*/ 74 h 425"/>
                <a:gd name="T82" fmla="*/ 125 w 327"/>
                <a:gd name="T83" fmla="*/ 64 h 425"/>
                <a:gd name="T84" fmla="*/ 116 w 327"/>
                <a:gd name="T85" fmla="*/ 80 h 425"/>
                <a:gd name="T86" fmla="*/ 107 w 327"/>
                <a:gd name="T87" fmla="*/ 74 h 425"/>
                <a:gd name="T88" fmla="*/ 79 w 327"/>
                <a:gd name="T89" fmla="*/ 58 h 425"/>
                <a:gd name="T90" fmla="*/ 76 w 327"/>
                <a:gd name="T91" fmla="*/ 74 h 425"/>
                <a:gd name="T92" fmla="*/ 76 w 327"/>
                <a:gd name="T93" fmla="*/ 98 h 425"/>
                <a:gd name="T94" fmla="*/ 70 w 327"/>
                <a:gd name="T95" fmla="*/ 126 h 425"/>
                <a:gd name="T96" fmla="*/ 61 w 327"/>
                <a:gd name="T97" fmla="*/ 156 h 425"/>
                <a:gd name="T98" fmla="*/ 25 w 327"/>
                <a:gd name="T99" fmla="*/ 156 h 425"/>
                <a:gd name="T100" fmla="*/ 15 w 327"/>
                <a:gd name="T101" fmla="*/ 184 h 425"/>
                <a:gd name="T102" fmla="*/ 0 w 327"/>
                <a:gd name="T103" fmla="*/ 214 h 425"/>
                <a:gd name="T104" fmla="*/ 0 w 327"/>
                <a:gd name="T105" fmla="*/ 23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425">
                  <a:moveTo>
                    <a:pt x="0" y="239"/>
                  </a:moveTo>
                  <a:lnTo>
                    <a:pt x="0" y="245"/>
                  </a:lnTo>
                  <a:lnTo>
                    <a:pt x="6" y="251"/>
                  </a:lnTo>
                  <a:lnTo>
                    <a:pt x="9" y="254"/>
                  </a:lnTo>
                  <a:lnTo>
                    <a:pt x="9" y="260"/>
                  </a:lnTo>
                  <a:lnTo>
                    <a:pt x="9" y="266"/>
                  </a:lnTo>
                  <a:lnTo>
                    <a:pt x="9" y="269"/>
                  </a:lnTo>
                  <a:lnTo>
                    <a:pt x="9" y="275"/>
                  </a:lnTo>
                  <a:lnTo>
                    <a:pt x="6" y="275"/>
                  </a:lnTo>
                  <a:lnTo>
                    <a:pt x="9" y="285"/>
                  </a:lnTo>
                  <a:lnTo>
                    <a:pt x="15" y="294"/>
                  </a:lnTo>
                  <a:lnTo>
                    <a:pt x="21" y="300"/>
                  </a:lnTo>
                  <a:lnTo>
                    <a:pt x="31" y="306"/>
                  </a:lnTo>
                  <a:lnTo>
                    <a:pt x="40" y="306"/>
                  </a:lnTo>
                  <a:lnTo>
                    <a:pt x="46" y="309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61" y="315"/>
                  </a:lnTo>
                  <a:lnTo>
                    <a:pt x="52" y="324"/>
                  </a:lnTo>
                  <a:lnTo>
                    <a:pt x="46" y="330"/>
                  </a:lnTo>
                  <a:lnTo>
                    <a:pt x="40" y="340"/>
                  </a:lnTo>
                  <a:lnTo>
                    <a:pt x="40" y="346"/>
                  </a:lnTo>
                  <a:lnTo>
                    <a:pt x="37" y="349"/>
                  </a:lnTo>
                  <a:lnTo>
                    <a:pt x="37" y="355"/>
                  </a:lnTo>
                  <a:lnTo>
                    <a:pt x="37" y="364"/>
                  </a:lnTo>
                  <a:lnTo>
                    <a:pt x="37" y="370"/>
                  </a:lnTo>
                  <a:lnTo>
                    <a:pt x="31" y="376"/>
                  </a:lnTo>
                  <a:lnTo>
                    <a:pt x="31" y="385"/>
                  </a:lnTo>
                  <a:lnTo>
                    <a:pt x="31" y="385"/>
                  </a:lnTo>
                  <a:lnTo>
                    <a:pt x="37" y="388"/>
                  </a:lnTo>
                  <a:lnTo>
                    <a:pt x="37" y="385"/>
                  </a:lnTo>
                  <a:lnTo>
                    <a:pt x="46" y="388"/>
                  </a:lnTo>
                  <a:lnTo>
                    <a:pt x="52" y="388"/>
                  </a:lnTo>
                  <a:lnTo>
                    <a:pt x="55" y="388"/>
                  </a:lnTo>
                  <a:lnTo>
                    <a:pt x="61" y="388"/>
                  </a:lnTo>
                  <a:lnTo>
                    <a:pt x="64" y="388"/>
                  </a:lnTo>
                  <a:lnTo>
                    <a:pt x="70" y="388"/>
                  </a:lnTo>
                  <a:lnTo>
                    <a:pt x="76" y="388"/>
                  </a:lnTo>
                  <a:lnTo>
                    <a:pt x="86" y="388"/>
                  </a:lnTo>
                  <a:lnTo>
                    <a:pt x="86" y="395"/>
                  </a:lnTo>
                  <a:lnTo>
                    <a:pt x="92" y="395"/>
                  </a:lnTo>
                  <a:lnTo>
                    <a:pt x="95" y="395"/>
                  </a:lnTo>
                  <a:lnTo>
                    <a:pt x="95" y="401"/>
                  </a:lnTo>
                  <a:lnTo>
                    <a:pt x="107" y="404"/>
                  </a:lnTo>
                  <a:lnTo>
                    <a:pt x="110" y="401"/>
                  </a:lnTo>
                  <a:lnTo>
                    <a:pt x="116" y="401"/>
                  </a:lnTo>
                  <a:lnTo>
                    <a:pt x="122" y="404"/>
                  </a:lnTo>
                  <a:lnTo>
                    <a:pt x="125" y="410"/>
                  </a:lnTo>
                  <a:lnTo>
                    <a:pt x="131" y="410"/>
                  </a:lnTo>
                  <a:lnTo>
                    <a:pt x="138" y="416"/>
                  </a:lnTo>
                  <a:lnTo>
                    <a:pt x="141" y="410"/>
                  </a:lnTo>
                  <a:lnTo>
                    <a:pt x="147" y="410"/>
                  </a:lnTo>
                  <a:lnTo>
                    <a:pt x="153" y="401"/>
                  </a:lnTo>
                  <a:lnTo>
                    <a:pt x="162" y="404"/>
                  </a:lnTo>
                  <a:lnTo>
                    <a:pt x="162" y="410"/>
                  </a:lnTo>
                  <a:lnTo>
                    <a:pt x="165" y="410"/>
                  </a:lnTo>
                  <a:lnTo>
                    <a:pt x="171" y="410"/>
                  </a:lnTo>
                  <a:lnTo>
                    <a:pt x="177" y="404"/>
                  </a:lnTo>
                  <a:lnTo>
                    <a:pt x="180" y="410"/>
                  </a:lnTo>
                  <a:lnTo>
                    <a:pt x="186" y="410"/>
                  </a:lnTo>
                  <a:lnTo>
                    <a:pt x="193" y="410"/>
                  </a:lnTo>
                  <a:lnTo>
                    <a:pt x="196" y="404"/>
                  </a:lnTo>
                  <a:lnTo>
                    <a:pt x="202" y="404"/>
                  </a:lnTo>
                  <a:lnTo>
                    <a:pt x="211" y="404"/>
                  </a:lnTo>
                  <a:lnTo>
                    <a:pt x="217" y="404"/>
                  </a:lnTo>
                  <a:lnTo>
                    <a:pt x="223" y="410"/>
                  </a:lnTo>
                  <a:lnTo>
                    <a:pt x="223" y="404"/>
                  </a:lnTo>
                  <a:lnTo>
                    <a:pt x="226" y="404"/>
                  </a:lnTo>
                  <a:lnTo>
                    <a:pt x="235" y="410"/>
                  </a:lnTo>
                  <a:lnTo>
                    <a:pt x="235" y="416"/>
                  </a:lnTo>
                  <a:lnTo>
                    <a:pt x="235" y="419"/>
                  </a:lnTo>
                  <a:lnTo>
                    <a:pt x="241" y="425"/>
                  </a:lnTo>
                  <a:lnTo>
                    <a:pt x="241" y="419"/>
                  </a:lnTo>
                  <a:lnTo>
                    <a:pt x="248" y="419"/>
                  </a:lnTo>
                  <a:lnTo>
                    <a:pt x="248" y="416"/>
                  </a:lnTo>
                  <a:lnTo>
                    <a:pt x="248" y="410"/>
                  </a:lnTo>
                  <a:lnTo>
                    <a:pt x="241" y="404"/>
                  </a:lnTo>
                  <a:lnTo>
                    <a:pt x="241" y="401"/>
                  </a:lnTo>
                  <a:lnTo>
                    <a:pt x="241" y="395"/>
                  </a:lnTo>
                  <a:lnTo>
                    <a:pt x="235" y="388"/>
                  </a:lnTo>
                  <a:lnTo>
                    <a:pt x="235" y="385"/>
                  </a:lnTo>
                  <a:lnTo>
                    <a:pt x="235" y="376"/>
                  </a:lnTo>
                  <a:lnTo>
                    <a:pt x="254" y="376"/>
                  </a:lnTo>
                  <a:lnTo>
                    <a:pt x="257" y="370"/>
                  </a:lnTo>
                  <a:lnTo>
                    <a:pt x="263" y="364"/>
                  </a:lnTo>
                  <a:lnTo>
                    <a:pt x="263" y="361"/>
                  </a:lnTo>
                  <a:lnTo>
                    <a:pt x="266" y="361"/>
                  </a:lnTo>
                  <a:lnTo>
                    <a:pt x="272" y="361"/>
                  </a:lnTo>
                  <a:lnTo>
                    <a:pt x="278" y="361"/>
                  </a:lnTo>
                  <a:lnTo>
                    <a:pt x="278" y="355"/>
                  </a:lnTo>
                  <a:lnTo>
                    <a:pt x="278" y="349"/>
                  </a:lnTo>
                  <a:lnTo>
                    <a:pt x="272" y="346"/>
                  </a:lnTo>
                  <a:lnTo>
                    <a:pt x="266" y="340"/>
                  </a:lnTo>
                  <a:lnTo>
                    <a:pt x="263" y="336"/>
                  </a:lnTo>
                  <a:lnTo>
                    <a:pt x="257" y="336"/>
                  </a:lnTo>
                  <a:lnTo>
                    <a:pt x="254" y="330"/>
                  </a:lnTo>
                  <a:lnTo>
                    <a:pt x="248" y="321"/>
                  </a:lnTo>
                  <a:lnTo>
                    <a:pt x="241" y="309"/>
                  </a:lnTo>
                  <a:lnTo>
                    <a:pt x="235" y="306"/>
                  </a:lnTo>
                  <a:lnTo>
                    <a:pt x="235" y="300"/>
                  </a:lnTo>
                  <a:lnTo>
                    <a:pt x="235" y="291"/>
                  </a:lnTo>
                  <a:lnTo>
                    <a:pt x="232" y="285"/>
                  </a:lnTo>
                  <a:lnTo>
                    <a:pt x="226" y="278"/>
                  </a:lnTo>
                  <a:lnTo>
                    <a:pt x="226" y="269"/>
                  </a:lnTo>
                  <a:lnTo>
                    <a:pt x="223" y="269"/>
                  </a:lnTo>
                  <a:lnTo>
                    <a:pt x="217" y="260"/>
                  </a:lnTo>
                  <a:lnTo>
                    <a:pt x="217" y="251"/>
                  </a:lnTo>
                  <a:lnTo>
                    <a:pt x="223" y="254"/>
                  </a:lnTo>
                  <a:lnTo>
                    <a:pt x="223" y="260"/>
                  </a:lnTo>
                  <a:lnTo>
                    <a:pt x="232" y="254"/>
                  </a:lnTo>
                  <a:lnTo>
                    <a:pt x="235" y="260"/>
                  </a:lnTo>
                  <a:lnTo>
                    <a:pt x="248" y="260"/>
                  </a:lnTo>
                  <a:lnTo>
                    <a:pt x="257" y="254"/>
                  </a:lnTo>
                  <a:lnTo>
                    <a:pt x="263" y="254"/>
                  </a:lnTo>
                  <a:lnTo>
                    <a:pt x="266" y="251"/>
                  </a:lnTo>
                  <a:lnTo>
                    <a:pt x="272" y="251"/>
                  </a:lnTo>
                  <a:lnTo>
                    <a:pt x="287" y="239"/>
                  </a:lnTo>
                  <a:lnTo>
                    <a:pt x="293" y="236"/>
                  </a:lnTo>
                  <a:lnTo>
                    <a:pt x="296" y="230"/>
                  </a:lnTo>
                  <a:lnTo>
                    <a:pt x="309" y="226"/>
                  </a:lnTo>
                  <a:lnTo>
                    <a:pt x="312" y="230"/>
                  </a:lnTo>
                  <a:lnTo>
                    <a:pt x="312" y="236"/>
                  </a:lnTo>
                  <a:lnTo>
                    <a:pt x="318" y="236"/>
                  </a:lnTo>
                  <a:lnTo>
                    <a:pt x="324" y="230"/>
                  </a:lnTo>
                  <a:lnTo>
                    <a:pt x="324" y="226"/>
                  </a:lnTo>
                  <a:lnTo>
                    <a:pt x="324" y="211"/>
                  </a:lnTo>
                  <a:lnTo>
                    <a:pt x="327" y="205"/>
                  </a:lnTo>
                  <a:lnTo>
                    <a:pt x="324" y="205"/>
                  </a:lnTo>
                  <a:lnTo>
                    <a:pt x="324" y="199"/>
                  </a:lnTo>
                  <a:lnTo>
                    <a:pt x="324" y="196"/>
                  </a:lnTo>
                  <a:lnTo>
                    <a:pt x="324" y="181"/>
                  </a:lnTo>
                  <a:lnTo>
                    <a:pt x="324" y="174"/>
                  </a:lnTo>
                  <a:lnTo>
                    <a:pt x="318" y="165"/>
                  </a:lnTo>
                  <a:lnTo>
                    <a:pt x="318" y="159"/>
                  </a:lnTo>
                  <a:lnTo>
                    <a:pt x="318" y="156"/>
                  </a:lnTo>
                  <a:lnTo>
                    <a:pt x="324" y="150"/>
                  </a:lnTo>
                  <a:lnTo>
                    <a:pt x="318" y="150"/>
                  </a:lnTo>
                  <a:lnTo>
                    <a:pt x="312" y="144"/>
                  </a:lnTo>
                  <a:lnTo>
                    <a:pt x="312" y="141"/>
                  </a:lnTo>
                  <a:lnTo>
                    <a:pt x="309" y="135"/>
                  </a:lnTo>
                  <a:lnTo>
                    <a:pt x="302" y="126"/>
                  </a:lnTo>
                  <a:lnTo>
                    <a:pt x="309" y="119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04"/>
                  </a:lnTo>
                  <a:lnTo>
                    <a:pt x="312" y="98"/>
                  </a:lnTo>
                  <a:lnTo>
                    <a:pt x="312" y="95"/>
                  </a:lnTo>
                  <a:lnTo>
                    <a:pt x="312" y="80"/>
                  </a:lnTo>
                  <a:lnTo>
                    <a:pt x="296" y="80"/>
                  </a:lnTo>
                  <a:lnTo>
                    <a:pt x="296" y="71"/>
                  </a:lnTo>
                  <a:lnTo>
                    <a:pt x="296" y="58"/>
                  </a:lnTo>
                  <a:lnTo>
                    <a:pt x="287" y="58"/>
                  </a:lnTo>
                  <a:lnTo>
                    <a:pt x="281" y="58"/>
                  </a:lnTo>
                  <a:lnTo>
                    <a:pt x="281" y="55"/>
                  </a:lnTo>
                  <a:lnTo>
                    <a:pt x="278" y="49"/>
                  </a:lnTo>
                  <a:lnTo>
                    <a:pt x="278" y="46"/>
                  </a:lnTo>
                  <a:lnTo>
                    <a:pt x="272" y="46"/>
                  </a:lnTo>
                  <a:lnTo>
                    <a:pt x="266" y="49"/>
                  </a:lnTo>
                  <a:lnTo>
                    <a:pt x="263" y="49"/>
                  </a:lnTo>
                  <a:lnTo>
                    <a:pt x="257" y="49"/>
                  </a:lnTo>
                  <a:lnTo>
                    <a:pt x="248" y="55"/>
                  </a:lnTo>
                  <a:lnTo>
                    <a:pt x="235" y="58"/>
                  </a:lnTo>
                  <a:lnTo>
                    <a:pt x="232" y="55"/>
                  </a:lnTo>
                  <a:lnTo>
                    <a:pt x="232" y="58"/>
                  </a:lnTo>
                  <a:lnTo>
                    <a:pt x="226" y="58"/>
                  </a:lnTo>
                  <a:lnTo>
                    <a:pt x="217" y="58"/>
                  </a:lnTo>
                  <a:lnTo>
                    <a:pt x="211" y="58"/>
                  </a:lnTo>
                  <a:lnTo>
                    <a:pt x="202" y="55"/>
                  </a:lnTo>
                  <a:lnTo>
                    <a:pt x="208" y="55"/>
                  </a:lnTo>
                  <a:lnTo>
                    <a:pt x="208" y="49"/>
                  </a:lnTo>
                  <a:lnTo>
                    <a:pt x="211" y="49"/>
                  </a:lnTo>
                  <a:lnTo>
                    <a:pt x="211" y="46"/>
                  </a:lnTo>
                  <a:lnTo>
                    <a:pt x="211" y="40"/>
                  </a:lnTo>
                  <a:lnTo>
                    <a:pt x="208" y="40"/>
                  </a:lnTo>
                  <a:lnTo>
                    <a:pt x="202" y="40"/>
                  </a:lnTo>
                  <a:lnTo>
                    <a:pt x="196" y="46"/>
                  </a:lnTo>
                  <a:lnTo>
                    <a:pt x="193" y="34"/>
                  </a:lnTo>
                  <a:lnTo>
                    <a:pt x="186" y="34"/>
                  </a:lnTo>
                  <a:lnTo>
                    <a:pt x="180" y="34"/>
                  </a:lnTo>
                  <a:lnTo>
                    <a:pt x="180" y="31"/>
                  </a:lnTo>
                  <a:lnTo>
                    <a:pt x="177" y="31"/>
                  </a:lnTo>
                  <a:lnTo>
                    <a:pt x="171" y="31"/>
                  </a:lnTo>
                  <a:lnTo>
                    <a:pt x="171" y="25"/>
                  </a:lnTo>
                  <a:lnTo>
                    <a:pt x="177" y="19"/>
                  </a:lnTo>
                  <a:lnTo>
                    <a:pt x="171" y="16"/>
                  </a:lnTo>
                  <a:lnTo>
                    <a:pt x="165" y="9"/>
                  </a:lnTo>
                  <a:lnTo>
                    <a:pt x="162" y="3"/>
                  </a:lnTo>
                  <a:lnTo>
                    <a:pt x="153" y="3"/>
                  </a:lnTo>
                  <a:lnTo>
                    <a:pt x="147" y="0"/>
                  </a:lnTo>
                  <a:lnTo>
                    <a:pt x="141" y="0"/>
                  </a:lnTo>
                  <a:lnTo>
                    <a:pt x="141" y="9"/>
                  </a:lnTo>
                  <a:lnTo>
                    <a:pt x="141" y="16"/>
                  </a:lnTo>
                  <a:lnTo>
                    <a:pt x="147" y="19"/>
                  </a:lnTo>
                  <a:lnTo>
                    <a:pt x="147" y="25"/>
                  </a:lnTo>
                  <a:lnTo>
                    <a:pt x="138" y="31"/>
                  </a:lnTo>
                  <a:lnTo>
                    <a:pt x="131" y="31"/>
                  </a:lnTo>
                  <a:lnTo>
                    <a:pt x="131" y="34"/>
                  </a:lnTo>
                  <a:lnTo>
                    <a:pt x="138" y="34"/>
                  </a:lnTo>
                  <a:lnTo>
                    <a:pt x="138" y="40"/>
                  </a:lnTo>
                  <a:lnTo>
                    <a:pt x="138" y="46"/>
                  </a:lnTo>
                  <a:lnTo>
                    <a:pt x="147" y="49"/>
                  </a:lnTo>
                  <a:lnTo>
                    <a:pt x="141" y="55"/>
                  </a:lnTo>
                  <a:lnTo>
                    <a:pt x="147" y="58"/>
                  </a:lnTo>
                  <a:lnTo>
                    <a:pt x="156" y="64"/>
                  </a:lnTo>
                  <a:lnTo>
                    <a:pt x="156" y="74"/>
                  </a:lnTo>
                  <a:lnTo>
                    <a:pt x="153" y="64"/>
                  </a:lnTo>
                  <a:lnTo>
                    <a:pt x="147" y="58"/>
                  </a:lnTo>
                  <a:lnTo>
                    <a:pt x="138" y="58"/>
                  </a:lnTo>
                  <a:lnTo>
                    <a:pt x="125" y="58"/>
                  </a:lnTo>
                  <a:lnTo>
                    <a:pt x="125" y="64"/>
                  </a:lnTo>
                  <a:lnTo>
                    <a:pt x="125" y="74"/>
                  </a:lnTo>
                  <a:lnTo>
                    <a:pt x="125" y="80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16" y="80"/>
                  </a:lnTo>
                  <a:lnTo>
                    <a:pt x="116" y="74"/>
                  </a:lnTo>
                  <a:lnTo>
                    <a:pt x="116" y="71"/>
                  </a:lnTo>
                  <a:lnTo>
                    <a:pt x="110" y="71"/>
                  </a:lnTo>
                  <a:lnTo>
                    <a:pt x="110" y="74"/>
                  </a:lnTo>
                  <a:lnTo>
                    <a:pt x="107" y="74"/>
                  </a:lnTo>
                  <a:lnTo>
                    <a:pt x="107" y="71"/>
                  </a:lnTo>
                  <a:lnTo>
                    <a:pt x="110" y="64"/>
                  </a:lnTo>
                  <a:lnTo>
                    <a:pt x="101" y="58"/>
                  </a:lnTo>
                  <a:lnTo>
                    <a:pt x="92" y="58"/>
                  </a:lnTo>
                  <a:lnTo>
                    <a:pt x="79" y="58"/>
                  </a:lnTo>
                  <a:lnTo>
                    <a:pt x="76" y="58"/>
                  </a:lnTo>
                  <a:lnTo>
                    <a:pt x="76" y="64"/>
                  </a:lnTo>
                  <a:lnTo>
                    <a:pt x="70" y="71"/>
                  </a:lnTo>
                  <a:lnTo>
                    <a:pt x="70" y="74"/>
                  </a:lnTo>
                  <a:lnTo>
                    <a:pt x="76" y="74"/>
                  </a:lnTo>
                  <a:lnTo>
                    <a:pt x="76" y="80"/>
                  </a:lnTo>
                  <a:lnTo>
                    <a:pt x="79" y="86"/>
                  </a:lnTo>
                  <a:lnTo>
                    <a:pt x="76" y="89"/>
                  </a:lnTo>
                  <a:lnTo>
                    <a:pt x="76" y="95"/>
                  </a:lnTo>
                  <a:lnTo>
                    <a:pt x="76" y="98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70" y="110"/>
                  </a:lnTo>
                  <a:lnTo>
                    <a:pt x="70" y="119"/>
                  </a:lnTo>
                  <a:lnTo>
                    <a:pt x="70" y="126"/>
                  </a:lnTo>
                  <a:lnTo>
                    <a:pt x="64" y="129"/>
                  </a:lnTo>
                  <a:lnTo>
                    <a:pt x="70" y="135"/>
                  </a:lnTo>
                  <a:lnTo>
                    <a:pt x="70" y="141"/>
                  </a:lnTo>
                  <a:lnTo>
                    <a:pt x="64" y="156"/>
                  </a:lnTo>
                  <a:lnTo>
                    <a:pt x="61" y="156"/>
                  </a:lnTo>
                  <a:lnTo>
                    <a:pt x="55" y="156"/>
                  </a:lnTo>
                  <a:lnTo>
                    <a:pt x="52" y="156"/>
                  </a:lnTo>
                  <a:lnTo>
                    <a:pt x="46" y="156"/>
                  </a:lnTo>
                  <a:lnTo>
                    <a:pt x="40" y="150"/>
                  </a:lnTo>
                  <a:lnTo>
                    <a:pt x="25" y="156"/>
                  </a:lnTo>
                  <a:lnTo>
                    <a:pt x="15" y="159"/>
                  </a:lnTo>
                  <a:lnTo>
                    <a:pt x="15" y="165"/>
                  </a:lnTo>
                  <a:lnTo>
                    <a:pt x="15" y="168"/>
                  </a:lnTo>
                  <a:lnTo>
                    <a:pt x="15" y="181"/>
                  </a:lnTo>
                  <a:lnTo>
                    <a:pt x="15" y="184"/>
                  </a:lnTo>
                  <a:lnTo>
                    <a:pt x="6" y="190"/>
                  </a:lnTo>
                  <a:lnTo>
                    <a:pt x="6" y="196"/>
                  </a:lnTo>
                  <a:lnTo>
                    <a:pt x="6" y="199"/>
                  </a:lnTo>
                  <a:lnTo>
                    <a:pt x="6" y="205"/>
                  </a:lnTo>
                  <a:lnTo>
                    <a:pt x="0" y="214"/>
                  </a:lnTo>
                  <a:lnTo>
                    <a:pt x="6" y="214"/>
                  </a:lnTo>
                  <a:lnTo>
                    <a:pt x="6" y="220"/>
                  </a:lnTo>
                  <a:lnTo>
                    <a:pt x="6" y="226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2812206" y="3927274"/>
              <a:ext cx="692151" cy="899584"/>
            </a:xfrm>
            <a:custGeom>
              <a:avLst/>
              <a:gdLst>
                <a:gd name="T0" fmla="*/ 9 w 327"/>
                <a:gd name="T1" fmla="*/ 260 h 425"/>
                <a:gd name="T2" fmla="*/ 9 w 327"/>
                <a:gd name="T3" fmla="*/ 285 h 425"/>
                <a:gd name="T4" fmla="*/ 46 w 327"/>
                <a:gd name="T5" fmla="*/ 309 h 425"/>
                <a:gd name="T6" fmla="*/ 46 w 327"/>
                <a:gd name="T7" fmla="*/ 330 h 425"/>
                <a:gd name="T8" fmla="*/ 37 w 327"/>
                <a:gd name="T9" fmla="*/ 364 h 425"/>
                <a:gd name="T10" fmla="*/ 37 w 327"/>
                <a:gd name="T11" fmla="*/ 388 h 425"/>
                <a:gd name="T12" fmla="*/ 61 w 327"/>
                <a:gd name="T13" fmla="*/ 388 h 425"/>
                <a:gd name="T14" fmla="*/ 86 w 327"/>
                <a:gd name="T15" fmla="*/ 395 h 425"/>
                <a:gd name="T16" fmla="*/ 110 w 327"/>
                <a:gd name="T17" fmla="*/ 401 h 425"/>
                <a:gd name="T18" fmla="*/ 138 w 327"/>
                <a:gd name="T19" fmla="*/ 416 h 425"/>
                <a:gd name="T20" fmla="*/ 162 w 327"/>
                <a:gd name="T21" fmla="*/ 410 h 425"/>
                <a:gd name="T22" fmla="*/ 186 w 327"/>
                <a:gd name="T23" fmla="*/ 410 h 425"/>
                <a:gd name="T24" fmla="*/ 217 w 327"/>
                <a:gd name="T25" fmla="*/ 404 h 425"/>
                <a:gd name="T26" fmla="*/ 235 w 327"/>
                <a:gd name="T27" fmla="*/ 416 h 425"/>
                <a:gd name="T28" fmla="*/ 248 w 327"/>
                <a:gd name="T29" fmla="*/ 416 h 425"/>
                <a:gd name="T30" fmla="*/ 235 w 327"/>
                <a:gd name="T31" fmla="*/ 388 h 425"/>
                <a:gd name="T32" fmla="*/ 263 w 327"/>
                <a:gd name="T33" fmla="*/ 364 h 425"/>
                <a:gd name="T34" fmla="*/ 278 w 327"/>
                <a:gd name="T35" fmla="*/ 355 h 425"/>
                <a:gd name="T36" fmla="*/ 257 w 327"/>
                <a:gd name="T37" fmla="*/ 336 h 425"/>
                <a:gd name="T38" fmla="*/ 235 w 327"/>
                <a:gd name="T39" fmla="*/ 300 h 425"/>
                <a:gd name="T40" fmla="*/ 223 w 327"/>
                <a:gd name="T41" fmla="*/ 269 h 425"/>
                <a:gd name="T42" fmla="*/ 232 w 327"/>
                <a:gd name="T43" fmla="*/ 254 h 425"/>
                <a:gd name="T44" fmla="*/ 266 w 327"/>
                <a:gd name="T45" fmla="*/ 251 h 425"/>
                <a:gd name="T46" fmla="*/ 309 w 327"/>
                <a:gd name="T47" fmla="*/ 226 h 425"/>
                <a:gd name="T48" fmla="*/ 324 w 327"/>
                <a:gd name="T49" fmla="*/ 226 h 425"/>
                <a:gd name="T50" fmla="*/ 324 w 327"/>
                <a:gd name="T51" fmla="*/ 196 h 425"/>
                <a:gd name="T52" fmla="*/ 318 w 327"/>
                <a:gd name="T53" fmla="*/ 156 h 425"/>
                <a:gd name="T54" fmla="*/ 309 w 327"/>
                <a:gd name="T55" fmla="*/ 135 h 425"/>
                <a:gd name="T56" fmla="*/ 312 w 327"/>
                <a:gd name="T57" fmla="*/ 104 h 425"/>
                <a:gd name="T58" fmla="*/ 296 w 327"/>
                <a:gd name="T59" fmla="*/ 71 h 425"/>
                <a:gd name="T60" fmla="*/ 278 w 327"/>
                <a:gd name="T61" fmla="*/ 49 h 425"/>
                <a:gd name="T62" fmla="*/ 257 w 327"/>
                <a:gd name="T63" fmla="*/ 49 h 425"/>
                <a:gd name="T64" fmla="*/ 226 w 327"/>
                <a:gd name="T65" fmla="*/ 58 h 425"/>
                <a:gd name="T66" fmla="*/ 208 w 327"/>
                <a:gd name="T67" fmla="*/ 49 h 425"/>
                <a:gd name="T68" fmla="*/ 202 w 327"/>
                <a:gd name="T69" fmla="*/ 40 h 425"/>
                <a:gd name="T70" fmla="*/ 180 w 327"/>
                <a:gd name="T71" fmla="*/ 31 h 425"/>
                <a:gd name="T72" fmla="*/ 171 w 327"/>
                <a:gd name="T73" fmla="*/ 16 h 425"/>
                <a:gd name="T74" fmla="*/ 141 w 327"/>
                <a:gd name="T75" fmla="*/ 0 h 425"/>
                <a:gd name="T76" fmla="*/ 138 w 327"/>
                <a:gd name="T77" fmla="*/ 31 h 425"/>
                <a:gd name="T78" fmla="*/ 138 w 327"/>
                <a:gd name="T79" fmla="*/ 46 h 425"/>
                <a:gd name="T80" fmla="*/ 156 w 327"/>
                <a:gd name="T81" fmla="*/ 74 h 425"/>
                <a:gd name="T82" fmla="*/ 125 w 327"/>
                <a:gd name="T83" fmla="*/ 64 h 425"/>
                <a:gd name="T84" fmla="*/ 116 w 327"/>
                <a:gd name="T85" fmla="*/ 80 h 425"/>
                <a:gd name="T86" fmla="*/ 107 w 327"/>
                <a:gd name="T87" fmla="*/ 74 h 425"/>
                <a:gd name="T88" fmla="*/ 79 w 327"/>
                <a:gd name="T89" fmla="*/ 58 h 425"/>
                <a:gd name="T90" fmla="*/ 76 w 327"/>
                <a:gd name="T91" fmla="*/ 74 h 425"/>
                <a:gd name="T92" fmla="*/ 76 w 327"/>
                <a:gd name="T93" fmla="*/ 98 h 425"/>
                <a:gd name="T94" fmla="*/ 70 w 327"/>
                <a:gd name="T95" fmla="*/ 126 h 425"/>
                <a:gd name="T96" fmla="*/ 61 w 327"/>
                <a:gd name="T97" fmla="*/ 156 h 425"/>
                <a:gd name="T98" fmla="*/ 25 w 327"/>
                <a:gd name="T99" fmla="*/ 156 h 425"/>
                <a:gd name="T100" fmla="*/ 15 w 327"/>
                <a:gd name="T101" fmla="*/ 184 h 425"/>
                <a:gd name="T102" fmla="*/ 0 w 327"/>
                <a:gd name="T103" fmla="*/ 214 h 425"/>
                <a:gd name="T104" fmla="*/ 0 w 327"/>
                <a:gd name="T105" fmla="*/ 23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425">
                  <a:moveTo>
                    <a:pt x="0" y="239"/>
                  </a:moveTo>
                  <a:lnTo>
                    <a:pt x="0" y="245"/>
                  </a:lnTo>
                  <a:lnTo>
                    <a:pt x="6" y="251"/>
                  </a:lnTo>
                  <a:lnTo>
                    <a:pt x="9" y="254"/>
                  </a:lnTo>
                  <a:lnTo>
                    <a:pt x="9" y="260"/>
                  </a:lnTo>
                  <a:lnTo>
                    <a:pt x="9" y="266"/>
                  </a:lnTo>
                  <a:lnTo>
                    <a:pt x="9" y="269"/>
                  </a:lnTo>
                  <a:lnTo>
                    <a:pt x="9" y="275"/>
                  </a:lnTo>
                  <a:lnTo>
                    <a:pt x="6" y="275"/>
                  </a:lnTo>
                  <a:lnTo>
                    <a:pt x="9" y="285"/>
                  </a:lnTo>
                  <a:lnTo>
                    <a:pt x="15" y="294"/>
                  </a:lnTo>
                  <a:lnTo>
                    <a:pt x="21" y="300"/>
                  </a:lnTo>
                  <a:lnTo>
                    <a:pt x="31" y="306"/>
                  </a:lnTo>
                  <a:lnTo>
                    <a:pt x="40" y="306"/>
                  </a:lnTo>
                  <a:lnTo>
                    <a:pt x="46" y="309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61" y="315"/>
                  </a:lnTo>
                  <a:lnTo>
                    <a:pt x="52" y="324"/>
                  </a:lnTo>
                  <a:lnTo>
                    <a:pt x="46" y="330"/>
                  </a:lnTo>
                  <a:lnTo>
                    <a:pt x="40" y="340"/>
                  </a:lnTo>
                  <a:lnTo>
                    <a:pt x="40" y="346"/>
                  </a:lnTo>
                  <a:lnTo>
                    <a:pt x="37" y="349"/>
                  </a:lnTo>
                  <a:lnTo>
                    <a:pt x="37" y="355"/>
                  </a:lnTo>
                  <a:lnTo>
                    <a:pt x="37" y="364"/>
                  </a:lnTo>
                  <a:lnTo>
                    <a:pt x="37" y="370"/>
                  </a:lnTo>
                  <a:lnTo>
                    <a:pt x="31" y="376"/>
                  </a:lnTo>
                  <a:lnTo>
                    <a:pt x="31" y="385"/>
                  </a:lnTo>
                  <a:lnTo>
                    <a:pt x="31" y="385"/>
                  </a:lnTo>
                  <a:lnTo>
                    <a:pt x="37" y="388"/>
                  </a:lnTo>
                  <a:lnTo>
                    <a:pt x="37" y="385"/>
                  </a:lnTo>
                  <a:lnTo>
                    <a:pt x="46" y="388"/>
                  </a:lnTo>
                  <a:lnTo>
                    <a:pt x="52" y="388"/>
                  </a:lnTo>
                  <a:lnTo>
                    <a:pt x="55" y="388"/>
                  </a:lnTo>
                  <a:lnTo>
                    <a:pt x="61" y="388"/>
                  </a:lnTo>
                  <a:lnTo>
                    <a:pt x="64" y="388"/>
                  </a:lnTo>
                  <a:lnTo>
                    <a:pt x="70" y="388"/>
                  </a:lnTo>
                  <a:lnTo>
                    <a:pt x="76" y="388"/>
                  </a:lnTo>
                  <a:lnTo>
                    <a:pt x="86" y="388"/>
                  </a:lnTo>
                  <a:lnTo>
                    <a:pt x="86" y="395"/>
                  </a:lnTo>
                  <a:lnTo>
                    <a:pt x="92" y="395"/>
                  </a:lnTo>
                  <a:lnTo>
                    <a:pt x="95" y="395"/>
                  </a:lnTo>
                  <a:lnTo>
                    <a:pt x="95" y="401"/>
                  </a:lnTo>
                  <a:lnTo>
                    <a:pt x="107" y="404"/>
                  </a:lnTo>
                  <a:lnTo>
                    <a:pt x="110" y="401"/>
                  </a:lnTo>
                  <a:lnTo>
                    <a:pt x="116" y="401"/>
                  </a:lnTo>
                  <a:lnTo>
                    <a:pt x="122" y="404"/>
                  </a:lnTo>
                  <a:lnTo>
                    <a:pt x="125" y="410"/>
                  </a:lnTo>
                  <a:lnTo>
                    <a:pt x="131" y="410"/>
                  </a:lnTo>
                  <a:lnTo>
                    <a:pt x="138" y="416"/>
                  </a:lnTo>
                  <a:lnTo>
                    <a:pt x="141" y="410"/>
                  </a:lnTo>
                  <a:lnTo>
                    <a:pt x="147" y="410"/>
                  </a:lnTo>
                  <a:lnTo>
                    <a:pt x="153" y="401"/>
                  </a:lnTo>
                  <a:lnTo>
                    <a:pt x="162" y="404"/>
                  </a:lnTo>
                  <a:lnTo>
                    <a:pt x="162" y="410"/>
                  </a:lnTo>
                  <a:lnTo>
                    <a:pt x="165" y="410"/>
                  </a:lnTo>
                  <a:lnTo>
                    <a:pt x="171" y="410"/>
                  </a:lnTo>
                  <a:lnTo>
                    <a:pt x="177" y="404"/>
                  </a:lnTo>
                  <a:lnTo>
                    <a:pt x="180" y="410"/>
                  </a:lnTo>
                  <a:lnTo>
                    <a:pt x="186" y="410"/>
                  </a:lnTo>
                  <a:lnTo>
                    <a:pt x="193" y="410"/>
                  </a:lnTo>
                  <a:lnTo>
                    <a:pt x="196" y="404"/>
                  </a:lnTo>
                  <a:lnTo>
                    <a:pt x="202" y="404"/>
                  </a:lnTo>
                  <a:lnTo>
                    <a:pt x="211" y="404"/>
                  </a:lnTo>
                  <a:lnTo>
                    <a:pt x="217" y="404"/>
                  </a:lnTo>
                  <a:lnTo>
                    <a:pt x="223" y="410"/>
                  </a:lnTo>
                  <a:lnTo>
                    <a:pt x="223" y="404"/>
                  </a:lnTo>
                  <a:lnTo>
                    <a:pt x="226" y="404"/>
                  </a:lnTo>
                  <a:lnTo>
                    <a:pt x="235" y="410"/>
                  </a:lnTo>
                  <a:lnTo>
                    <a:pt x="235" y="416"/>
                  </a:lnTo>
                  <a:lnTo>
                    <a:pt x="235" y="419"/>
                  </a:lnTo>
                  <a:lnTo>
                    <a:pt x="241" y="425"/>
                  </a:lnTo>
                  <a:lnTo>
                    <a:pt x="241" y="419"/>
                  </a:lnTo>
                  <a:lnTo>
                    <a:pt x="248" y="419"/>
                  </a:lnTo>
                  <a:lnTo>
                    <a:pt x="248" y="416"/>
                  </a:lnTo>
                  <a:lnTo>
                    <a:pt x="248" y="410"/>
                  </a:lnTo>
                  <a:lnTo>
                    <a:pt x="241" y="404"/>
                  </a:lnTo>
                  <a:lnTo>
                    <a:pt x="241" y="401"/>
                  </a:lnTo>
                  <a:lnTo>
                    <a:pt x="241" y="395"/>
                  </a:lnTo>
                  <a:lnTo>
                    <a:pt x="235" y="388"/>
                  </a:lnTo>
                  <a:lnTo>
                    <a:pt x="235" y="385"/>
                  </a:lnTo>
                  <a:lnTo>
                    <a:pt x="235" y="376"/>
                  </a:lnTo>
                  <a:lnTo>
                    <a:pt x="254" y="376"/>
                  </a:lnTo>
                  <a:lnTo>
                    <a:pt x="257" y="370"/>
                  </a:lnTo>
                  <a:lnTo>
                    <a:pt x="263" y="364"/>
                  </a:lnTo>
                  <a:lnTo>
                    <a:pt x="263" y="361"/>
                  </a:lnTo>
                  <a:lnTo>
                    <a:pt x="266" y="361"/>
                  </a:lnTo>
                  <a:lnTo>
                    <a:pt x="272" y="361"/>
                  </a:lnTo>
                  <a:lnTo>
                    <a:pt x="278" y="361"/>
                  </a:lnTo>
                  <a:lnTo>
                    <a:pt x="278" y="355"/>
                  </a:lnTo>
                  <a:lnTo>
                    <a:pt x="278" y="349"/>
                  </a:lnTo>
                  <a:lnTo>
                    <a:pt x="272" y="346"/>
                  </a:lnTo>
                  <a:lnTo>
                    <a:pt x="266" y="340"/>
                  </a:lnTo>
                  <a:lnTo>
                    <a:pt x="263" y="336"/>
                  </a:lnTo>
                  <a:lnTo>
                    <a:pt x="257" y="336"/>
                  </a:lnTo>
                  <a:lnTo>
                    <a:pt x="254" y="330"/>
                  </a:lnTo>
                  <a:lnTo>
                    <a:pt x="248" y="321"/>
                  </a:lnTo>
                  <a:lnTo>
                    <a:pt x="241" y="309"/>
                  </a:lnTo>
                  <a:lnTo>
                    <a:pt x="235" y="306"/>
                  </a:lnTo>
                  <a:lnTo>
                    <a:pt x="235" y="300"/>
                  </a:lnTo>
                  <a:lnTo>
                    <a:pt x="235" y="291"/>
                  </a:lnTo>
                  <a:lnTo>
                    <a:pt x="232" y="285"/>
                  </a:lnTo>
                  <a:lnTo>
                    <a:pt x="226" y="278"/>
                  </a:lnTo>
                  <a:lnTo>
                    <a:pt x="226" y="269"/>
                  </a:lnTo>
                  <a:lnTo>
                    <a:pt x="223" y="269"/>
                  </a:lnTo>
                  <a:lnTo>
                    <a:pt x="217" y="260"/>
                  </a:lnTo>
                  <a:lnTo>
                    <a:pt x="217" y="251"/>
                  </a:lnTo>
                  <a:lnTo>
                    <a:pt x="223" y="254"/>
                  </a:lnTo>
                  <a:lnTo>
                    <a:pt x="223" y="260"/>
                  </a:lnTo>
                  <a:lnTo>
                    <a:pt x="232" y="254"/>
                  </a:lnTo>
                  <a:lnTo>
                    <a:pt x="235" y="260"/>
                  </a:lnTo>
                  <a:lnTo>
                    <a:pt x="248" y="260"/>
                  </a:lnTo>
                  <a:lnTo>
                    <a:pt x="257" y="254"/>
                  </a:lnTo>
                  <a:lnTo>
                    <a:pt x="263" y="254"/>
                  </a:lnTo>
                  <a:lnTo>
                    <a:pt x="266" y="251"/>
                  </a:lnTo>
                  <a:lnTo>
                    <a:pt x="272" y="251"/>
                  </a:lnTo>
                  <a:lnTo>
                    <a:pt x="287" y="239"/>
                  </a:lnTo>
                  <a:lnTo>
                    <a:pt x="293" y="236"/>
                  </a:lnTo>
                  <a:lnTo>
                    <a:pt x="296" y="230"/>
                  </a:lnTo>
                  <a:lnTo>
                    <a:pt x="309" y="226"/>
                  </a:lnTo>
                  <a:lnTo>
                    <a:pt x="312" y="230"/>
                  </a:lnTo>
                  <a:lnTo>
                    <a:pt x="312" y="236"/>
                  </a:lnTo>
                  <a:lnTo>
                    <a:pt x="318" y="236"/>
                  </a:lnTo>
                  <a:lnTo>
                    <a:pt x="324" y="230"/>
                  </a:lnTo>
                  <a:lnTo>
                    <a:pt x="324" y="226"/>
                  </a:lnTo>
                  <a:lnTo>
                    <a:pt x="324" y="211"/>
                  </a:lnTo>
                  <a:lnTo>
                    <a:pt x="327" y="205"/>
                  </a:lnTo>
                  <a:lnTo>
                    <a:pt x="324" y="205"/>
                  </a:lnTo>
                  <a:lnTo>
                    <a:pt x="324" y="199"/>
                  </a:lnTo>
                  <a:lnTo>
                    <a:pt x="324" y="196"/>
                  </a:lnTo>
                  <a:lnTo>
                    <a:pt x="324" y="181"/>
                  </a:lnTo>
                  <a:lnTo>
                    <a:pt x="324" y="174"/>
                  </a:lnTo>
                  <a:lnTo>
                    <a:pt x="318" y="165"/>
                  </a:lnTo>
                  <a:lnTo>
                    <a:pt x="318" y="159"/>
                  </a:lnTo>
                  <a:lnTo>
                    <a:pt x="318" y="156"/>
                  </a:lnTo>
                  <a:lnTo>
                    <a:pt x="324" y="150"/>
                  </a:lnTo>
                  <a:lnTo>
                    <a:pt x="318" y="150"/>
                  </a:lnTo>
                  <a:lnTo>
                    <a:pt x="312" y="144"/>
                  </a:lnTo>
                  <a:lnTo>
                    <a:pt x="312" y="141"/>
                  </a:lnTo>
                  <a:lnTo>
                    <a:pt x="309" y="135"/>
                  </a:lnTo>
                  <a:lnTo>
                    <a:pt x="302" y="126"/>
                  </a:lnTo>
                  <a:lnTo>
                    <a:pt x="309" y="119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04"/>
                  </a:lnTo>
                  <a:lnTo>
                    <a:pt x="312" y="98"/>
                  </a:lnTo>
                  <a:lnTo>
                    <a:pt x="312" y="95"/>
                  </a:lnTo>
                  <a:lnTo>
                    <a:pt x="312" y="80"/>
                  </a:lnTo>
                  <a:lnTo>
                    <a:pt x="296" y="80"/>
                  </a:lnTo>
                  <a:lnTo>
                    <a:pt x="296" y="71"/>
                  </a:lnTo>
                  <a:lnTo>
                    <a:pt x="296" y="58"/>
                  </a:lnTo>
                  <a:lnTo>
                    <a:pt x="287" y="58"/>
                  </a:lnTo>
                  <a:lnTo>
                    <a:pt x="281" y="58"/>
                  </a:lnTo>
                  <a:lnTo>
                    <a:pt x="281" y="55"/>
                  </a:lnTo>
                  <a:lnTo>
                    <a:pt x="278" y="49"/>
                  </a:lnTo>
                  <a:lnTo>
                    <a:pt x="278" y="46"/>
                  </a:lnTo>
                  <a:lnTo>
                    <a:pt x="272" y="46"/>
                  </a:lnTo>
                  <a:lnTo>
                    <a:pt x="266" y="49"/>
                  </a:lnTo>
                  <a:lnTo>
                    <a:pt x="263" y="49"/>
                  </a:lnTo>
                  <a:lnTo>
                    <a:pt x="257" y="49"/>
                  </a:lnTo>
                  <a:lnTo>
                    <a:pt x="248" y="55"/>
                  </a:lnTo>
                  <a:lnTo>
                    <a:pt x="235" y="58"/>
                  </a:lnTo>
                  <a:lnTo>
                    <a:pt x="232" y="55"/>
                  </a:lnTo>
                  <a:lnTo>
                    <a:pt x="232" y="58"/>
                  </a:lnTo>
                  <a:lnTo>
                    <a:pt x="226" y="58"/>
                  </a:lnTo>
                  <a:lnTo>
                    <a:pt x="217" y="58"/>
                  </a:lnTo>
                  <a:lnTo>
                    <a:pt x="211" y="58"/>
                  </a:lnTo>
                  <a:lnTo>
                    <a:pt x="202" y="55"/>
                  </a:lnTo>
                  <a:lnTo>
                    <a:pt x="208" y="55"/>
                  </a:lnTo>
                  <a:lnTo>
                    <a:pt x="208" y="49"/>
                  </a:lnTo>
                  <a:lnTo>
                    <a:pt x="211" y="49"/>
                  </a:lnTo>
                  <a:lnTo>
                    <a:pt x="211" y="46"/>
                  </a:lnTo>
                  <a:lnTo>
                    <a:pt x="211" y="40"/>
                  </a:lnTo>
                  <a:lnTo>
                    <a:pt x="208" y="40"/>
                  </a:lnTo>
                  <a:lnTo>
                    <a:pt x="202" y="40"/>
                  </a:lnTo>
                  <a:lnTo>
                    <a:pt x="196" y="46"/>
                  </a:lnTo>
                  <a:lnTo>
                    <a:pt x="193" y="34"/>
                  </a:lnTo>
                  <a:lnTo>
                    <a:pt x="186" y="34"/>
                  </a:lnTo>
                  <a:lnTo>
                    <a:pt x="180" y="34"/>
                  </a:lnTo>
                  <a:lnTo>
                    <a:pt x="180" y="31"/>
                  </a:lnTo>
                  <a:lnTo>
                    <a:pt x="177" y="31"/>
                  </a:lnTo>
                  <a:lnTo>
                    <a:pt x="171" y="31"/>
                  </a:lnTo>
                  <a:lnTo>
                    <a:pt x="171" y="25"/>
                  </a:lnTo>
                  <a:lnTo>
                    <a:pt x="177" y="19"/>
                  </a:lnTo>
                  <a:lnTo>
                    <a:pt x="171" y="16"/>
                  </a:lnTo>
                  <a:lnTo>
                    <a:pt x="165" y="9"/>
                  </a:lnTo>
                  <a:lnTo>
                    <a:pt x="162" y="3"/>
                  </a:lnTo>
                  <a:lnTo>
                    <a:pt x="153" y="3"/>
                  </a:lnTo>
                  <a:lnTo>
                    <a:pt x="147" y="0"/>
                  </a:lnTo>
                  <a:lnTo>
                    <a:pt x="141" y="0"/>
                  </a:lnTo>
                  <a:lnTo>
                    <a:pt x="141" y="9"/>
                  </a:lnTo>
                  <a:lnTo>
                    <a:pt x="141" y="16"/>
                  </a:lnTo>
                  <a:lnTo>
                    <a:pt x="147" y="19"/>
                  </a:lnTo>
                  <a:lnTo>
                    <a:pt x="147" y="25"/>
                  </a:lnTo>
                  <a:lnTo>
                    <a:pt x="138" y="31"/>
                  </a:lnTo>
                  <a:lnTo>
                    <a:pt x="131" y="31"/>
                  </a:lnTo>
                  <a:lnTo>
                    <a:pt x="131" y="34"/>
                  </a:lnTo>
                  <a:lnTo>
                    <a:pt x="138" y="34"/>
                  </a:lnTo>
                  <a:lnTo>
                    <a:pt x="138" y="40"/>
                  </a:lnTo>
                  <a:lnTo>
                    <a:pt x="138" y="46"/>
                  </a:lnTo>
                  <a:lnTo>
                    <a:pt x="147" y="49"/>
                  </a:lnTo>
                  <a:lnTo>
                    <a:pt x="141" y="55"/>
                  </a:lnTo>
                  <a:lnTo>
                    <a:pt x="147" y="58"/>
                  </a:lnTo>
                  <a:lnTo>
                    <a:pt x="156" y="64"/>
                  </a:lnTo>
                  <a:lnTo>
                    <a:pt x="156" y="74"/>
                  </a:lnTo>
                  <a:lnTo>
                    <a:pt x="153" y="64"/>
                  </a:lnTo>
                  <a:lnTo>
                    <a:pt x="147" y="58"/>
                  </a:lnTo>
                  <a:lnTo>
                    <a:pt x="138" y="58"/>
                  </a:lnTo>
                  <a:lnTo>
                    <a:pt x="125" y="58"/>
                  </a:lnTo>
                  <a:lnTo>
                    <a:pt x="125" y="64"/>
                  </a:lnTo>
                  <a:lnTo>
                    <a:pt x="125" y="74"/>
                  </a:lnTo>
                  <a:lnTo>
                    <a:pt x="125" y="80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16" y="80"/>
                  </a:lnTo>
                  <a:lnTo>
                    <a:pt x="116" y="74"/>
                  </a:lnTo>
                  <a:lnTo>
                    <a:pt x="116" y="71"/>
                  </a:lnTo>
                  <a:lnTo>
                    <a:pt x="110" y="71"/>
                  </a:lnTo>
                  <a:lnTo>
                    <a:pt x="110" y="74"/>
                  </a:lnTo>
                  <a:lnTo>
                    <a:pt x="107" y="74"/>
                  </a:lnTo>
                  <a:lnTo>
                    <a:pt x="107" y="71"/>
                  </a:lnTo>
                  <a:lnTo>
                    <a:pt x="110" y="64"/>
                  </a:lnTo>
                  <a:lnTo>
                    <a:pt x="101" y="58"/>
                  </a:lnTo>
                  <a:lnTo>
                    <a:pt x="92" y="58"/>
                  </a:lnTo>
                  <a:lnTo>
                    <a:pt x="79" y="58"/>
                  </a:lnTo>
                  <a:lnTo>
                    <a:pt x="76" y="58"/>
                  </a:lnTo>
                  <a:lnTo>
                    <a:pt x="76" y="64"/>
                  </a:lnTo>
                  <a:lnTo>
                    <a:pt x="70" y="71"/>
                  </a:lnTo>
                  <a:lnTo>
                    <a:pt x="70" y="74"/>
                  </a:lnTo>
                  <a:lnTo>
                    <a:pt x="76" y="74"/>
                  </a:lnTo>
                  <a:lnTo>
                    <a:pt x="76" y="80"/>
                  </a:lnTo>
                  <a:lnTo>
                    <a:pt x="79" y="86"/>
                  </a:lnTo>
                  <a:lnTo>
                    <a:pt x="76" y="89"/>
                  </a:lnTo>
                  <a:lnTo>
                    <a:pt x="76" y="95"/>
                  </a:lnTo>
                  <a:lnTo>
                    <a:pt x="76" y="98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70" y="110"/>
                  </a:lnTo>
                  <a:lnTo>
                    <a:pt x="70" y="119"/>
                  </a:lnTo>
                  <a:lnTo>
                    <a:pt x="70" y="126"/>
                  </a:lnTo>
                  <a:lnTo>
                    <a:pt x="64" y="129"/>
                  </a:lnTo>
                  <a:lnTo>
                    <a:pt x="70" y="135"/>
                  </a:lnTo>
                  <a:lnTo>
                    <a:pt x="70" y="141"/>
                  </a:lnTo>
                  <a:lnTo>
                    <a:pt x="64" y="156"/>
                  </a:lnTo>
                  <a:lnTo>
                    <a:pt x="61" y="156"/>
                  </a:lnTo>
                  <a:lnTo>
                    <a:pt x="55" y="156"/>
                  </a:lnTo>
                  <a:lnTo>
                    <a:pt x="52" y="156"/>
                  </a:lnTo>
                  <a:lnTo>
                    <a:pt x="46" y="156"/>
                  </a:lnTo>
                  <a:lnTo>
                    <a:pt x="40" y="150"/>
                  </a:lnTo>
                  <a:lnTo>
                    <a:pt x="25" y="156"/>
                  </a:lnTo>
                  <a:lnTo>
                    <a:pt x="15" y="159"/>
                  </a:lnTo>
                  <a:lnTo>
                    <a:pt x="15" y="165"/>
                  </a:lnTo>
                  <a:lnTo>
                    <a:pt x="15" y="168"/>
                  </a:lnTo>
                  <a:lnTo>
                    <a:pt x="15" y="181"/>
                  </a:lnTo>
                  <a:lnTo>
                    <a:pt x="15" y="184"/>
                  </a:lnTo>
                  <a:lnTo>
                    <a:pt x="6" y="190"/>
                  </a:lnTo>
                  <a:lnTo>
                    <a:pt x="6" y="196"/>
                  </a:lnTo>
                  <a:lnTo>
                    <a:pt x="6" y="199"/>
                  </a:lnTo>
                  <a:lnTo>
                    <a:pt x="6" y="205"/>
                  </a:lnTo>
                  <a:lnTo>
                    <a:pt x="0" y="214"/>
                  </a:lnTo>
                  <a:lnTo>
                    <a:pt x="6" y="214"/>
                  </a:lnTo>
                  <a:lnTo>
                    <a:pt x="6" y="220"/>
                  </a:lnTo>
                  <a:lnTo>
                    <a:pt x="6" y="226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1"/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3083139" y="3700790"/>
              <a:ext cx="188384" cy="245533"/>
            </a:xfrm>
            <a:custGeom>
              <a:avLst/>
              <a:gdLst>
                <a:gd name="T0" fmla="*/ 19 w 89"/>
                <a:gd name="T1" fmla="*/ 107 h 116"/>
                <a:gd name="T2" fmla="*/ 34 w 89"/>
                <a:gd name="T3" fmla="*/ 113 h 116"/>
                <a:gd name="T4" fmla="*/ 34 w 89"/>
                <a:gd name="T5" fmla="*/ 116 h 116"/>
                <a:gd name="T6" fmla="*/ 46 w 89"/>
                <a:gd name="T7" fmla="*/ 113 h 116"/>
                <a:gd name="T8" fmla="*/ 34 w 89"/>
                <a:gd name="T9" fmla="*/ 101 h 116"/>
                <a:gd name="T10" fmla="*/ 46 w 89"/>
                <a:gd name="T11" fmla="*/ 98 h 116"/>
                <a:gd name="T12" fmla="*/ 40 w 89"/>
                <a:gd name="T13" fmla="*/ 86 h 116"/>
                <a:gd name="T14" fmla="*/ 46 w 89"/>
                <a:gd name="T15" fmla="*/ 83 h 116"/>
                <a:gd name="T16" fmla="*/ 49 w 89"/>
                <a:gd name="T17" fmla="*/ 77 h 116"/>
                <a:gd name="T18" fmla="*/ 61 w 89"/>
                <a:gd name="T19" fmla="*/ 74 h 116"/>
                <a:gd name="T20" fmla="*/ 71 w 89"/>
                <a:gd name="T21" fmla="*/ 61 h 116"/>
                <a:gd name="T22" fmla="*/ 71 w 89"/>
                <a:gd name="T23" fmla="*/ 46 h 116"/>
                <a:gd name="T24" fmla="*/ 80 w 89"/>
                <a:gd name="T25" fmla="*/ 43 h 116"/>
                <a:gd name="T26" fmla="*/ 86 w 89"/>
                <a:gd name="T27" fmla="*/ 46 h 116"/>
                <a:gd name="T28" fmla="*/ 89 w 89"/>
                <a:gd name="T29" fmla="*/ 37 h 116"/>
                <a:gd name="T30" fmla="*/ 86 w 89"/>
                <a:gd name="T31" fmla="*/ 28 h 116"/>
                <a:gd name="T32" fmla="*/ 74 w 89"/>
                <a:gd name="T33" fmla="*/ 28 h 116"/>
                <a:gd name="T34" fmla="*/ 71 w 89"/>
                <a:gd name="T35" fmla="*/ 22 h 116"/>
                <a:gd name="T36" fmla="*/ 74 w 89"/>
                <a:gd name="T37" fmla="*/ 12 h 116"/>
                <a:gd name="T38" fmla="*/ 74 w 89"/>
                <a:gd name="T39" fmla="*/ 6 h 116"/>
                <a:gd name="T40" fmla="*/ 71 w 89"/>
                <a:gd name="T41" fmla="*/ 0 h 116"/>
                <a:gd name="T42" fmla="*/ 65 w 89"/>
                <a:gd name="T43" fmla="*/ 6 h 116"/>
                <a:gd name="T44" fmla="*/ 49 w 89"/>
                <a:gd name="T45" fmla="*/ 6 h 116"/>
                <a:gd name="T46" fmla="*/ 49 w 89"/>
                <a:gd name="T47" fmla="*/ 16 h 116"/>
                <a:gd name="T48" fmla="*/ 49 w 89"/>
                <a:gd name="T49" fmla="*/ 28 h 116"/>
                <a:gd name="T50" fmla="*/ 46 w 89"/>
                <a:gd name="T51" fmla="*/ 16 h 116"/>
                <a:gd name="T52" fmla="*/ 40 w 89"/>
                <a:gd name="T53" fmla="*/ 16 h 116"/>
                <a:gd name="T54" fmla="*/ 34 w 89"/>
                <a:gd name="T55" fmla="*/ 12 h 116"/>
                <a:gd name="T56" fmla="*/ 31 w 89"/>
                <a:gd name="T57" fmla="*/ 22 h 116"/>
                <a:gd name="T58" fmla="*/ 25 w 89"/>
                <a:gd name="T59" fmla="*/ 28 h 116"/>
                <a:gd name="T60" fmla="*/ 19 w 89"/>
                <a:gd name="T61" fmla="*/ 16 h 116"/>
                <a:gd name="T62" fmla="*/ 16 w 89"/>
                <a:gd name="T63" fmla="*/ 12 h 116"/>
                <a:gd name="T64" fmla="*/ 10 w 89"/>
                <a:gd name="T65" fmla="*/ 16 h 116"/>
                <a:gd name="T66" fmla="*/ 3 w 89"/>
                <a:gd name="T67" fmla="*/ 28 h 116"/>
                <a:gd name="T68" fmla="*/ 3 w 89"/>
                <a:gd name="T69" fmla="*/ 43 h 116"/>
                <a:gd name="T70" fmla="*/ 3 w 89"/>
                <a:gd name="T71" fmla="*/ 52 h 116"/>
                <a:gd name="T72" fmla="*/ 3 w 89"/>
                <a:gd name="T73" fmla="*/ 61 h 116"/>
                <a:gd name="T74" fmla="*/ 3 w 89"/>
                <a:gd name="T75" fmla="*/ 74 h 116"/>
                <a:gd name="T76" fmla="*/ 10 w 89"/>
                <a:gd name="T77" fmla="*/ 77 h 116"/>
                <a:gd name="T78" fmla="*/ 16 w 89"/>
                <a:gd name="T79" fmla="*/ 86 h 116"/>
                <a:gd name="T80" fmla="*/ 16 w 89"/>
                <a:gd name="T81" fmla="*/ 101 h 116"/>
                <a:gd name="T82" fmla="*/ 16 w 89"/>
                <a:gd name="T8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116">
                  <a:moveTo>
                    <a:pt x="16" y="107"/>
                  </a:moveTo>
                  <a:lnTo>
                    <a:pt x="19" y="107"/>
                  </a:lnTo>
                  <a:lnTo>
                    <a:pt x="25" y="113"/>
                  </a:lnTo>
                  <a:lnTo>
                    <a:pt x="34" y="113"/>
                  </a:lnTo>
                  <a:lnTo>
                    <a:pt x="37" y="113"/>
                  </a:lnTo>
                  <a:lnTo>
                    <a:pt x="34" y="116"/>
                  </a:lnTo>
                  <a:lnTo>
                    <a:pt x="40" y="113"/>
                  </a:lnTo>
                  <a:lnTo>
                    <a:pt x="46" y="113"/>
                  </a:lnTo>
                  <a:lnTo>
                    <a:pt x="40" y="107"/>
                  </a:lnTo>
                  <a:lnTo>
                    <a:pt x="34" y="101"/>
                  </a:lnTo>
                  <a:lnTo>
                    <a:pt x="40" y="98"/>
                  </a:lnTo>
                  <a:lnTo>
                    <a:pt x="46" y="98"/>
                  </a:lnTo>
                  <a:lnTo>
                    <a:pt x="40" y="92"/>
                  </a:lnTo>
                  <a:lnTo>
                    <a:pt x="40" y="86"/>
                  </a:lnTo>
                  <a:lnTo>
                    <a:pt x="46" y="86"/>
                  </a:lnTo>
                  <a:lnTo>
                    <a:pt x="46" y="83"/>
                  </a:lnTo>
                  <a:lnTo>
                    <a:pt x="46" y="77"/>
                  </a:lnTo>
                  <a:lnTo>
                    <a:pt x="49" y="77"/>
                  </a:lnTo>
                  <a:lnTo>
                    <a:pt x="55" y="74"/>
                  </a:lnTo>
                  <a:lnTo>
                    <a:pt x="61" y="74"/>
                  </a:lnTo>
                  <a:lnTo>
                    <a:pt x="61" y="67"/>
                  </a:lnTo>
                  <a:lnTo>
                    <a:pt x="71" y="61"/>
                  </a:lnTo>
                  <a:lnTo>
                    <a:pt x="74" y="52"/>
                  </a:lnTo>
                  <a:lnTo>
                    <a:pt x="71" y="46"/>
                  </a:lnTo>
                  <a:lnTo>
                    <a:pt x="74" y="43"/>
                  </a:lnTo>
                  <a:lnTo>
                    <a:pt x="80" y="43"/>
                  </a:lnTo>
                  <a:lnTo>
                    <a:pt x="80" y="46"/>
                  </a:lnTo>
                  <a:lnTo>
                    <a:pt x="86" y="46"/>
                  </a:lnTo>
                  <a:lnTo>
                    <a:pt x="89" y="43"/>
                  </a:lnTo>
                  <a:lnTo>
                    <a:pt x="89" y="37"/>
                  </a:lnTo>
                  <a:lnTo>
                    <a:pt x="89" y="31"/>
                  </a:lnTo>
                  <a:lnTo>
                    <a:pt x="86" y="28"/>
                  </a:lnTo>
                  <a:lnTo>
                    <a:pt x="80" y="28"/>
                  </a:lnTo>
                  <a:lnTo>
                    <a:pt x="74" y="28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71" y="16"/>
                  </a:lnTo>
                  <a:lnTo>
                    <a:pt x="74" y="12"/>
                  </a:lnTo>
                  <a:lnTo>
                    <a:pt x="80" y="12"/>
                  </a:lnTo>
                  <a:lnTo>
                    <a:pt x="74" y="6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5" y="6"/>
                  </a:lnTo>
                  <a:lnTo>
                    <a:pt x="55" y="6"/>
                  </a:lnTo>
                  <a:lnTo>
                    <a:pt x="49" y="6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49" y="22"/>
                  </a:lnTo>
                  <a:lnTo>
                    <a:pt x="49" y="28"/>
                  </a:lnTo>
                  <a:lnTo>
                    <a:pt x="49" y="22"/>
                  </a:lnTo>
                  <a:lnTo>
                    <a:pt x="46" y="16"/>
                  </a:lnTo>
                  <a:lnTo>
                    <a:pt x="40" y="22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34" y="12"/>
                  </a:lnTo>
                  <a:lnTo>
                    <a:pt x="31" y="16"/>
                  </a:lnTo>
                  <a:lnTo>
                    <a:pt x="31" y="22"/>
                  </a:lnTo>
                  <a:lnTo>
                    <a:pt x="25" y="22"/>
                  </a:lnTo>
                  <a:lnTo>
                    <a:pt x="25" y="28"/>
                  </a:lnTo>
                  <a:lnTo>
                    <a:pt x="25" y="22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3" y="22"/>
                  </a:lnTo>
                  <a:lnTo>
                    <a:pt x="3" y="28"/>
                  </a:lnTo>
                  <a:lnTo>
                    <a:pt x="3" y="37"/>
                  </a:lnTo>
                  <a:lnTo>
                    <a:pt x="3" y="43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3" y="58"/>
                  </a:lnTo>
                  <a:lnTo>
                    <a:pt x="3" y="61"/>
                  </a:lnTo>
                  <a:lnTo>
                    <a:pt x="0" y="67"/>
                  </a:lnTo>
                  <a:lnTo>
                    <a:pt x="3" y="74"/>
                  </a:lnTo>
                  <a:lnTo>
                    <a:pt x="10" y="74"/>
                  </a:lnTo>
                  <a:lnTo>
                    <a:pt x="10" y="77"/>
                  </a:lnTo>
                  <a:lnTo>
                    <a:pt x="16" y="83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101"/>
                  </a:lnTo>
                  <a:lnTo>
                    <a:pt x="16" y="107"/>
                  </a:lnTo>
                  <a:lnTo>
                    <a:pt x="16" y="113"/>
                  </a:lnTo>
                  <a:lnTo>
                    <a:pt x="16" y="1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3083139" y="3700790"/>
              <a:ext cx="188384" cy="245533"/>
            </a:xfrm>
            <a:custGeom>
              <a:avLst/>
              <a:gdLst>
                <a:gd name="T0" fmla="*/ 19 w 89"/>
                <a:gd name="T1" fmla="*/ 107 h 116"/>
                <a:gd name="T2" fmla="*/ 34 w 89"/>
                <a:gd name="T3" fmla="*/ 113 h 116"/>
                <a:gd name="T4" fmla="*/ 34 w 89"/>
                <a:gd name="T5" fmla="*/ 116 h 116"/>
                <a:gd name="T6" fmla="*/ 46 w 89"/>
                <a:gd name="T7" fmla="*/ 113 h 116"/>
                <a:gd name="T8" fmla="*/ 34 w 89"/>
                <a:gd name="T9" fmla="*/ 101 h 116"/>
                <a:gd name="T10" fmla="*/ 46 w 89"/>
                <a:gd name="T11" fmla="*/ 98 h 116"/>
                <a:gd name="T12" fmla="*/ 40 w 89"/>
                <a:gd name="T13" fmla="*/ 86 h 116"/>
                <a:gd name="T14" fmla="*/ 46 w 89"/>
                <a:gd name="T15" fmla="*/ 83 h 116"/>
                <a:gd name="T16" fmla="*/ 49 w 89"/>
                <a:gd name="T17" fmla="*/ 77 h 116"/>
                <a:gd name="T18" fmla="*/ 61 w 89"/>
                <a:gd name="T19" fmla="*/ 74 h 116"/>
                <a:gd name="T20" fmla="*/ 71 w 89"/>
                <a:gd name="T21" fmla="*/ 61 h 116"/>
                <a:gd name="T22" fmla="*/ 71 w 89"/>
                <a:gd name="T23" fmla="*/ 46 h 116"/>
                <a:gd name="T24" fmla="*/ 80 w 89"/>
                <a:gd name="T25" fmla="*/ 43 h 116"/>
                <a:gd name="T26" fmla="*/ 86 w 89"/>
                <a:gd name="T27" fmla="*/ 46 h 116"/>
                <a:gd name="T28" fmla="*/ 89 w 89"/>
                <a:gd name="T29" fmla="*/ 37 h 116"/>
                <a:gd name="T30" fmla="*/ 86 w 89"/>
                <a:gd name="T31" fmla="*/ 28 h 116"/>
                <a:gd name="T32" fmla="*/ 74 w 89"/>
                <a:gd name="T33" fmla="*/ 28 h 116"/>
                <a:gd name="T34" fmla="*/ 71 w 89"/>
                <a:gd name="T35" fmla="*/ 22 h 116"/>
                <a:gd name="T36" fmla="*/ 74 w 89"/>
                <a:gd name="T37" fmla="*/ 12 h 116"/>
                <a:gd name="T38" fmla="*/ 74 w 89"/>
                <a:gd name="T39" fmla="*/ 6 h 116"/>
                <a:gd name="T40" fmla="*/ 71 w 89"/>
                <a:gd name="T41" fmla="*/ 0 h 116"/>
                <a:gd name="T42" fmla="*/ 65 w 89"/>
                <a:gd name="T43" fmla="*/ 6 h 116"/>
                <a:gd name="T44" fmla="*/ 49 w 89"/>
                <a:gd name="T45" fmla="*/ 6 h 116"/>
                <a:gd name="T46" fmla="*/ 49 w 89"/>
                <a:gd name="T47" fmla="*/ 16 h 116"/>
                <a:gd name="T48" fmla="*/ 49 w 89"/>
                <a:gd name="T49" fmla="*/ 28 h 116"/>
                <a:gd name="T50" fmla="*/ 46 w 89"/>
                <a:gd name="T51" fmla="*/ 16 h 116"/>
                <a:gd name="T52" fmla="*/ 40 w 89"/>
                <a:gd name="T53" fmla="*/ 16 h 116"/>
                <a:gd name="T54" fmla="*/ 34 w 89"/>
                <a:gd name="T55" fmla="*/ 12 h 116"/>
                <a:gd name="T56" fmla="*/ 31 w 89"/>
                <a:gd name="T57" fmla="*/ 22 h 116"/>
                <a:gd name="T58" fmla="*/ 25 w 89"/>
                <a:gd name="T59" fmla="*/ 28 h 116"/>
                <a:gd name="T60" fmla="*/ 19 w 89"/>
                <a:gd name="T61" fmla="*/ 16 h 116"/>
                <a:gd name="T62" fmla="*/ 16 w 89"/>
                <a:gd name="T63" fmla="*/ 12 h 116"/>
                <a:gd name="T64" fmla="*/ 10 w 89"/>
                <a:gd name="T65" fmla="*/ 16 h 116"/>
                <a:gd name="T66" fmla="*/ 3 w 89"/>
                <a:gd name="T67" fmla="*/ 28 h 116"/>
                <a:gd name="T68" fmla="*/ 3 w 89"/>
                <a:gd name="T69" fmla="*/ 43 h 116"/>
                <a:gd name="T70" fmla="*/ 3 w 89"/>
                <a:gd name="T71" fmla="*/ 52 h 116"/>
                <a:gd name="T72" fmla="*/ 3 w 89"/>
                <a:gd name="T73" fmla="*/ 61 h 116"/>
                <a:gd name="T74" fmla="*/ 3 w 89"/>
                <a:gd name="T75" fmla="*/ 74 h 116"/>
                <a:gd name="T76" fmla="*/ 10 w 89"/>
                <a:gd name="T77" fmla="*/ 77 h 116"/>
                <a:gd name="T78" fmla="*/ 16 w 89"/>
                <a:gd name="T79" fmla="*/ 86 h 116"/>
                <a:gd name="T80" fmla="*/ 16 w 89"/>
                <a:gd name="T81" fmla="*/ 101 h 116"/>
                <a:gd name="T82" fmla="*/ 16 w 89"/>
                <a:gd name="T8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116">
                  <a:moveTo>
                    <a:pt x="16" y="107"/>
                  </a:moveTo>
                  <a:lnTo>
                    <a:pt x="19" y="107"/>
                  </a:lnTo>
                  <a:lnTo>
                    <a:pt x="25" y="113"/>
                  </a:lnTo>
                  <a:lnTo>
                    <a:pt x="34" y="113"/>
                  </a:lnTo>
                  <a:lnTo>
                    <a:pt x="37" y="113"/>
                  </a:lnTo>
                  <a:lnTo>
                    <a:pt x="34" y="116"/>
                  </a:lnTo>
                  <a:lnTo>
                    <a:pt x="40" y="113"/>
                  </a:lnTo>
                  <a:lnTo>
                    <a:pt x="46" y="113"/>
                  </a:lnTo>
                  <a:lnTo>
                    <a:pt x="40" y="107"/>
                  </a:lnTo>
                  <a:lnTo>
                    <a:pt x="34" y="101"/>
                  </a:lnTo>
                  <a:lnTo>
                    <a:pt x="40" y="98"/>
                  </a:lnTo>
                  <a:lnTo>
                    <a:pt x="46" y="98"/>
                  </a:lnTo>
                  <a:lnTo>
                    <a:pt x="40" y="92"/>
                  </a:lnTo>
                  <a:lnTo>
                    <a:pt x="40" y="86"/>
                  </a:lnTo>
                  <a:lnTo>
                    <a:pt x="46" y="86"/>
                  </a:lnTo>
                  <a:lnTo>
                    <a:pt x="46" y="83"/>
                  </a:lnTo>
                  <a:lnTo>
                    <a:pt x="46" y="77"/>
                  </a:lnTo>
                  <a:lnTo>
                    <a:pt x="49" y="77"/>
                  </a:lnTo>
                  <a:lnTo>
                    <a:pt x="55" y="74"/>
                  </a:lnTo>
                  <a:lnTo>
                    <a:pt x="61" y="74"/>
                  </a:lnTo>
                  <a:lnTo>
                    <a:pt x="61" y="67"/>
                  </a:lnTo>
                  <a:lnTo>
                    <a:pt x="71" y="61"/>
                  </a:lnTo>
                  <a:lnTo>
                    <a:pt x="74" y="52"/>
                  </a:lnTo>
                  <a:lnTo>
                    <a:pt x="71" y="46"/>
                  </a:lnTo>
                  <a:lnTo>
                    <a:pt x="74" y="43"/>
                  </a:lnTo>
                  <a:lnTo>
                    <a:pt x="80" y="43"/>
                  </a:lnTo>
                  <a:lnTo>
                    <a:pt x="80" y="46"/>
                  </a:lnTo>
                  <a:lnTo>
                    <a:pt x="86" y="46"/>
                  </a:lnTo>
                  <a:lnTo>
                    <a:pt x="89" y="43"/>
                  </a:lnTo>
                  <a:lnTo>
                    <a:pt x="89" y="37"/>
                  </a:lnTo>
                  <a:lnTo>
                    <a:pt x="89" y="31"/>
                  </a:lnTo>
                  <a:lnTo>
                    <a:pt x="86" y="28"/>
                  </a:lnTo>
                  <a:lnTo>
                    <a:pt x="80" y="28"/>
                  </a:lnTo>
                  <a:lnTo>
                    <a:pt x="74" y="28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71" y="16"/>
                  </a:lnTo>
                  <a:lnTo>
                    <a:pt x="74" y="12"/>
                  </a:lnTo>
                  <a:lnTo>
                    <a:pt x="80" y="12"/>
                  </a:lnTo>
                  <a:lnTo>
                    <a:pt x="74" y="6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5" y="6"/>
                  </a:lnTo>
                  <a:lnTo>
                    <a:pt x="55" y="6"/>
                  </a:lnTo>
                  <a:lnTo>
                    <a:pt x="49" y="6"/>
                  </a:lnTo>
                  <a:lnTo>
                    <a:pt x="46" y="12"/>
                  </a:lnTo>
                  <a:lnTo>
                    <a:pt x="49" y="16"/>
                  </a:lnTo>
                  <a:lnTo>
                    <a:pt x="49" y="22"/>
                  </a:lnTo>
                  <a:lnTo>
                    <a:pt x="49" y="28"/>
                  </a:lnTo>
                  <a:lnTo>
                    <a:pt x="49" y="22"/>
                  </a:lnTo>
                  <a:lnTo>
                    <a:pt x="46" y="16"/>
                  </a:lnTo>
                  <a:lnTo>
                    <a:pt x="40" y="22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34" y="12"/>
                  </a:lnTo>
                  <a:lnTo>
                    <a:pt x="31" y="16"/>
                  </a:lnTo>
                  <a:lnTo>
                    <a:pt x="31" y="22"/>
                  </a:lnTo>
                  <a:lnTo>
                    <a:pt x="25" y="22"/>
                  </a:lnTo>
                  <a:lnTo>
                    <a:pt x="25" y="28"/>
                  </a:lnTo>
                  <a:lnTo>
                    <a:pt x="25" y="22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3" y="22"/>
                  </a:lnTo>
                  <a:lnTo>
                    <a:pt x="3" y="28"/>
                  </a:lnTo>
                  <a:lnTo>
                    <a:pt x="3" y="37"/>
                  </a:lnTo>
                  <a:lnTo>
                    <a:pt x="3" y="43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3" y="58"/>
                  </a:lnTo>
                  <a:lnTo>
                    <a:pt x="3" y="61"/>
                  </a:lnTo>
                  <a:lnTo>
                    <a:pt x="0" y="67"/>
                  </a:lnTo>
                  <a:lnTo>
                    <a:pt x="3" y="74"/>
                  </a:lnTo>
                  <a:lnTo>
                    <a:pt x="10" y="74"/>
                  </a:lnTo>
                  <a:lnTo>
                    <a:pt x="10" y="77"/>
                  </a:lnTo>
                  <a:lnTo>
                    <a:pt x="16" y="83"/>
                  </a:lnTo>
                  <a:lnTo>
                    <a:pt x="16" y="86"/>
                  </a:lnTo>
                  <a:lnTo>
                    <a:pt x="16" y="92"/>
                  </a:lnTo>
                  <a:lnTo>
                    <a:pt x="16" y="101"/>
                  </a:lnTo>
                  <a:lnTo>
                    <a:pt x="16" y="107"/>
                  </a:lnTo>
                  <a:lnTo>
                    <a:pt x="16" y="113"/>
                  </a:lnTo>
                  <a:lnTo>
                    <a:pt x="16" y="1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2579372" y="4257475"/>
              <a:ext cx="245533" cy="251884"/>
            </a:xfrm>
            <a:custGeom>
              <a:avLst/>
              <a:gdLst>
                <a:gd name="T0" fmla="*/ 104 w 116"/>
                <a:gd name="T1" fmla="*/ 18 h 119"/>
                <a:gd name="T2" fmla="*/ 95 w 116"/>
                <a:gd name="T3" fmla="*/ 9 h 119"/>
                <a:gd name="T4" fmla="*/ 86 w 116"/>
                <a:gd name="T5" fmla="*/ 15 h 119"/>
                <a:gd name="T6" fmla="*/ 80 w 116"/>
                <a:gd name="T7" fmla="*/ 9 h 119"/>
                <a:gd name="T8" fmla="*/ 61 w 116"/>
                <a:gd name="T9" fmla="*/ 3 h 119"/>
                <a:gd name="T10" fmla="*/ 55 w 116"/>
                <a:gd name="T11" fmla="*/ 15 h 119"/>
                <a:gd name="T12" fmla="*/ 40 w 116"/>
                <a:gd name="T13" fmla="*/ 15 h 119"/>
                <a:gd name="T14" fmla="*/ 37 w 116"/>
                <a:gd name="T15" fmla="*/ 9 h 119"/>
                <a:gd name="T16" fmla="*/ 25 w 116"/>
                <a:gd name="T17" fmla="*/ 3 h 119"/>
                <a:gd name="T18" fmla="*/ 21 w 116"/>
                <a:gd name="T19" fmla="*/ 0 h 119"/>
                <a:gd name="T20" fmla="*/ 9 w 116"/>
                <a:gd name="T21" fmla="*/ 0 h 119"/>
                <a:gd name="T22" fmla="*/ 0 w 116"/>
                <a:gd name="T23" fmla="*/ 9 h 119"/>
                <a:gd name="T24" fmla="*/ 0 w 116"/>
                <a:gd name="T25" fmla="*/ 18 h 119"/>
                <a:gd name="T26" fmla="*/ 6 w 116"/>
                <a:gd name="T27" fmla="*/ 31 h 119"/>
                <a:gd name="T28" fmla="*/ 9 w 116"/>
                <a:gd name="T29" fmla="*/ 34 h 119"/>
                <a:gd name="T30" fmla="*/ 15 w 116"/>
                <a:gd name="T31" fmla="*/ 40 h 119"/>
                <a:gd name="T32" fmla="*/ 21 w 116"/>
                <a:gd name="T33" fmla="*/ 43 h 119"/>
                <a:gd name="T34" fmla="*/ 25 w 116"/>
                <a:gd name="T35" fmla="*/ 49 h 119"/>
                <a:gd name="T36" fmla="*/ 37 w 116"/>
                <a:gd name="T37" fmla="*/ 58 h 119"/>
                <a:gd name="T38" fmla="*/ 46 w 116"/>
                <a:gd name="T39" fmla="*/ 58 h 119"/>
                <a:gd name="T40" fmla="*/ 46 w 116"/>
                <a:gd name="T41" fmla="*/ 74 h 119"/>
                <a:gd name="T42" fmla="*/ 46 w 116"/>
                <a:gd name="T43" fmla="*/ 86 h 119"/>
                <a:gd name="T44" fmla="*/ 55 w 116"/>
                <a:gd name="T45" fmla="*/ 86 h 119"/>
                <a:gd name="T46" fmla="*/ 61 w 116"/>
                <a:gd name="T47" fmla="*/ 80 h 119"/>
                <a:gd name="T48" fmla="*/ 64 w 116"/>
                <a:gd name="T49" fmla="*/ 89 h 119"/>
                <a:gd name="T50" fmla="*/ 70 w 116"/>
                <a:gd name="T51" fmla="*/ 101 h 119"/>
                <a:gd name="T52" fmla="*/ 76 w 116"/>
                <a:gd name="T53" fmla="*/ 104 h 119"/>
                <a:gd name="T54" fmla="*/ 86 w 116"/>
                <a:gd name="T55" fmla="*/ 113 h 119"/>
                <a:gd name="T56" fmla="*/ 92 w 116"/>
                <a:gd name="T57" fmla="*/ 113 h 119"/>
                <a:gd name="T58" fmla="*/ 98 w 116"/>
                <a:gd name="T59" fmla="*/ 113 h 119"/>
                <a:gd name="T60" fmla="*/ 95 w 116"/>
                <a:gd name="T61" fmla="*/ 101 h 119"/>
                <a:gd name="T62" fmla="*/ 95 w 116"/>
                <a:gd name="T63" fmla="*/ 89 h 119"/>
                <a:gd name="T64" fmla="*/ 107 w 116"/>
                <a:gd name="T65" fmla="*/ 80 h 119"/>
                <a:gd name="T66" fmla="*/ 110 w 116"/>
                <a:gd name="T67" fmla="*/ 74 h 119"/>
                <a:gd name="T68" fmla="*/ 116 w 116"/>
                <a:gd name="T69" fmla="*/ 70 h 119"/>
                <a:gd name="T70" fmla="*/ 116 w 116"/>
                <a:gd name="T71" fmla="*/ 58 h 119"/>
                <a:gd name="T72" fmla="*/ 116 w 116"/>
                <a:gd name="T73" fmla="*/ 49 h 119"/>
                <a:gd name="T74" fmla="*/ 116 w 116"/>
                <a:gd name="T75" fmla="*/ 40 h 119"/>
                <a:gd name="T76" fmla="*/ 116 w 116"/>
                <a:gd name="T77" fmla="*/ 3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" h="119">
                  <a:moveTo>
                    <a:pt x="116" y="31"/>
                  </a:moveTo>
                  <a:lnTo>
                    <a:pt x="104" y="18"/>
                  </a:lnTo>
                  <a:lnTo>
                    <a:pt x="101" y="15"/>
                  </a:lnTo>
                  <a:lnTo>
                    <a:pt x="95" y="9"/>
                  </a:lnTo>
                  <a:lnTo>
                    <a:pt x="92" y="9"/>
                  </a:lnTo>
                  <a:lnTo>
                    <a:pt x="86" y="15"/>
                  </a:lnTo>
                  <a:lnTo>
                    <a:pt x="80" y="15"/>
                  </a:lnTo>
                  <a:lnTo>
                    <a:pt x="80" y="9"/>
                  </a:lnTo>
                  <a:lnTo>
                    <a:pt x="64" y="3"/>
                  </a:lnTo>
                  <a:lnTo>
                    <a:pt x="61" y="3"/>
                  </a:lnTo>
                  <a:lnTo>
                    <a:pt x="55" y="9"/>
                  </a:lnTo>
                  <a:lnTo>
                    <a:pt x="55" y="15"/>
                  </a:lnTo>
                  <a:lnTo>
                    <a:pt x="46" y="15"/>
                  </a:lnTo>
                  <a:lnTo>
                    <a:pt x="40" y="15"/>
                  </a:lnTo>
                  <a:lnTo>
                    <a:pt x="37" y="15"/>
                  </a:lnTo>
                  <a:lnTo>
                    <a:pt x="37" y="9"/>
                  </a:lnTo>
                  <a:lnTo>
                    <a:pt x="31" y="3"/>
                  </a:lnTo>
                  <a:lnTo>
                    <a:pt x="25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6" y="31"/>
                  </a:lnTo>
                  <a:lnTo>
                    <a:pt x="6" y="34"/>
                  </a:lnTo>
                  <a:lnTo>
                    <a:pt x="9" y="34"/>
                  </a:lnTo>
                  <a:lnTo>
                    <a:pt x="15" y="34"/>
                  </a:lnTo>
                  <a:lnTo>
                    <a:pt x="15" y="40"/>
                  </a:lnTo>
                  <a:lnTo>
                    <a:pt x="15" y="43"/>
                  </a:lnTo>
                  <a:lnTo>
                    <a:pt x="21" y="43"/>
                  </a:lnTo>
                  <a:lnTo>
                    <a:pt x="25" y="43"/>
                  </a:lnTo>
                  <a:lnTo>
                    <a:pt x="25" y="49"/>
                  </a:lnTo>
                  <a:lnTo>
                    <a:pt x="31" y="58"/>
                  </a:lnTo>
                  <a:lnTo>
                    <a:pt x="37" y="58"/>
                  </a:lnTo>
                  <a:lnTo>
                    <a:pt x="40" y="58"/>
                  </a:lnTo>
                  <a:lnTo>
                    <a:pt x="46" y="58"/>
                  </a:lnTo>
                  <a:lnTo>
                    <a:pt x="46" y="70"/>
                  </a:lnTo>
                  <a:lnTo>
                    <a:pt x="46" y="74"/>
                  </a:lnTo>
                  <a:lnTo>
                    <a:pt x="40" y="80"/>
                  </a:lnTo>
                  <a:lnTo>
                    <a:pt x="46" y="86"/>
                  </a:lnTo>
                  <a:lnTo>
                    <a:pt x="49" y="86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61" y="80"/>
                  </a:lnTo>
                  <a:lnTo>
                    <a:pt x="61" y="86"/>
                  </a:lnTo>
                  <a:lnTo>
                    <a:pt x="64" y="89"/>
                  </a:lnTo>
                  <a:lnTo>
                    <a:pt x="64" y="95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6" y="113"/>
                  </a:lnTo>
                  <a:lnTo>
                    <a:pt x="86" y="119"/>
                  </a:lnTo>
                  <a:lnTo>
                    <a:pt x="92" y="113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04"/>
                  </a:lnTo>
                  <a:lnTo>
                    <a:pt x="95" y="101"/>
                  </a:lnTo>
                  <a:lnTo>
                    <a:pt x="95" y="95"/>
                  </a:lnTo>
                  <a:lnTo>
                    <a:pt x="95" y="89"/>
                  </a:lnTo>
                  <a:lnTo>
                    <a:pt x="101" y="86"/>
                  </a:lnTo>
                  <a:lnTo>
                    <a:pt x="107" y="80"/>
                  </a:lnTo>
                  <a:lnTo>
                    <a:pt x="110" y="80"/>
                  </a:lnTo>
                  <a:lnTo>
                    <a:pt x="110" y="74"/>
                  </a:lnTo>
                  <a:lnTo>
                    <a:pt x="110" y="70"/>
                  </a:lnTo>
                  <a:lnTo>
                    <a:pt x="116" y="70"/>
                  </a:lnTo>
                  <a:lnTo>
                    <a:pt x="116" y="64"/>
                  </a:lnTo>
                  <a:lnTo>
                    <a:pt x="116" y="58"/>
                  </a:lnTo>
                  <a:lnTo>
                    <a:pt x="110" y="58"/>
                  </a:lnTo>
                  <a:lnTo>
                    <a:pt x="116" y="49"/>
                  </a:lnTo>
                  <a:lnTo>
                    <a:pt x="116" y="43"/>
                  </a:lnTo>
                  <a:lnTo>
                    <a:pt x="116" y="40"/>
                  </a:lnTo>
                  <a:lnTo>
                    <a:pt x="116" y="34"/>
                  </a:lnTo>
                  <a:lnTo>
                    <a:pt x="116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2579372" y="4257475"/>
              <a:ext cx="245533" cy="251884"/>
            </a:xfrm>
            <a:custGeom>
              <a:avLst/>
              <a:gdLst>
                <a:gd name="T0" fmla="*/ 104 w 116"/>
                <a:gd name="T1" fmla="*/ 18 h 119"/>
                <a:gd name="T2" fmla="*/ 95 w 116"/>
                <a:gd name="T3" fmla="*/ 9 h 119"/>
                <a:gd name="T4" fmla="*/ 86 w 116"/>
                <a:gd name="T5" fmla="*/ 15 h 119"/>
                <a:gd name="T6" fmla="*/ 80 w 116"/>
                <a:gd name="T7" fmla="*/ 9 h 119"/>
                <a:gd name="T8" fmla="*/ 61 w 116"/>
                <a:gd name="T9" fmla="*/ 3 h 119"/>
                <a:gd name="T10" fmla="*/ 55 w 116"/>
                <a:gd name="T11" fmla="*/ 15 h 119"/>
                <a:gd name="T12" fmla="*/ 40 w 116"/>
                <a:gd name="T13" fmla="*/ 15 h 119"/>
                <a:gd name="T14" fmla="*/ 37 w 116"/>
                <a:gd name="T15" fmla="*/ 9 h 119"/>
                <a:gd name="T16" fmla="*/ 25 w 116"/>
                <a:gd name="T17" fmla="*/ 3 h 119"/>
                <a:gd name="T18" fmla="*/ 21 w 116"/>
                <a:gd name="T19" fmla="*/ 0 h 119"/>
                <a:gd name="T20" fmla="*/ 9 w 116"/>
                <a:gd name="T21" fmla="*/ 0 h 119"/>
                <a:gd name="T22" fmla="*/ 0 w 116"/>
                <a:gd name="T23" fmla="*/ 9 h 119"/>
                <a:gd name="T24" fmla="*/ 0 w 116"/>
                <a:gd name="T25" fmla="*/ 18 h 119"/>
                <a:gd name="T26" fmla="*/ 6 w 116"/>
                <a:gd name="T27" fmla="*/ 31 h 119"/>
                <a:gd name="T28" fmla="*/ 9 w 116"/>
                <a:gd name="T29" fmla="*/ 34 h 119"/>
                <a:gd name="T30" fmla="*/ 15 w 116"/>
                <a:gd name="T31" fmla="*/ 40 h 119"/>
                <a:gd name="T32" fmla="*/ 21 w 116"/>
                <a:gd name="T33" fmla="*/ 43 h 119"/>
                <a:gd name="T34" fmla="*/ 25 w 116"/>
                <a:gd name="T35" fmla="*/ 49 h 119"/>
                <a:gd name="T36" fmla="*/ 37 w 116"/>
                <a:gd name="T37" fmla="*/ 58 h 119"/>
                <a:gd name="T38" fmla="*/ 46 w 116"/>
                <a:gd name="T39" fmla="*/ 58 h 119"/>
                <a:gd name="T40" fmla="*/ 46 w 116"/>
                <a:gd name="T41" fmla="*/ 74 h 119"/>
                <a:gd name="T42" fmla="*/ 46 w 116"/>
                <a:gd name="T43" fmla="*/ 86 h 119"/>
                <a:gd name="T44" fmla="*/ 55 w 116"/>
                <a:gd name="T45" fmla="*/ 86 h 119"/>
                <a:gd name="T46" fmla="*/ 61 w 116"/>
                <a:gd name="T47" fmla="*/ 80 h 119"/>
                <a:gd name="T48" fmla="*/ 64 w 116"/>
                <a:gd name="T49" fmla="*/ 89 h 119"/>
                <a:gd name="T50" fmla="*/ 70 w 116"/>
                <a:gd name="T51" fmla="*/ 101 h 119"/>
                <a:gd name="T52" fmla="*/ 76 w 116"/>
                <a:gd name="T53" fmla="*/ 104 h 119"/>
                <a:gd name="T54" fmla="*/ 86 w 116"/>
                <a:gd name="T55" fmla="*/ 113 h 119"/>
                <a:gd name="T56" fmla="*/ 92 w 116"/>
                <a:gd name="T57" fmla="*/ 113 h 119"/>
                <a:gd name="T58" fmla="*/ 98 w 116"/>
                <a:gd name="T59" fmla="*/ 113 h 119"/>
                <a:gd name="T60" fmla="*/ 95 w 116"/>
                <a:gd name="T61" fmla="*/ 101 h 119"/>
                <a:gd name="T62" fmla="*/ 95 w 116"/>
                <a:gd name="T63" fmla="*/ 89 h 119"/>
                <a:gd name="T64" fmla="*/ 107 w 116"/>
                <a:gd name="T65" fmla="*/ 80 h 119"/>
                <a:gd name="T66" fmla="*/ 110 w 116"/>
                <a:gd name="T67" fmla="*/ 74 h 119"/>
                <a:gd name="T68" fmla="*/ 116 w 116"/>
                <a:gd name="T69" fmla="*/ 70 h 119"/>
                <a:gd name="T70" fmla="*/ 116 w 116"/>
                <a:gd name="T71" fmla="*/ 58 h 119"/>
                <a:gd name="T72" fmla="*/ 116 w 116"/>
                <a:gd name="T73" fmla="*/ 49 h 119"/>
                <a:gd name="T74" fmla="*/ 116 w 116"/>
                <a:gd name="T75" fmla="*/ 40 h 119"/>
                <a:gd name="T76" fmla="*/ 116 w 116"/>
                <a:gd name="T77" fmla="*/ 3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" h="119">
                  <a:moveTo>
                    <a:pt x="116" y="31"/>
                  </a:moveTo>
                  <a:lnTo>
                    <a:pt x="104" y="18"/>
                  </a:lnTo>
                  <a:lnTo>
                    <a:pt x="101" y="15"/>
                  </a:lnTo>
                  <a:lnTo>
                    <a:pt x="95" y="9"/>
                  </a:lnTo>
                  <a:lnTo>
                    <a:pt x="92" y="9"/>
                  </a:lnTo>
                  <a:lnTo>
                    <a:pt x="86" y="15"/>
                  </a:lnTo>
                  <a:lnTo>
                    <a:pt x="80" y="15"/>
                  </a:lnTo>
                  <a:lnTo>
                    <a:pt x="80" y="9"/>
                  </a:lnTo>
                  <a:lnTo>
                    <a:pt x="64" y="3"/>
                  </a:lnTo>
                  <a:lnTo>
                    <a:pt x="61" y="3"/>
                  </a:lnTo>
                  <a:lnTo>
                    <a:pt x="55" y="9"/>
                  </a:lnTo>
                  <a:lnTo>
                    <a:pt x="55" y="15"/>
                  </a:lnTo>
                  <a:lnTo>
                    <a:pt x="46" y="15"/>
                  </a:lnTo>
                  <a:lnTo>
                    <a:pt x="40" y="15"/>
                  </a:lnTo>
                  <a:lnTo>
                    <a:pt x="37" y="15"/>
                  </a:lnTo>
                  <a:lnTo>
                    <a:pt x="37" y="9"/>
                  </a:lnTo>
                  <a:lnTo>
                    <a:pt x="31" y="3"/>
                  </a:lnTo>
                  <a:lnTo>
                    <a:pt x="25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6" y="31"/>
                  </a:lnTo>
                  <a:lnTo>
                    <a:pt x="6" y="34"/>
                  </a:lnTo>
                  <a:lnTo>
                    <a:pt x="9" y="34"/>
                  </a:lnTo>
                  <a:lnTo>
                    <a:pt x="15" y="34"/>
                  </a:lnTo>
                  <a:lnTo>
                    <a:pt x="15" y="40"/>
                  </a:lnTo>
                  <a:lnTo>
                    <a:pt x="15" y="43"/>
                  </a:lnTo>
                  <a:lnTo>
                    <a:pt x="21" y="43"/>
                  </a:lnTo>
                  <a:lnTo>
                    <a:pt x="25" y="43"/>
                  </a:lnTo>
                  <a:lnTo>
                    <a:pt x="25" y="49"/>
                  </a:lnTo>
                  <a:lnTo>
                    <a:pt x="31" y="58"/>
                  </a:lnTo>
                  <a:lnTo>
                    <a:pt x="37" y="58"/>
                  </a:lnTo>
                  <a:lnTo>
                    <a:pt x="40" y="58"/>
                  </a:lnTo>
                  <a:lnTo>
                    <a:pt x="46" y="58"/>
                  </a:lnTo>
                  <a:lnTo>
                    <a:pt x="46" y="70"/>
                  </a:lnTo>
                  <a:lnTo>
                    <a:pt x="46" y="74"/>
                  </a:lnTo>
                  <a:lnTo>
                    <a:pt x="40" y="80"/>
                  </a:lnTo>
                  <a:lnTo>
                    <a:pt x="46" y="86"/>
                  </a:lnTo>
                  <a:lnTo>
                    <a:pt x="49" y="86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61" y="80"/>
                  </a:lnTo>
                  <a:lnTo>
                    <a:pt x="61" y="86"/>
                  </a:lnTo>
                  <a:lnTo>
                    <a:pt x="64" y="89"/>
                  </a:lnTo>
                  <a:lnTo>
                    <a:pt x="64" y="95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6" y="104"/>
                  </a:lnTo>
                  <a:lnTo>
                    <a:pt x="80" y="110"/>
                  </a:lnTo>
                  <a:lnTo>
                    <a:pt x="86" y="113"/>
                  </a:lnTo>
                  <a:lnTo>
                    <a:pt x="86" y="119"/>
                  </a:lnTo>
                  <a:lnTo>
                    <a:pt x="92" y="113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04"/>
                  </a:lnTo>
                  <a:lnTo>
                    <a:pt x="95" y="101"/>
                  </a:lnTo>
                  <a:lnTo>
                    <a:pt x="95" y="95"/>
                  </a:lnTo>
                  <a:lnTo>
                    <a:pt x="95" y="89"/>
                  </a:lnTo>
                  <a:lnTo>
                    <a:pt x="101" y="86"/>
                  </a:lnTo>
                  <a:lnTo>
                    <a:pt x="107" y="80"/>
                  </a:lnTo>
                  <a:lnTo>
                    <a:pt x="110" y="80"/>
                  </a:lnTo>
                  <a:lnTo>
                    <a:pt x="110" y="74"/>
                  </a:lnTo>
                  <a:lnTo>
                    <a:pt x="110" y="70"/>
                  </a:lnTo>
                  <a:lnTo>
                    <a:pt x="116" y="70"/>
                  </a:lnTo>
                  <a:lnTo>
                    <a:pt x="116" y="64"/>
                  </a:lnTo>
                  <a:lnTo>
                    <a:pt x="116" y="58"/>
                  </a:lnTo>
                  <a:lnTo>
                    <a:pt x="110" y="58"/>
                  </a:lnTo>
                  <a:lnTo>
                    <a:pt x="116" y="49"/>
                  </a:lnTo>
                  <a:lnTo>
                    <a:pt x="116" y="43"/>
                  </a:lnTo>
                  <a:lnTo>
                    <a:pt x="116" y="40"/>
                  </a:lnTo>
                  <a:lnTo>
                    <a:pt x="116" y="34"/>
                  </a:lnTo>
                  <a:lnTo>
                    <a:pt x="116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2780455" y="4426808"/>
              <a:ext cx="50800" cy="82551"/>
            </a:xfrm>
            <a:custGeom>
              <a:avLst/>
              <a:gdLst>
                <a:gd name="T0" fmla="*/ 0 w 24"/>
                <a:gd name="T1" fmla="*/ 33 h 39"/>
                <a:gd name="T2" fmla="*/ 3 w 24"/>
                <a:gd name="T3" fmla="*/ 24 h 39"/>
                <a:gd name="T4" fmla="*/ 0 w 24"/>
                <a:gd name="T5" fmla="*/ 21 h 39"/>
                <a:gd name="T6" fmla="*/ 0 w 24"/>
                <a:gd name="T7" fmla="*/ 15 h 39"/>
                <a:gd name="T8" fmla="*/ 0 w 24"/>
                <a:gd name="T9" fmla="*/ 9 h 39"/>
                <a:gd name="T10" fmla="*/ 6 w 24"/>
                <a:gd name="T11" fmla="*/ 6 h 39"/>
                <a:gd name="T12" fmla="*/ 9 w 24"/>
                <a:gd name="T13" fmla="*/ 0 h 39"/>
                <a:gd name="T14" fmla="*/ 15 w 24"/>
                <a:gd name="T15" fmla="*/ 6 h 39"/>
                <a:gd name="T16" fmla="*/ 15 w 24"/>
                <a:gd name="T17" fmla="*/ 9 h 39"/>
                <a:gd name="T18" fmla="*/ 21 w 24"/>
                <a:gd name="T19" fmla="*/ 15 h 39"/>
                <a:gd name="T20" fmla="*/ 24 w 24"/>
                <a:gd name="T21" fmla="*/ 21 h 39"/>
                <a:gd name="T22" fmla="*/ 24 w 24"/>
                <a:gd name="T23" fmla="*/ 24 h 39"/>
                <a:gd name="T24" fmla="*/ 24 w 24"/>
                <a:gd name="T25" fmla="*/ 30 h 39"/>
                <a:gd name="T26" fmla="*/ 24 w 24"/>
                <a:gd name="T27" fmla="*/ 33 h 39"/>
                <a:gd name="T28" fmla="*/ 24 w 24"/>
                <a:gd name="T29" fmla="*/ 39 h 39"/>
                <a:gd name="T30" fmla="*/ 21 w 24"/>
                <a:gd name="T31" fmla="*/ 39 h 39"/>
                <a:gd name="T32" fmla="*/ 0 w 24"/>
                <a:gd name="T33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9">
                  <a:moveTo>
                    <a:pt x="0" y="33"/>
                  </a:moveTo>
                  <a:lnTo>
                    <a:pt x="3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6" y="6"/>
                  </a:lnTo>
                  <a:lnTo>
                    <a:pt x="9" y="0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21" y="15"/>
                  </a:lnTo>
                  <a:lnTo>
                    <a:pt x="24" y="21"/>
                  </a:lnTo>
                  <a:lnTo>
                    <a:pt x="24" y="24"/>
                  </a:lnTo>
                  <a:lnTo>
                    <a:pt x="24" y="30"/>
                  </a:lnTo>
                  <a:lnTo>
                    <a:pt x="24" y="33"/>
                  </a:lnTo>
                  <a:lnTo>
                    <a:pt x="24" y="39"/>
                  </a:lnTo>
                  <a:lnTo>
                    <a:pt x="21" y="3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2780455" y="4426808"/>
              <a:ext cx="50800" cy="82551"/>
            </a:xfrm>
            <a:custGeom>
              <a:avLst/>
              <a:gdLst>
                <a:gd name="T0" fmla="*/ 0 w 24"/>
                <a:gd name="T1" fmla="*/ 33 h 39"/>
                <a:gd name="T2" fmla="*/ 3 w 24"/>
                <a:gd name="T3" fmla="*/ 24 h 39"/>
                <a:gd name="T4" fmla="*/ 0 w 24"/>
                <a:gd name="T5" fmla="*/ 21 h 39"/>
                <a:gd name="T6" fmla="*/ 0 w 24"/>
                <a:gd name="T7" fmla="*/ 15 h 39"/>
                <a:gd name="T8" fmla="*/ 0 w 24"/>
                <a:gd name="T9" fmla="*/ 9 h 39"/>
                <a:gd name="T10" fmla="*/ 6 w 24"/>
                <a:gd name="T11" fmla="*/ 6 h 39"/>
                <a:gd name="T12" fmla="*/ 9 w 24"/>
                <a:gd name="T13" fmla="*/ 0 h 39"/>
                <a:gd name="T14" fmla="*/ 15 w 24"/>
                <a:gd name="T15" fmla="*/ 6 h 39"/>
                <a:gd name="T16" fmla="*/ 15 w 24"/>
                <a:gd name="T17" fmla="*/ 9 h 39"/>
                <a:gd name="T18" fmla="*/ 21 w 24"/>
                <a:gd name="T19" fmla="*/ 15 h 39"/>
                <a:gd name="T20" fmla="*/ 24 w 24"/>
                <a:gd name="T21" fmla="*/ 21 h 39"/>
                <a:gd name="T22" fmla="*/ 24 w 24"/>
                <a:gd name="T23" fmla="*/ 24 h 39"/>
                <a:gd name="T24" fmla="*/ 24 w 24"/>
                <a:gd name="T25" fmla="*/ 30 h 39"/>
                <a:gd name="T26" fmla="*/ 24 w 24"/>
                <a:gd name="T27" fmla="*/ 33 h 39"/>
                <a:gd name="T28" fmla="*/ 24 w 24"/>
                <a:gd name="T29" fmla="*/ 39 h 39"/>
                <a:gd name="T30" fmla="*/ 21 w 24"/>
                <a:gd name="T31" fmla="*/ 39 h 39"/>
                <a:gd name="T32" fmla="*/ 0 w 24"/>
                <a:gd name="T33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9">
                  <a:moveTo>
                    <a:pt x="0" y="33"/>
                  </a:moveTo>
                  <a:lnTo>
                    <a:pt x="3" y="24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6" y="6"/>
                  </a:lnTo>
                  <a:lnTo>
                    <a:pt x="9" y="0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21" y="15"/>
                  </a:lnTo>
                  <a:lnTo>
                    <a:pt x="24" y="21"/>
                  </a:lnTo>
                  <a:lnTo>
                    <a:pt x="24" y="24"/>
                  </a:lnTo>
                  <a:lnTo>
                    <a:pt x="24" y="30"/>
                  </a:lnTo>
                  <a:lnTo>
                    <a:pt x="24" y="33"/>
                  </a:lnTo>
                  <a:lnTo>
                    <a:pt x="24" y="39"/>
                  </a:lnTo>
                  <a:lnTo>
                    <a:pt x="21" y="3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2695789" y="4062741"/>
              <a:ext cx="283633" cy="266700"/>
            </a:xfrm>
            <a:custGeom>
              <a:avLst/>
              <a:gdLst>
                <a:gd name="T0" fmla="*/ 119 w 134"/>
                <a:gd name="T1" fmla="*/ 22 h 126"/>
                <a:gd name="T2" fmla="*/ 116 w 134"/>
                <a:gd name="T3" fmla="*/ 0 h 126"/>
                <a:gd name="T4" fmla="*/ 107 w 134"/>
                <a:gd name="T5" fmla="*/ 7 h 126"/>
                <a:gd name="T6" fmla="*/ 95 w 134"/>
                <a:gd name="T7" fmla="*/ 7 h 126"/>
                <a:gd name="T8" fmla="*/ 89 w 134"/>
                <a:gd name="T9" fmla="*/ 7 h 126"/>
                <a:gd name="T10" fmla="*/ 80 w 134"/>
                <a:gd name="T11" fmla="*/ 7 h 126"/>
                <a:gd name="T12" fmla="*/ 64 w 134"/>
                <a:gd name="T13" fmla="*/ 16 h 126"/>
                <a:gd name="T14" fmla="*/ 64 w 134"/>
                <a:gd name="T15" fmla="*/ 25 h 126"/>
                <a:gd name="T16" fmla="*/ 64 w 134"/>
                <a:gd name="T17" fmla="*/ 37 h 126"/>
                <a:gd name="T18" fmla="*/ 55 w 134"/>
                <a:gd name="T19" fmla="*/ 55 h 126"/>
                <a:gd name="T20" fmla="*/ 46 w 134"/>
                <a:gd name="T21" fmla="*/ 55 h 126"/>
                <a:gd name="T22" fmla="*/ 49 w 134"/>
                <a:gd name="T23" fmla="*/ 40 h 126"/>
                <a:gd name="T24" fmla="*/ 49 w 134"/>
                <a:gd name="T25" fmla="*/ 37 h 126"/>
                <a:gd name="T26" fmla="*/ 55 w 134"/>
                <a:gd name="T27" fmla="*/ 25 h 126"/>
                <a:gd name="T28" fmla="*/ 40 w 134"/>
                <a:gd name="T29" fmla="*/ 22 h 126"/>
                <a:gd name="T30" fmla="*/ 40 w 134"/>
                <a:gd name="T31" fmla="*/ 22 h 126"/>
                <a:gd name="T32" fmla="*/ 34 w 134"/>
                <a:gd name="T33" fmla="*/ 40 h 126"/>
                <a:gd name="T34" fmla="*/ 31 w 134"/>
                <a:gd name="T35" fmla="*/ 52 h 126"/>
                <a:gd name="T36" fmla="*/ 25 w 134"/>
                <a:gd name="T37" fmla="*/ 55 h 126"/>
                <a:gd name="T38" fmla="*/ 9 w 134"/>
                <a:gd name="T39" fmla="*/ 62 h 126"/>
                <a:gd name="T40" fmla="*/ 15 w 134"/>
                <a:gd name="T41" fmla="*/ 71 h 126"/>
                <a:gd name="T42" fmla="*/ 6 w 134"/>
                <a:gd name="T43" fmla="*/ 83 h 126"/>
                <a:gd name="T44" fmla="*/ 0 w 134"/>
                <a:gd name="T45" fmla="*/ 71 h 126"/>
                <a:gd name="T46" fmla="*/ 0 w 134"/>
                <a:gd name="T47" fmla="*/ 83 h 126"/>
                <a:gd name="T48" fmla="*/ 6 w 134"/>
                <a:gd name="T49" fmla="*/ 92 h 126"/>
                <a:gd name="T50" fmla="*/ 25 w 134"/>
                <a:gd name="T51" fmla="*/ 101 h 126"/>
                <a:gd name="T52" fmla="*/ 31 w 134"/>
                <a:gd name="T53" fmla="*/ 107 h 126"/>
                <a:gd name="T54" fmla="*/ 40 w 134"/>
                <a:gd name="T55" fmla="*/ 101 h 126"/>
                <a:gd name="T56" fmla="*/ 49 w 134"/>
                <a:gd name="T57" fmla="*/ 110 h 126"/>
                <a:gd name="T58" fmla="*/ 61 w 134"/>
                <a:gd name="T59" fmla="*/ 126 h 126"/>
                <a:gd name="T60" fmla="*/ 70 w 134"/>
                <a:gd name="T61" fmla="*/ 117 h 126"/>
                <a:gd name="T62" fmla="*/ 70 w 134"/>
                <a:gd name="T63" fmla="*/ 101 h 126"/>
                <a:gd name="T64" fmla="*/ 80 w 134"/>
                <a:gd name="T65" fmla="*/ 92 h 126"/>
                <a:gd name="T66" fmla="*/ 101 w 134"/>
                <a:gd name="T67" fmla="*/ 92 h 126"/>
                <a:gd name="T68" fmla="*/ 110 w 134"/>
                <a:gd name="T69" fmla="*/ 92 h 126"/>
                <a:gd name="T70" fmla="*/ 119 w 134"/>
                <a:gd name="T71" fmla="*/ 92 h 126"/>
                <a:gd name="T72" fmla="*/ 125 w 134"/>
                <a:gd name="T73" fmla="*/ 71 h 126"/>
                <a:gd name="T74" fmla="*/ 125 w 134"/>
                <a:gd name="T75" fmla="*/ 62 h 126"/>
                <a:gd name="T76" fmla="*/ 125 w 134"/>
                <a:gd name="T77" fmla="*/ 46 h 126"/>
                <a:gd name="T78" fmla="*/ 131 w 134"/>
                <a:gd name="T79" fmla="*/ 40 h 126"/>
                <a:gd name="T80" fmla="*/ 131 w 134"/>
                <a:gd name="T81" fmla="*/ 31 h 126"/>
                <a:gd name="T82" fmla="*/ 134 w 134"/>
                <a:gd name="T83" fmla="*/ 22 h 126"/>
                <a:gd name="T84" fmla="*/ 125 w 134"/>
                <a:gd name="T85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26">
                  <a:moveTo>
                    <a:pt x="125" y="22"/>
                  </a:moveTo>
                  <a:lnTo>
                    <a:pt x="119" y="22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0" y="0"/>
                  </a:lnTo>
                  <a:lnTo>
                    <a:pt x="107" y="7"/>
                  </a:lnTo>
                  <a:lnTo>
                    <a:pt x="95" y="13"/>
                  </a:lnTo>
                  <a:lnTo>
                    <a:pt x="95" y="7"/>
                  </a:lnTo>
                  <a:lnTo>
                    <a:pt x="95" y="0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0" y="7"/>
                  </a:lnTo>
                  <a:lnTo>
                    <a:pt x="70" y="13"/>
                  </a:lnTo>
                  <a:lnTo>
                    <a:pt x="64" y="16"/>
                  </a:lnTo>
                  <a:lnTo>
                    <a:pt x="64" y="22"/>
                  </a:lnTo>
                  <a:lnTo>
                    <a:pt x="64" y="25"/>
                  </a:lnTo>
                  <a:lnTo>
                    <a:pt x="64" y="31"/>
                  </a:lnTo>
                  <a:lnTo>
                    <a:pt x="64" y="37"/>
                  </a:lnTo>
                  <a:lnTo>
                    <a:pt x="64" y="46"/>
                  </a:lnTo>
                  <a:lnTo>
                    <a:pt x="55" y="55"/>
                  </a:lnTo>
                  <a:lnTo>
                    <a:pt x="49" y="55"/>
                  </a:lnTo>
                  <a:lnTo>
                    <a:pt x="46" y="55"/>
                  </a:lnTo>
                  <a:lnTo>
                    <a:pt x="46" y="46"/>
                  </a:lnTo>
                  <a:lnTo>
                    <a:pt x="49" y="40"/>
                  </a:lnTo>
                  <a:lnTo>
                    <a:pt x="46" y="40"/>
                  </a:lnTo>
                  <a:lnTo>
                    <a:pt x="49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49" y="22"/>
                  </a:lnTo>
                  <a:lnTo>
                    <a:pt x="40" y="2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4" y="31"/>
                  </a:lnTo>
                  <a:lnTo>
                    <a:pt x="34" y="40"/>
                  </a:lnTo>
                  <a:lnTo>
                    <a:pt x="31" y="46"/>
                  </a:lnTo>
                  <a:lnTo>
                    <a:pt x="31" y="52"/>
                  </a:lnTo>
                  <a:lnTo>
                    <a:pt x="25" y="52"/>
                  </a:lnTo>
                  <a:lnTo>
                    <a:pt x="25" y="55"/>
                  </a:lnTo>
                  <a:lnTo>
                    <a:pt x="18" y="62"/>
                  </a:lnTo>
                  <a:lnTo>
                    <a:pt x="9" y="62"/>
                  </a:lnTo>
                  <a:lnTo>
                    <a:pt x="9" y="71"/>
                  </a:lnTo>
                  <a:lnTo>
                    <a:pt x="15" y="71"/>
                  </a:lnTo>
                  <a:lnTo>
                    <a:pt x="15" y="77"/>
                  </a:lnTo>
                  <a:lnTo>
                    <a:pt x="6" y="83"/>
                  </a:lnTo>
                  <a:lnTo>
                    <a:pt x="6" y="71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92"/>
                  </a:lnTo>
                  <a:lnTo>
                    <a:pt x="6" y="92"/>
                  </a:lnTo>
                  <a:lnTo>
                    <a:pt x="9" y="95"/>
                  </a:lnTo>
                  <a:lnTo>
                    <a:pt x="25" y="101"/>
                  </a:lnTo>
                  <a:lnTo>
                    <a:pt x="25" y="107"/>
                  </a:lnTo>
                  <a:lnTo>
                    <a:pt x="31" y="107"/>
                  </a:lnTo>
                  <a:lnTo>
                    <a:pt x="34" y="101"/>
                  </a:lnTo>
                  <a:lnTo>
                    <a:pt x="40" y="101"/>
                  </a:lnTo>
                  <a:lnTo>
                    <a:pt x="46" y="107"/>
                  </a:lnTo>
                  <a:lnTo>
                    <a:pt x="49" y="110"/>
                  </a:lnTo>
                  <a:lnTo>
                    <a:pt x="61" y="123"/>
                  </a:lnTo>
                  <a:lnTo>
                    <a:pt x="61" y="126"/>
                  </a:lnTo>
                  <a:lnTo>
                    <a:pt x="70" y="123"/>
                  </a:lnTo>
                  <a:lnTo>
                    <a:pt x="70" y="117"/>
                  </a:lnTo>
                  <a:lnTo>
                    <a:pt x="70" y="107"/>
                  </a:lnTo>
                  <a:lnTo>
                    <a:pt x="70" y="101"/>
                  </a:lnTo>
                  <a:lnTo>
                    <a:pt x="70" y="95"/>
                  </a:lnTo>
                  <a:lnTo>
                    <a:pt x="80" y="92"/>
                  </a:lnTo>
                  <a:lnTo>
                    <a:pt x="95" y="86"/>
                  </a:lnTo>
                  <a:lnTo>
                    <a:pt x="101" y="92"/>
                  </a:lnTo>
                  <a:lnTo>
                    <a:pt x="107" y="92"/>
                  </a:lnTo>
                  <a:lnTo>
                    <a:pt x="110" y="92"/>
                  </a:lnTo>
                  <a:lnTo>
                    <a:pt x="116" y="92"/>
                  </a:lnTo>
                  <a:lnTo>
                    <a:pt x="119" y="92"/>
                  </a:lnTo>
                  <a:lnTo>
                    <a:pt x="125" y="77"/>
                  </a:lnTo>
                  <a:lnTo>
                    <a:pt x="125" y="71"/>
                  </a:lnTo>
                  <a:lnTo>
                    <a:pt x="119" y="68"/>
                  </a:lnTo>
                  <a:lnTo>
                    <a:pt x="125" y="62"/>
                  </a:lnTo>
                  <a:lnTo>
                    <a:pt x="125" y="55"/>
                  </a:lnTo>
                  <a:lnTo>
                    <a:pt x="125" y="46"/>
                  </a:lnTo>
                  <a:lnTo>
                    <a:pt x="125" y="40"/>
                  </a:lnTo>
                  <a:lnTo>
                    <a:pt x="131" y="40"/>
                  </a:lnTo>
                  <a:lnTo>
                    <a:pt x="131" y="37"/>
                  </a:lnTo>
                  <a:lnTo>
                    <a:pt x="131" y="31"/>
                  </a:lnTo>
                  <a:lnTo>
                    <a:pt x="131" y="25"/>
                  </a:lnTo>
                  <a:lnTo>
                    <a:pt x="134" y="22"/>
                  </a:lnTo>
                  <a:lnTo>
                    <a:pt x="131" y="16"/>
                  </a:lnTo>
                  <a:lnTo>
                    <a:pt x="125" y="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2695789" y="4062741"/>
              <a:ext cx="283633" cy="266700"/>
            </a:xfrm>
            <a:custGeom>
              <a:avLst/>
              <a:gdLst>
                <a:gd name="T0" fmla="*/ 119 w 134"/>
                <a:gd name="T1" fmla="*/ 22 h 126"/>
                <a:gd name="T2" fmla="*/ 116 w 134"/>
                <a:gd name="T3" fmla="*/ 0 h 126"/>
                <a:gd name="T4" fmla="*/ 107 w 134"/>
                <a:gd name="T5" fmla="*/ 7 h 126"/>
                <a:gd name="T6" fmla="*/ 95 w 134"/>
                <a:gd name="T7" fmla="*/ 7 h 126"/>
                <a:gd name="T8" fmla="*/ 89 w 134"/>
                <a:gd name="T9" fmla="*/ 7 h 126"/>
                <a:gd name="T10" fmla="*/ 80 w 134"/>
                <a:gd name="T11" fmla="*/ 7 h 126"/>
                <a:gd name="T12" fmla="*/ 64 w 134"/>
                <a:gd name="T13" fmla="*/ 16 h 126"/>
                <a:gd name="T14" fmla="*/ 64 w 134"/>
                <a:gd name="T15" fmla="*/ 25 h 126"/>
                <a:gd name="T16" fmla="*/ 64 w 134"/>
                <a:gd name="T17" fmla="*/ 37 h 126"/>
                <a:gd name="T18" fmla="*/ 55 w 134"/>
                <a:gd name="T19" fmla="*/ 55 h 126"/>
                <a:gd name="T20" fmla="*/ 46 w 134"/>
                <a:gd name="T21" fmla="*/ 55 h 126"/>
                <a:gd name="T22" fmla="*/ 49 w 134"/>
                <a:gd name="T23" fmla="*/ 40 h 126"/>
                <a:gd name="T24" fmla="*/ 49 w 134"/>
                <a:gd name="T25" fmla="*/ 37 h 126"/>
                <a:gd name="T26" fmla="*/ 55 w 134"/>
                <a:gd name="T27" fmla="*/ 25 h 126"/>
                <a:gd name="T28" fmla="*/ 40 w 134"/>
                <a:gd name="T29" fmla="*/ 22 h 126"/>
                <a:gd name="T30" fmla="*/ 40 w 134"/>
                <a:gd name="T31" fmla="*/ 22 h 126"/>
                <a:gd name="T32" fmla="*/ 34 w 134"/>
                <a:gd name="T33" fmla="*/ 40 h 126"/>
                <a:gd name="T34" fmla="*/ 31 w 134"/>
                <a:gd name="T35" fmla="*/ 52 h 126"/>
                <a:gd name="T36" fmla="*/ 25 w 134"/>
                <a:gd name="T37" fmla="*/ 55 h 126"/>
                <a:gd name="T38" fmla="*/ 9 w 134"/>
                <a:gd name="T39" fmla="*/ 62 h 126"/>
                <a:gd name="T40" fmla="*/ 15 w 134"/>
                <a:gd name="T41" fmla="*/ 71 h 126"/>
                <a:gd name="T42" fmla="*/ 6 w 134"/>
                <a:gd name="T43" fmla="*/ 83 h 126"/>
                <a:gd name="T44" fmla="*/ 0 w 134"/>
                <a:gd name="T45" fmla="*/ 71 h 126"/>
                <a:gd name="T46" fmla="*/ 0 w 134"/>
                <a:gd name="T47" fmla="*/ 83 h 126"/>
                <a:gd name="T48" fmla="*/ 6 w 134"/>
                <a:gd name="T49" fmla="*/ 92 h 126"/>
                <a:gd name="T50" fmla="*/ 25 w 134"/>
                <a:gd name="T51" fmla="*/ 101 h 126"/>
                <a:gd name="T52" fmla="*/ 31 w 134"/>
                <a:gd name="T53" fmla="*/ 107 h 126"/>
                <a:gd name="T54" fmla="*/ 40 w 134"/>
                <a:gd name="T55" fmla="*/ 101 h 126"/>
                <a:gd name="T56" fmla="*/ 49 w 134"/>
                <a:gd name="T57" fmla="*/ 110 h 126"/>
                <a:gd name="T58" fmla="*/ 61 w 134"/>
                <a:gd name="T59" fmla="*/ 126 h 126"/>
                <a:gd name="T60" fmla="*/ 70 w 134"/>
                <a:gd name="T61" fmla="*/ 117 h 126"/>
                <a:gd name="T62" fmla="*/ 70 w 134"/>
                <a:gd name="T63" fmla="*/ 101 h 126"/>
                <a:gd name="T64" fmla="*/ 80 w 134"/>
                <a:gd name="T65" fmla="*/ 92 h 126"/>
                <a:gd name="T66" fmla="*/ 101 w 134"/>
                <a:gd name="T67" fmla="*/ 92 h 126"/>
                <a:gd name="T68" fmla="*/ 110 w 134"/>
                <a:gd name="T69" fmla="*/ 92 h 126"/>
                <a:gd name="T70" fmla="*/ 119 w 134"/>
                <a:gd name="T71" fmla="*/ 92 h 126"/>
                <a:gd name="T72" fmla="*/ 125 w 134"/>
                <a:gd name="T73" fmla="*/ 71 h 126"/>
                <a:gd name="T74" fmla="*/ 125 w 134"/>
                <a:gd name="T75" fmla="*/ 62 h 126"/>
                <a:gd name="T76" fmla="*/ 125 w 134"/>
                <a:gd name="T77" fmla="*/ 46 h 126"/>
                <a:gd name="T78" fmla="*/ 131 w 134"/>
                <a:gd name="T79" fmla="*/ 40 h 126"/>
                <a:gd name="T80" fmla="*/ 131 w 134"/>
                <a:gd name="T81" fmla="*/ 31 h 126"/>
                <a:gd name="T82" fmla="*/ 134 w 134"/>
                <a:gd name="T83" fmla="*/ 22 h 126"/>
                <a:gd name="T84" fmla="*/ 125 w 134"/>
                <a:gd name="T85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26">
                  <a:moveTo>
                    <a:pt x="125" y="22"/>
                  </a:moveTo>
                  <a:lnTo>
                    <a:pt x="119" y="22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0" y="0"/>
                  </a:lnTo>
                  <a:lnTo>
                    <a:pt x="107" y="7"/>
                  </a:lnTo>
                  <a:lnTo>
                    <a:pt x="95" y="13"/>
                  </a:lnTo>
                  <a:lnTo>
                    <a:pt x="95" y="7"/>
                  </a:lnTo>
                  <a:lnTo>
                    <a:pt x="95" y="0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0" y="7"/>
                  </a:lnTo>
                  <a:lnTo>
                    <a:pt x="70" y="13"/>
                  </a:lnTo>
                  <a:lnTo>
                    <a:pt x="64" y="16"/>
                  </a:lnTo>
                  <a:lnTo>
                    <a:pt x="64" y="22"/>
                  </a:lnTo>
                  <a:lnTo>
                    <a:pt x="64" y="25"/>
                  </a:lnTo>
                  <a:lnTo>
                    <a:pt x="64" y="31"/>
                  </a:lnTo>
                  <a:lnTo>
                    <a:pt x="64" y="37"/>
                  </a:lnTo>
                  <a:lnTo>
                    <a:pt x="64" y="46"/>
                  </a:lnTo>
                  <a:lnTo>
                    <a:pt x="55" y="55"/>
                  </a:lnTo>
                  <a:lnTo>
                    <a:pt x="49" y="55"/>
                  </a:lnTo>
                  <a:lnTo>
                    <a:pt x="46" y="55"/>
                  </a:lnTo>
                  <a:lnTo>
                    <a:pt x="46" y="46"/>
                  </a:lnTo>
                  <a:lnTo>
                    <a:pt x="49" y="40"/>
                  </a:lnTo>
                  <a:lnTo>
                    <a:pt x="46" y="40"/>
                  </a:lnTo>
                  <a:lnTo>
                    <a:pt x="49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49" y="22"/>
                  </a:lnTo>
                  <a:lnTo>
                    <a:pt x="40" y="2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4" y="31"/>
                  </a:lnTo>
                  <a:lnTo>
                    <a:pt x="34" y="40"/>
                  </a:lnTo>
                  <a:lnTo>
                    <a:pt x="31" y="46"/>
                  </a:lnTo>
                  <a:lnTo>
                    <a:pt x="31" y="52"/>
                  </a:lnTo>
                  <a:lnTo>
                    <a:pt x="25" y="52"/>
                  </a:lnTo>
                  <a:lnTo>
                    <a:pt x="25" y="55"/>
                  </a:lnTo>
                  <a:lnTo>
                    <a:pt x="18" y="62"/>
                  </a:lnTo>
                  <a:lnTo>
                    <a:pt x="9" y="62"/>
                  </a:lnTo>
                  <a:lnTo>
                    <a:pt x="9" y="71"/>
                  </a:lnTo>
                  <a:lnTo>
                    <a:pt x="15" y="71"/>
                  </a:lnTo>
                  <a:lnTo>
                    <a:pt x="15" y="77"/>
                  </a:lnTo>
                  <a:lnTo>
                    <a:pt x="6" y="83"/>
                  </a:lnTo>
                  <a:lnTo>
                    <a:pt x="6" y="71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92"/>
                  </a:lnTo>
                  <a:lnTo>
                    <a:pt x="6" y="92"/>
                  </a:lnTo>
                  <a:lnTo>
                    <a:pt x="9" y="95"/>
                  </a:lnTo>
                  <a:lnTo>
                    <a:pt x="25" y="101"/>
                  </a:lnTo>
                  <a:lnTo>
                    <a:pt x="25" y="107"/>
                  </a:lnTo>
                  <a:lnTo>
                    <a:pt x="31" y="107"/>
                  </a:lnTo>
                  <a:lnTo>
                    <a:pt x="34" y="101"/>
                  </a:lnTo>
                  <a:lnTo>
                    <a:pt x="40" y="101"/>
                  </a:lnTo>
                  <a:lnTo>
                    <a:pt x="46" y="107"/>
                  </a:lnTo>
                  <a:lnTo>
                    <a:pt x="49" y="110"/>
                  </a:lnTo>
                  <a:lnTo>
                    <a:pt x="61" y="123"/>
                  </a:lnTo>
                  <a:lnTo>
                    <a:pt x="61" y="126"/>
                  </a:lnTo>
                  <a:lnTo>
                    <a:pt x="70" y="123"/>
                  </a:lnTo>
                  <a:lnTo>
                    <a:pt x="70" y="117"/>
                  </a:lnTo>
                  <a:lnTo>
                    <a:pt x="70" y="107"/>
                  </a:lnTo>
                  <a:lnTo>
                    <a:pt x="70" y="101"/>
                  </a:lnTo>
                  <a:lnTo>
                    <a:pt x="70" y="95"/>
                  </a:lnTo>
                  <a:lnTo>
                    <a:pt x="80" y="92"/>
                  </a:lnTo>
                  <a:lnTo>
                    <a:pt x="95" y="86"/>
                  </a:lnTo>
                  <a:lnTo>
                    <a:pt x="101" y="92"/>
                  </a:lnTo>
                  <a:lnTo>
                    <a:pt x="107" y="92"/>
                  </a:lnTo>
                  <a:lnTo>
                    <a:pt x="110" y="92"/>
                  </a:lnTo>
                  <a:lnTo>
                    <a:pt x="116" y="92"/>
                  </a:lnTo>
                  <a:lnTo>
                    <a:pt x="119" y="92"/>
                  </a:lnTo>
                  <a:lnTo>
                    <a:pt x="125" y="77"/>
                  </a:lnTo>
                  <a:lnTo>
                    <a:pt x="125" y="71"/>
                  </a:lnTo>
                  <a:lnTo>
                    <a:pt x="119" y="68"/>
                  </a:lnTo>
                  <a:lnTo>
                    <a:pt x="125" y="62"/>
                  </a:lnTo>
                  <a:lnTo>
                    <a:pt x="125" y="55"/>
                  </a:lnTo>
                  <a:lnTo>
                    <a:pt x="125" y="46"/>
                  </a:lnTo>
                  <a:lnTo>
                    <a:pt x="125" y="40"/>
                  </a:lnTo>
                  <a:lnTo>
                    <a:pt x="131" y="40"/>
                  </a:lnTo>
                  <a:lnTo>
                    <a:pt x="131" y="37"/>
                  </a:lnTo>
                  <a:lnTo>
                    <a:pt x="131" y="31"/>
                  </a:lnTo>
                  <a:lnTo>
                    <a:pt x="131" y="25"/>
                  </a:lnTo>
                  <a:lnTo>
                    <a:pt x="134" y="22"/>
                  </a:lnTo>
                  <a:lnTo>
                    <a:pt x="131" y="16"/>
                  </a:lnTo>
                  <a:lnTo>
                    <a:pt x="125" y="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3123355" y="3616124"/>
              <a:ext cx="173567" cy="103717"/>
            </a:xfrm>
            <a:custGeom>
              <a:avLst/>
              <a:gdLst>
                <a:gd name="T0" fmla="*/ 6 w 82"/>
                <a:gd name="T1" fmla="*/ 49 h 49"/>
                <a:gd name="T2" fmla="*/ 6 w 82"/>
                <a:gd name="T3" fmla="*/ 43 h 49"/>
                <a:gd name="T4" fmla="*/ 6 w 82"/>
                <a:gd name="T5" fmla="*/ 40 h 49"/>
                <a:gd name="T6" fmla="*/ 12 w 82"/>
                <a:gd name="T7" fmla="*/ 34 h 49"/>
                <a:gd name="T8" fmla="*/ 15 w 82"/>
                <a:gd name="T9" fmla="*/ 34 h 49"/>
                <a:gd name="T10" fmla="*/ 21 w 82"/>
                <a:gd name="T11" fmla="*/ 34 h 49"/>
                <a:gd name="T12" fmla="*/ 27 w 82"/>
                <a:gd name="T13" fmla="*/ 34 h 49"/>
                <a:gd name="T14" fmla="*/ 30 w 82"/>
                <a:gd name="T15" fmla="*/ 34 h 49"/>
                <a:gd name="T16" fmla="*/ 36 w 82"/>
                <a:gd name="T17" fmla="*/ 34 h 49"/>
                <a:gd name="T18" fmla="*/ 42 w 82"/>
                <a:gd name="T19" fmla="*/ 28 h 49"/>
                <a:gd name="T20" fmla="*/ 46 w 82"/>
                <a:gd name="T21" fmla="*/ 28 h 49"/>
                <a:gd name="T22" fmla="*/ 58 w 82"/>
                <a:gd name="T23" fmla="*/ 28 h 49"/>
                <a:gd name="T24" fmla="*/ 61 w 82"/>
                <a:gd name="T25" fmla="*/ 34 h 49"/>
                <a:gd name="T26" fmla="*/ 67 w 82"/>
                <a:gd name="T27" fmla="*/ 40 h 49"/>
                <a:gd name="T28" fmla="*/ 67 w 82"/>
                <a:gd name="T29" fmla="*/ 34 h 49"/>
                <a:gd name="T30" fmla="*/ 70 w 82"/>
                <a:gd name="T31" fmla="*/ 28 h 49"/>
                <a:gd name="T32" fmla="*/ 76 w 82"/>
                <a:gd name="T33" fmla="*/ 25 h 49"/>
                <a:gd name="T34" fmla="*/ 76 w 82"/>
                <a:gd name="T35" fmla="*/ 16 h 49"/>
                <a:gd name="T36" fmla="*/ 70 w 82"/>
                <a:gd name="T37" fmla="*/ 16 h 49"/>
                <a:gd name="T38" fmla="*/ 70 w 82"/>
                <a:gd name="T39" fmla="*/ 10 h 49"/>
                <a:gd name="T40" fmla="*/ 76 w 82"/>
                <a:gd name="T41" fmla="*/ 4 h 49"/>
                <a:gd name="T42" fmla="*/ 82 w 82"/>
                <a:gd name="T43" fmla="*/ 0 h 49"/>
                <a:gd name="T44" fmla="*/ 76 w 82"/>
                <a:gd name="T45" fmla="*/ 0 h 49"/>
                <a:gd name="T46" fmla="*/ 70 w 82"/>
                <a:gd name="T47" fmla="*/ 4 h 49"/>
                <a:gd name="T48" fmla="*/ 67 w 82"/>
                <a:gd name="T49" fmla="*/ 4 h 49"/>
                <a:gd name="T50" fmla="*/ 61 w 82"/>
                <a:gd name="T51" fmla="*/ 4 h 49"/>
                <a:gd name="T52" fmla="*/ 58 w 82"/>
                <a:gd name="T53" fmla="*/ 10 h 49"/>
                <a:gd name="T54" fmla="*/ 52 w 82"/>
                <a:gd name="T55" fmla="*/ 10 h 49"/>
                <a:gd name="T56" fmla="*/ 46 w 82"/>
                <a:gd name="T57" fmla="*/ 16 h 49"/>
                <a:gd name="T58" fmla="*/ 42 w 82"/>
                <a:gd name="T59" fmla="*/ 19 h 49"/>
                <a:gd name="T60" fmla="*/ 42 w 82"/>
                <a:gd name="T61" fmla="*/ 25 h 49"/>
                <a:gd name="T62" fmla="*/ 36 w 82"/>
                <a:gd name="T63" fmla="*/ 28 h 49"/>
                <a:gd name="T64" fmla="*/ 30 w 82"/>
                <a:gd name="T65" fmla="*/ 28 h 49"/>
                <a:gd name="T66" fmla="*/ 27 w 82"/>
                <a:gd name="T67" fmla="*/ 28 h 49"/>
                <a:gd name="T68" fmla="*/ 12 w 82"/>
                <a:gd name="T69" fmla="*/ 28 h 49"/>
                <a:gd name="T70" fmla="*/ 6 w 82"/>
                <a:gd name="T71" fmla="*/ 28 h 49"/>
                <a:gd name="T72" fmla="*/ 0 w 82"/>
                <a:gd name="T73" fmla="*/ 34 h 49"/>
                <a:gd name="T74" fmla="*/ 0 w 82"/>
                <a:gd name="T75" fmla="*/ 40 h 49"/>
                <a:gd name="T76" fmla="*/ 6 w 82"/>
                <a:gd name="T7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49">
                  <a:moveTo>
                    <a:pt x="6" y="49"/>
                  </a:moveTo>
                  <a:lnTo>
                    <a:pt x="6" y="43"/>
                  </a:lnTo>
                  <a:lnTo>
                    <a:pt x="6" y="40"/>
                  </a:lnTo>
                  <a:lnTo>
                    <a:pt x="12" y="34"/>
                  </a:lnTo>
                  <a:lnTo>
                    <a:pt x="15" y="34"/>
                  </a:lnTo>
                  <a:lnTo>
                    <a:pt x="21" y="34"/>
                  </a:lnTo>
                  <a:lnTo>
                    <a:pt x="27" y="34"/>
                  </a:lnTo>
                  <a:lnTo>
                    <a:pt x="30" y="34"/>
                  </a:lnTo>
                  <a:lnTo>
                    <a:pt x="36" y="34"/>
                  </a:lnTo>
                  <a:lnTo>
                    <a:pt x="42" y="28"/>
                  </a:lnTo>
                  <a:lnTo>
                    <a:pt x="46" y="28"/>
                  </a:lnTo>
                  <a:lnTo>
                    <a:pt x="58" y="28"/>
                  </a:lnTo>
                  <a:lnTo>
                    <a:pt x="61" y="34"/>
                  </a:lnTo>
                  <a:lnTo>
                    <a:pt x="67" y="40"/>
                  </a:lnTo>
                  <a:lnTo>
                    <a:pt x="67" y="34"/>
                  </a:lnTo>
                  <a:lnTo>
                    <a:pt x="70" y="28"/>
                  </a:lnTo>
                  <a:lnTo>
                    <a:pt x="76" y="25"/>
                  </a:lnTo>
                  <a:lnTo>
                    <a:pt x="76" y="16"/>
                  </a:lnTo>
                  <a:lnTo>
                    <a:pt x="70" y="16"/>
                  </a:lnTo>
                  <a:lnTo>
                    <a:pt x="70" y="10"/>
                  </a:lnTo>
                  <a:lnTo>
                    <a:pt x="76" y="4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4"/>
                  </a:lnTo>
                  <a:lnTo>
                    <a:pt x="67" y="4"/>
                  </a:lnTo>
                  <a:lnTo>
                    <a:pt x="61" y="4"/>
                  </a:lnTo>
                  <a:lnTo>
                    <a:pt x="58" y="10"/>
                  </a:lnTo>
                  <a:lnTo>
                    <a:pt x="52" y="10"/>
                  </a:lnTo>
                  <a:lnTo>
                    <a:pt x="46" y="16"/>
                  </a:lnTo>
                  <a:lnTo>
                    <a:pt x="42" y="19"/>
                  </a:lnTo>
                  <a:lnTo>
                    <a:pt x="42" y="25"/>
                  </a:lnTo>
                  <a:lnTo>
                    <a:pt x="36" y="28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3123355" y="3616124"/>
              <a:ext cx="173567" cy="103717"/>
            </a:xfrm>
            <a:custGeom>
              <a:avLst/>
              <a:gdLst>
                <a:gd name="T0" fmla="*/ 6 w 82"/>
                <a:gd name="T1" fmla="*/ 49 h 49"/>
                <a:gd name="T2" fmla="*/ 6 w 82"/>
                <a:gd name="T3" fmla="*/ 43 h 49"/>
                <a:gd name="T4" fmla="*/ 6 w 82"/>
                <a:gd name="T5" fmla="*/ 40 h 49"/>
                <a:gd name="T6" fmla="*/ 12 w 82"/>
                <a:gd name="T7" fmla="*/ 34 h 49"/>
                <a:gd name="T8" fmla="*/ 15 w 82"/>
                <a:gd name="T9" fmla="*/ 34 h 49"/>
                <a:gd name="T10" fmla="*/ 21 w 82"/>
                <a:gd name="T11" fmla="*/ 34 h 49"/>
                <a:gd name="T12" fmla="*/ 27 w 82"/>
                <a:gd name="T13" fmla="*/ 34 h 49"/>
                <a:gd name="T14" fmla="*/ 30 w 82"/>
                <a:gd name="T15" fmla="*/ 34 h 49"/>
                <a:gd name="T16" fmla="*/ 36 w 82"/>
                <a:gd name="T17" fmla="*/ 34 h 49"/>
                <a:gd name="T18" fmla="*/ 42 w 82"/>
                <a:gd name="T19" fmla="*/ 28 h 49"/>
                <a:gd name="T20" fmla="*/ 46 w 82"/>
                <a:gd name="T21" fmla="*/ 28 h 49"/>
                <a:gd name="T22" fmla="*/ 58 w 82"/>
                <a:gd name="T23" fmla="*/ 28 h 49"/>
                <a:gd name="T24" fmla="*/ 61 w 82"/>
                <a:gd name="T25" fmla="*/ 34 h 49"/>
                <a:gd name="T26" fmla="*/ 67 w 82"/>
                <a:gd name="T27" fmla="*/ 40 h 49"/>
                <a:gd name="T28" fmla="*/ 67 w 82"/>
                <a:gd name="T29" fmla="*/ 34 h 49"/>
                <a:gd name="T30" fmla="*/ 70 w 82"/>
                <a:gd name="T31" fmla="*/ 28 h 49"/>
                <a:gd name="T32" fmla="*/ 76 w 82"/>
                <a:gd name="T33" fmla="*/ 25 h 49"/>
                <a:gd name="T34" fmla="*/ 76 w 82"/>
                <a:gd name="T35" fmla="*/ 16 h 49"/>
                <a:gd name="T36" fmla="*/ 70 w 82"/>
                <a:gd name="T37" fmla="*/ 16 h 49"/>
                <a:gd name="T38" fmla="*/ 70 w 82"/>
                <a:gd name="T39" fmla="*/ 10 h 49"/>
                <a:gd name="T40" fmla="*/ 76 w 82"/>
                <a:gd name="T41" fmla="*/ 4 h 49"/>
                <a:gd name="T42" fmla="*/ 82 w 82"/>
                <a:gd name="T43" fmla="*/ 0 h 49"/>
                <a:gd name="T44" fmla="*/ 76 w 82"/>
                <a:gd name="T45" fmla="*/ 0 h 49"/>
                <a:gd name="T46" fmla="*/ 70 w 82"/>
                <a:gd name="T47" fmla="*/ 4 h 49"/>
                <a:gd name="T48" fmla="*/ 67 w 82"/>
                <a:gd name="T49" fmla="*/ 4 h 49"/>
                <a:gd name="T50" fmla="*/ 61 w 82"/>
                <a:gd name="T51" fmla="*/ 4 h 49"/>
                <a:gd name="T52" fmla="*/ 58 w 82"/>
                <a:gd name="T53" fmla="*/ 10 h 49"/>
                <a:gd name="T54" fmla="*/ 52 w 82"/>
                <a:gd name="T55" fmla="*/ 10 h 49"/>
                <a:gd name="T56" fmla="*/ 46 w 82"/>
                <a:gd name="T57" fmla="*/ 16 h 49"/>
                <a:gd name="T58" fmla="*/ 42 w 82"/>
                <a:gd name="T59" fmla="*/ 19 h 49"/>
                <a:gd name="T60" fmla="*/ 42 w 82"/>
                <a:gd name="T61" fmla="*/ 25 h 49"/>
                <a:gd name="T62" fmla="*/ 36 w 82"/>
                <a:gd name="T63" fmla="*/ 28 h 49"/>
                <a:gd name="T64" fmla="*/ 30 w 82"/>
                <a:gd name="T65" fmla="*/ 28 h 49"/>
                <a:gd name="T66" fmla="*/ 27 w 82"/>
                <a:gd name="T67" fmla="*/ 28 h 49"/>
                <a:gd name="T68" fmla="*/ 12 w 82"/>
                <a:gd name="T69" fmla="*/ 28 h 49"/>
                <a:gd name="T70" fmla="*/ 6 w 82"/>
                <a:gd name="T71" fmla="*/ 28 h 49"/>
                <a:gd name="T72" fmla="*/ 0 w 82"/>
                <a:gd name="T73" fmla="*/ 34 h 49"/>
                <a:gd name="T74" fmla="*/ 0 w 82"/>
                <a:gd name="T75" fmla="*/ 40 h 49"/>
                <a:gd name="T76" fmla="*/ 6 w 82"/>
                <a:gd name="T7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49">
                  <a:moveTo>
                    <a:pt x="6" y="49"/>
                  </a:moveTo>
                  <a:lnTo>
                    <a:pt x="6" y="43"/>
                  </a:lnTo>
                  <a:lnTo>
                    <a:pt x="6" y="40"/>
                  </a:lnTo>
                  <a:lnTo>
                    <a:pt x="12" y="34"/>
                  </a:lnTo>
                  <a:lnTo>
                    <a:pt x="15" y="34"/>
                  </a:lnTo>
                  <a:lnTo>
                    <a:pt x="21" y="34"/>
                  </a:lnTo>
                  <a:lnTo>
                    <a:pt x="27" y="34"/>
                  </a:lnTo>
                  <a:lnTo>
                    <a:pt x="30" y="34"/>
                  </a:lnTo>
                  <a:lnTo>
                    <a:pt x="36" y="34"/>
                  </a:lnTo>
                  <a:lnTo>
                    <a:pt x="42" y="28"/>
                  </a:lnTo>
                  <a:lnTo>
                    <a:pt x="46" y="28"/>
                  </a:lnTo>
                  <a:lnTo>
                    <a:pt x="58" y="28"/>
                  </a:lnTo>
                  <a:lnTo>
                    <a:pt x="61" y="34"/>
                  </a:lnTo>
                  <a:lnTo>
                    <a:pt x="67" y="40"/>
                  </a:lnTo>
                  <a:lnTo>
                    <a:pt x="67" y="34"/>
                  </a:lnTo>
                  <a:lnTo>
                    <a:pt x="70" y="28"/>
                  </a:lnTo>
                  <a:lnTo>
                    <a:pt x="76" y="25"/>
                  </a:lnTo>
                  <a:lnTo>
                    <a:pt x="76" y="16"/>
                  </a:lnTo>
                  <a:lnTo>
                    <a:pt x="70" y="16"/>
                  </a:lnTo>
                  <a:lnTo>
                    <a:pt x="70" y="10"/>
                  </a:lnTo>
                  <a:lnTo>
                    <a:pt x="76" y="4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4"/>
                  </a:lnTo>
                  <a:lnTo>
                    <a:pt x="67" y="4"/>
                  </a:lnTo>
                  <a:lnTo>
                    <a:pt x="61" y="4"/>
                  </a:lnTo>
                  <a:lnTo>
                    <a:pt x="58" y="10"/>
                  </a:lnTo>
                  <a:lnTo>
                    <a:pt x="52" y="10"/>
                  </a:lnTo>
                  <a:lnTo>
                    <a:pt x="46" y="16"/>
                  </a:lnTo>
                  <a:lnTo>
                    <a:pt x="42" y="19"/>
                  </a:lnTo>
                  <a:lnTo>
                    <a:pt x="42" y="25"/>
                  </a:lnTo>
                  <a:lnTo>
                    <a:pt x="36" y="28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3199555" y="3870123"/>
              <a:ext cx="52917" cy="50800"/>
            </a:xfrm>
            <a:custGeom>
              <a:avLst/>
              <a:gdLst>
                <a:gd name="T0" fmla="*/ 25 w 25"/>
                <a:gd name="T1" fmla="*/ 24 h 24"/>
                <a:gd name="T2" fmla="*/ 22 w 25"/>
                <a:gd name="T3" fmla="*/ 24 h 24"/>
                <a:gd name="T4" fmla="*/ 10 w 25"/>
                <a:gd name="T5" fmla="*/ 24 h 24"/>
                <a:gd name="T6" fmla="*/ 10 w 25"/>
                <a:gd name="T7" fmla="*/ 21 h 24"/>
                <a:gd name="T8" fmla="*/ 0 w 25"/>
                <a:gd name="T9" fmla="*/ 21 h 24"/>
                <a:gd name="T10" fmla="*/ 0 w 25"/>
                <a:gd name="T11" fmla="*/ 9 h 24"/>
                <a:gd name="T12" fmla="*/ 0 w 25"/>
                <a:gd name="T13" fmla="*/ 6 h 24"/>
                <a:gd name="T14" fmla="*/ 6 w 25"/>
                <a:gd name="T15" fmla="*/ 6 h 24"/>
                <a:gd name="T16" fmla="*/ 6 w 25"/>
                <a:gd name="T17" fmla="*/ 0 h 24"/>
                <a:gd name="T18" fmla="*/ 10 w 25"/>
                <a:gd name="T19" fmla="*/ 6 h 24"/>
                <a:gd name="T20" fmla="*/ 16 w 25"/>
                <a:gd name="T21" fmla="*/ 0 h 24"/>
                <a:gd name="T22" fmla="*/ 22 w 25"/>
                <a:gd name="T23" fmla="*/ 6 h 24"/>
                <a:gd name="T24" fmla="*/ 25 w 25"/>
                <a:gd name="T25" fmla="*/ 6 h 24"/>
                <a:gd name="T26" fmla="*/ 25 w 25"/>
                <a:gd name="T27" fmla="*/ 9 h 24"/>
                <a:gd name="T28" fmla="*/ 25 w 25"/>
                <a:gd name="T29" fmla="*/ 15 h 24"/>
                <a:gd name="T30" fmla="*/ 25 w 25"/>
                <a:gd name="T31" fmla="*/ 21 h 24"/>
                <a:gd name="T32" fmla="*/ 25 w 25"/>
                <a:gd name="T33" fmla="*/ 24 h 24"/>
                <a:gd name="T34" fmla="*/ 22 w 25"/>
                <a:gd name="T35" fmla="*/ 24 h 24"/>
                <a:gd name="T36" fmla="*/ 25 w 25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lnTo>
                    <a:pt x="22" y="24"/>
                  </a:lnTo>
                  <a:lnTo>
                    <a:pt x="10" y="24"/>
                  </a:lnTo>
                  <a:lnTo>
                    <a:pt x="10" y="21"/>
                  </a:lnTo>
                  <a:lnTo>
                    <a:pt x="0" y="21"/>
                  </a:lnTo>
                  <a:lnTo>
                    <a:pt x="0" y="9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6" y="0"/>
                  </a:lnTo>
                  <a:lnTo>
                    <a:pt x="22" y="6"/>
                  </a:lnTo>
                  <a:lnTo>
                    <a:pt x="25" y="6"/>
                  </a:lnTo>
                  <a:lnTo>
                    <a:pt x="25" y="9"/>
                  </a:lnTo>
                  <a:lnTo>
                    <a:pt x="25" y="15"/>
                  </a:lnTo>
                  <a:lnTo>
                    <a:pt x="25" y="21"/>
                  </a:lnTo>
                  <a:lnTo>
                    <a:pt x="25" y="24"/>
                  </a:lnTo>
                  <a:lnTo>
                    <a:pt x="22" y="24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3199555" y="3870123"/>
              <a:ext cx="52917" cy="50800"/>
            </a:xfrm>
            <a:custGeom>
              <a:avLst/>
              <a:gdLst>
                <a:gd name="T0" fmla="*/ 25 w 25"/>
                <a:gd name="T1" fmla="*/ 24 h 24"/>
                <a:gd name="T2" fmla="*/ 22 w 25"/>
                <a:gd name="T3" fmla="*/ 24 h 24"/>
                <a:gd name="T4" fmla="*/ 10 w 25"/>
                <a:gd name="T5" fmla="*/ 24 h 24"/>
                <a:gd name="T6" fmla="*/ 10 w 25"/>
                <a:gd name="T7" fmla="*/ 21 h 24"/>
                <a:gd name="T8" fmla="*/ 0 w 25"/>
                <a:gd name="T9" fmla="*/ 21 h 24"/>
                <a:gd name="T10" fmla="*/ 0 w 25"/>
                <a:gd name="T11" fmla="*/ 9 h 24"/>
                <a:gd name="T12" fmla="*/ 0 w 25"/>
                <a:gd name="T13" fmla="*/ 6 h 24"/>
                <a:gd name="T14" fmla="*/ 6 w 25"/>
                <a:gd name="T15" fmla="*/ 6 h 24"/>
                <a:gd name="T16" fmla="*/ 6 w 25"/>
                <a:gd name="T17" fmla="*/ 0 h 24"/>
                <a:gd name="T18" fmla="*/ 10 w 25"/>
                <a:gd name="T19" fmla="*/ 6 h 24"/>
                <a:gd name="T20" fmla="*/ 16 w 25"/>
                <a:gd name="T21" fmla="*/ 0 h 24"/>
                <a:gd name="T22" fmla="*/ 22 w 25"/>
                <a:gd name="T23" fmla="*/ 6 h 24"/>
                <a:gd name="T24" fmla="*/ 25 w 25"/>
                <a:gd name="T25" fmla="*/ 6 h 24"/>
                <a:gd name="T26" fmla="*/ 25 w 25"/>
                <a:gd name="T27" fmla="*/ 9 h 24"/>
                <a:gd name="T28" fmla="*/ 25 w 25"/>
                <a:gd name="T29" fmla="*/ 15 h 24"/>
                <a:gd name="T30" fmla="*/ 25 w 25"/>
                <a:gd name="T31" fmla="*/ 21 h 24"/>
                <a:gd name="T32" fmla="*/ 25 w 25"/>
                <a:gd name="T33" fmla="*/ 24 h 24"/>
                <a:gd name="T34" fmla="*/ 22 w 25"/>
                <a:gd name="T35" fmla="*/ 24 h 24"/>
                <a:gd name="T36" fmla="*/ 25 w 25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lnTo>
                    <a:pt x="22" y="24"/>
                  </a:lnTo>
                  <a:lnTo>
                    <a:pt x="10" y="24"/>
                  </a:lnTo>
                  <a:lnTo>
                    <a:pt x="10" y="21"/>
                  </a:lnTo>
                  <a:lnTo>
                    <a:pt x="0" y="21"/>
                  </a:lnTo>
                  <a:lnTo>
                    <a:pt x="0" y="9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0" y="6"/>
                  </a:lnTo>
                  <a:lnTo>
                    <a:pt x="16" y="0"/>
                  </a:lnTo>
                  <a:lnTo>
                    <a:pt x="22" y="6"/>
                  </a:lnTo>
                  <a:lnTo>
                    <a:pt x="25" y="6"/>
                  </a:lnTo>
                  <a:lnTo>
                    <a:pt x="25" y="9"/>
                  </a:lnTo>
                  <a:lnTo>
                    <a:pt x="25" y="15"/>
                  </a:lnTo>
                  <a:lnTo>
                    <a:pt x="25" y="21"/>
                  </a:lnTo>
                  <a:lnTo>
                    <a:pt x="25" y="24"/>
                  </a:lnTo>
                  <a:lnTo>
                    <a:pt x="22" y="24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3271522" y="3817208"/>
              <a:ext cx="103717" cy="122767"/>
            </a:xfrm>
            <a:custGeom>
              <a:avLst/>
              <a:gdLst>
                <a:gd name="T0" fmla="*/ 24 w 49"/>
                <a:gd name="T1" fmla="*/ 58 h 58"/>
                <a:gd name="T2" fmla="*/ 15 w 49"/>
                <a:gd name="T3" fmla="*/ 55 h 58"/>
                <a:gd name="T4" fmla="*/ 18 w 49"/>
                <a:gd name="T5" fmla="*/ 55 h 58"/>
                <a:gd name="T6" fmla="*/ 18 w 49"/>
                <a:gd name="T7" fmla="*/ 49 h 58"/>
                <a:gd name="T8" fmla="*/ 15 w 49"/>
                <a:gd name="T9" fmla="*/ 49 h 58"/>
                <a:gd name="T10" fmla="*/ 3 w 49"/>
                <a:gd name="T11" fmla="*/ 49 h 58"/>
                <a:gd name="T12" fmla="*/ 0 w 49"/>
                <a:gd name="T13" fmla="*/ 43 h 58"/>
                <a:gd name="T14" fmla="*/ 0 w 49"/>
                <a:gd name="T15" fmla="*/ 40 h 58"/>
                <a:gd name="T16" fmla="*/ 3 w 49"/>
                <a:gd name="T17" fmla="*/ 34 h 58"/>
                <a:gd name="T18" fmla="*/ 0 w 49"/>
                <a:gd name="T19" fmla="*/ 31 h 58"/>
                <a:gd name="T20" fmla="*/ 0 w 49"/>
                <a:gd name="T21" fmla="*/ 25 h 58"/>
                <a:gd name="T22" fmla="*/ 3 w 49"/>
                <a:gd name="T23" fmla="*/ 19 h 58"/>
                <a:gd name="T24" fmla="*/ 9 w 49"/>
                <a:gd name="T25" fmla="*/ 19 h 58"/>
                <a:gd name="T26" fmla="*/ 15 w 49"/>
                <a:gd name="T27" fmla="*/ 16 h 58"/>
                <a:gd name="T28" fmla="*/ 15 w 49"/>
                <a:gd name="T29" fmla="*/ 9 h 58"/>
                <a:gd name="T30" fmla="*/ 18 w 49"/>
                <a:gd name="T31" fmla="*/ 9 h 58"/>
                <a:gd name="T32" fmla="*/ 18 w 49"/>
                <a:gd name="T33" fmla="*/ 16 h 58"/>
                <a:gd name="T34" fmla="*/ 15 w 49"/>
                <a:gd name="T35" fmla="*/ 19 h 58"/>
                <a:gd name="T36" fmla="*/ 18 w 49"/>
                <a:gd name="T37" fmla="*/ 25 h 58"/>
                <a:gd name="T38" fmla="*/ 24 w 49"/>
                <a:gd name="T39" fmla="*/ 25 h 58"/>
                <a:gd name="T40" fmla="*/ 24 w 49"/>
                <a:gd name="T41" fmla="*/ 19 h 58"/>
                <a:gd name="T42" fmla="*/ 24 w 49"/>
                <a:gd name="T43" fmla="*/ 16 h 58"/>
                <a:gd name="T44" fmla="*/ 31 w 49"/>
                <a:gd name="T45" fmla="*/ 16 h 58"/>
                <a:gd name="T46" fmla="*/ 34 w 49"/>
                <a:gd name="T47" fmla="*/ 16 h 58"/>
                <a:gd name="T48" fmla="*/ 40 w 49"/>
                <a:gd name="T49" fmla="*/ 9 h 58"/>
                <a:gd name="T50" fmla="*/ 34 w 49"/>
                <a:gd name="T51" fmla="*/ 3 h 58"/>
                <a:gd name="T52" fmla="*/ 31 w 49"/>
                <a:gd name="T53" fmla="*/ 3 h 58"/>
                <a:gd name="T54" fmla="*/ 34 w 49"/>
                <a:gd name="T55" fmla="*/ 0 h 58"/>
                <a:gd name="T56" fmla="*/ 40 w 49"/>
                <a:gd name="T57" fmla="*/ 0 h 58"/>
                <a:gd name="T58" fmla="*/ 49 w 49"/>
                <a:gd name="T59" fmla="*/ 0 h 58"/>
                <a:gd name="T60" fmla="*/ 46 w 49"/>
                <a:gd name="T61" fmla="*/ 3 h 58"/>
                <a:gd name="T62" fmla="*/ 49 w 49"/>
                <a:gd name="T63" fmla="*/ 3 h 58"/>
                <a:gd name="T64" fmla="*/ 46 w 49"/>
                <a:gd name="T65" fmla="*/ 9 h 58"/>
                <a:gd name="T66" fmla="*/ 49 w 49"/>
                <a:gd name="T67" fmla="*/ 19 h 58"/>
                <a:gd name="T68" fmla="*/ 46 w 49"/>
                <a:gd name="T69" fmla="*/ 25 h 58"/>
                <a:gd name="T70" fmla="*/ 34 w 49"/>
                <a:gd name="T71" fmla="*/ 34 h 58"/>
                <a:gd name="T72" fmla="*/ 40 w 49"/>
                <a:gd name="T73" fmla="*/ 40 h 58"/>
                <a:gd name="T74" fmla="*/ 34 w 49"/>
                <a:gd name="T75" fmla="*/ 49 h 58"/>
                <a:gd name="T76" fmla="*/ 31 w 49"/>
                <a:gd name="T77" fmla="*/ 49 h 58"/>
                <a:gd name="T78" fmla="*/ 24 w 49"/>
                <a:gd name="T79" fmla="*/ 55 h 58"/>
                <a:gd name="T80" fmla="*/ 31 w 49"/>
                <a:gd name="T81" fmla="*/ 58 h 58"/>
                <a:gd name="T82" fmla="*/ 24 w 49"/>
                <a:gd name="T8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58">
                  <a:moveTo>
                    <a:pt x="24" y="58"/>
                  </a:moveTo>
                  <a:lnTo>
                    <a:pt x="15" y="55"/>
                  </a:lnTo>
                  <a:lnTo>
                    <a:pt x="18" y="55"/>
                  </a:lnTo>
                  <a:lnTo>
                    <a:pt x="18" y="49"/>
                  </a:lnTo>
                  <a:lnTo>
                    <a:pt x="15" y="49"/>
                  </a:lnTo>
                  <a:lnTo>
                    <a:pt x="3" y="49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9" y="19"/>
                  </a:lnTo>
                  <a:lnTo>
                    <a:pt x="15" y="16"/>
                  </a:lnTo>
                  <a:lnTo>
                    <a:pt x="15" y="9"/>
                  </a:lnTo>
                  <a:lnTo>
                    <a:pt x="18" y="9"/>
                  </a:lnTo>
                  <a:lnTo>
                    <a:pt x="18" y="16"/>
                  </a:lnTo>
                  <a:lnTo>
                    <a:pt x="15" y="19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31" y="16"/>
                  </a:lnTo>
                  <a:lnTo>
                    <a:pt x="34" y="16"/>
                  </a:lnTo>
                  <a:lnTo>
                    <a:pt x="40" y="9"/>
                  </a:lnTo>
                  <a:lnTo>
                    <a:pt x="34" y="3"/>
                  </a:lnTo>
                  <a:lnTo>
                    <a:pt x="31" y="3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46" y="3"/>
                  </a:lnTo>
                  <a:lnTo>
                    <a:pt x="49" y="3"/>
                  </a:lnTo>
                  <a:lnTo>
                    <a:pt x="46" y="9"/>
                  </a:lnTo>
                  <a:lnTo>
                    <a:pt x="49" y="19"/>
                  </a:lnTo>
                  <a:lnTo>
                    <a:pt x="46" y="25"/>
                  </a:lnTo>
                  <a:lnTo>
                    <a:pt x="34" y="34"/>
                  </a:lnTo>
                  <a:lnTo>
                    <a:pt x="40" y="40"/>
                  </a:lnTo>
                  <a:lnTo>
                    <a:pt x="34" y="49"/>
                  </a:lnTo>
                  <a:lnTo>
                    <a:pt x="31" y="49"/>
                  </a:lnTo>
                  <a:lnTo>
                    <a:pt x="24" y="55"/>
                  </a:lnTo>
                  <a:lnTo>
                    <a:pt x="31" y="58"/>
                  </a:lnTo>
                  <a:lnTo>
                    <a:pt x="24" y="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3271522" y="3817208"/>
              <a:ext cx="103717" cy="122767"/>
            </a:xfrm>
            <a:custGeom>
              <a:avLst/>
              <a:gdLst>
                <a:gd name="T0" fmla="*/ 24 w 49"/>
                <a:gd name="T1" fmla="*/ 58 h 58"/>
                <a:gd name="T2" fmla="*/ 15 w 49"/>
                <a:gd name="T3" fmla="*/ 55 h 58"/>
                <a:gd name="T4" fmla="*/ 18 w 49"/>
                <a:gd name="T5" fmla="*/ 55 h 58"/>
                <a:gd name="T6" fmla="*/ 18 w 49"/>
                <a:gd name="T7" fmla="*/ 49 h 58"/>
                <a:gd name="T8" fmla="*/ 15 w 49"/>
                <a:gd name="T9" fmla="*/ 49 h 58"/>
                <a:gd name="T10" fmla="*/ 3 w 49"/>
                <a:gd name="T11" fmla="*/ 49 h 58"/>
                <a:gd name="T12" fmla="*/ 0 w 49"/>
                <a:gd name="T13" fmla="*/ 43 h 58"/>
                <a:gd name="T14" fmla="*/ 0 w 49"/>
                <a:gd name="T15" fmla="*/ 40 h 58"/>
                <a:gd name="T16" fmla="*/ 3 w 49"/>
                <a:gd name="T17" fmla="*/ 34 h 58"/>
                <a:gd name="T18" fmla="*/ 0 w 49"/>
                <a:gd name="T19" fmla="*/ 31 h 58"/>
                <a:gd name="T20" fmla="*/ 0 w 49"/>
                <a:gd name="T21" fmla="*/ 25 h 58"/>
                <a:gd name="T22" fmla="*/ 3 w 49"/>
                <a:gd name="T23" fmla="*/ 19 h 58"/>
                <a:gd name="T24" fmla="*/ 9 w 49"/>
                <a:gd name="T25" fmla="*/ 19 h 58"/>
                <a:gd name="T26" fmla="*/ 15 w 49"/>
                <a:gd name="T27" fmla="*/ 16 h 58"/>
                <a:gd name="T28" fmla="*/ 15 w 49"/>
                <a:gd name="T29" fmla="*/ 9 h 58"/>
                <a:gd name="T30" fmla="*/ 18 w 49"/>
                <a:gd name="T31" fmla="*/ 9 h 58"/>
                <a:gd name="T32" fmla="*/ 18 w 49"/>
                <a:gd name="T33" fmla="*/ 16 h 58"/>
                <a:gd name="T34" fmla="*/ 15 w 49"/>
                <a:gd name="T35" fmla="*/ 19 h 58"/>
                <a:gd name="T36" fmla="*/ 18 w 49"/>
                <a:gd name="T37" fmla="*/ 25 h 58"/>
                <a:gd name="T38" fmla="*/ 24 w 49"/>
                <a:gd name="T39" fmla="*/ 25 h 58"/>
                <a:gd name="T40" fmla="*/ 24 w 49"/>
                <a:gd name="T41" fmla="*/ 19 h 58"/>
                <a:gd name="T42" fmla="*/ 24 w 49"/>
                <a:gd name="T43" fmla="*/ 16 h 58"/>
                <a:gd name="T44" fmla="*/ 31 w 49"/>
                <a:gd name="T45" fmla="*/ 16 h 58"/>
                <a:gd name="T46" fmla="*/ 34 w 49"/>
                <a:gd name="T47" fmla="*/ 16 h 58"/>
                <a:gd name="T48" fmla="*/ 40 w 49"/>
                <a:gd name="T49" fmla="*/ 9 h 58"/>
                <a:gd name="T50" fmla="*/ 34 w 49"/>
                <a:gd name="T51" fmla="*/ 3 h 58"/>
                <a:gd name="T52" fmla="*/ 31 w 49"/>
                <a:gd name="T53" fmla="*/ 3 h 58"/>
                <a:gd name="T54" fmla="*/ 34 w 49"/>
                <a:gd name="T55" fmla="*/ 0 h 58"/>
                <a:gd name="T56" fmla="*/ 40 w 49"/>
                <a:gd name="T57" fmla="*/ 0 h 58"/>
                <a:gd name="T58" fmla="*/ 49 w 49"/>
                <a:gd name="T59" fmla="*/ 0 h 58"/>
                <a:gd name="T60" fmla="*/ 46 w 49"/>
                <a:gd name="T61" fmla="*/ 3 h 58"/>
                <a:gd name="T62" fmla="*/ 49 w 49"/>
                <a:gd name="T63" fmla="*/ 3 h 58"/>
                <a:gd name="T64" fmla="*/ 46 w 49"/>
                <a:gd name="T65" fmla="*/ 9 h 58"/>
                <a:gd name="T66" fmla="*/ 49 w 49"/>
                <a:gd name="T67" fmla="*/ 19 h 58"/>
                <a:gd name="T68" fmla="*/ 46 w 49"/>
                <a:gd name="T69" fmla="*/ 25 h 58"/>
                <a:gd name="T70" fmla="*/ 34 w 49"/>
                <a:gd name="T71" fmla="*/ 34 h 58"/>
                <a:gd name="T72" fmla="*/ 40 w 49"/>
                <a:gd name="T73" fmla="*/ 40 h 58"/>
                <a:gd name="T74" fmla="*/ 34 w 49"/>
                <a:gd name="T75" fmla="*/ 49 h 58"/>
                <a:gd name="T76" fmla="*/ 31 w 49"/>
                <a:gd name="T77" fmla="*/ 49 h 58"/>
                <a:gd name="T78" fmla="*/ 24 w 49"/>
                <a:gd name="T79" fmla="*/ 55 h 58"/>
                <a:gd name="T80" fmla="*/ 31 w 49"/>
                <a:gd name="T81" fmla="*/ 58 h 58"/>
                <a:gd name="T82" fmla="*/ 24 w 49"/>
                <a:gd name="T8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58">
                  <a:moveTo>
                    <a:pt x="24" y="58"/>
                  </a:moveTo>
                  <a:lnTo>
                    <a:pt x="15" y="55"/>
                  </a:lnTo>
                  <a:lnTo>
                    <a:pt x="18" y="55"/>
                  </a:lnTo>
                  <a:lnTo>
                    <a:pt x="18" y="49"/>
                  </a:lnTo>
                  <a:lnTo>
                    <a:pt x="15" y="49"/>
                  </a:lnTo>
                  <a:lnTo>
                    <a:pt x="3" y="49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9" y="19"/>
                  </a:lnTo>
                  <a:lnTo>
                    <a:pt x="15" y="16"/>
                  </a:lnTo>
                  <a:lnTo>
                    <a:pt x="15" y="9"/>
                  </a:lnTo>
                  <a:lnTo>
                    <a:pt x="18" y="9"/>
                  </a:lnTo>
                  <a:lnTo>
                    <a:pt x="18" y="16"/>
                  </a:lnTo>
                  <a:lnTo>
                    <a:pt x="15" y="19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31" y="16"/>
                  </a:lnTo>
                  <a:lnTo>
                    <a:pt x="34" y="16"/>
                  </a:lnTo>
                  <a:lnTo>
                    <a:pt x="40" y="9"/>
                  </a:lnTo>
                  <a:lnTo>
                    <a:pt x="34" y="3"/>
                  </a:lnTo>
                  <a:lnTo>
                    <a:pt x="31" y="3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46" y="3"/>
                  </a:lnTo>
                  <a:lnTo>
                    <a:pt x="49" y="3"/>
                  </a:lnTo>
                  <a:lnTo>
                    <a:pt x="46" y="9"/>
                  </a:lnTo>
                  <a:lnTo>
                    <a:pt x="49" y="19"/>
                  </a:lnTo>
                  <a:lnTo>
                    <a:pt x="46" y="25"/>
                  </a:lnTo>
                  <a:lnTo>
                    <a:pt x="34" y="34"/>
                  </a:lnTo>
                  <a:lnTo>
                    <a:pt x="40" y="40"/>
                  </a:lnTo>
                  <a:lnTo>
                    <a:pt x="34" y="49"/>
                  </a:lnTo>
                  <a:lnTo>
                    <a:pt x="31" y="49"/>
                  </a:lnTo>
                  <a:lnTo>
                    <a:pt x="24" y="55"/>
                  </a:lnTo>
                  <a:lnTo>
                    <a:pt x="31" y="58"/>
                  </a:lnTo>
                  <a:lnTo>
                    <a:pt x="24" y="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3258821" y="3952674"/>
              <a:ext cx="44451" cy="33867"/>
            </a:xfrm>
            <a:custGeom>
              <a:avLst/>
              <a:gdLst>
                <a:gd name="T0" fmla="*/ 15 w 21"/>
                <a:gd name="T1" fmla="*/ 16 h 16"/>
                <a:gd name="T2" fmla="*/ 9 w 21"/>
                <a:gd name="T3" fmla="*/ 16 h 16"/>
                <a:gd name="T4" fmla="*/ 6 w 21"/>
                <a:gd name="T5" fmla="*/ 10 h 16"/>
                <a:gd name="T6" fmla="*/ 0 w 21"/>
                <a:gd name="T7" fmla="*/ 7 h 16"/>
                <a:gd name="T8" fmla="*/ 0 w 21"/>
                <a:gd name="T9" fmla="*/ 0 h 16"/>
                <a:gd name="T10" fmla="*/ 6 w 21"/>
                <a:gd name="T11" fmla="*/ 0 h 16"/>
                <a:gd name="T12" fmla="*/ 9 w 21"/>
                <a:gd name="T13" fmla="*/ 0 h 16"/>
                <a:gd name="T14" fmla="*/ 9 w 21"/>
                <a:gd name="T15" fmla="*/ 7 h 16"/>
                <a:gd name="T16" fmla="*/ 15 w 21"/>
                <a:gd name="T17" fmla="*/ 7 h 16"/>
                <a:gd name="T18" fmla="*/ 21 w 21"/>
                <a:gd name="T19" fmla="*/ 10 h 16"/>
                <a:gd name="T20" fmla="*/ 21 w 21"/>
                <a:gd name="T21" fmla="*/ 16 h 16"/>
                <a:gd name="T22" fmla="*/ 15 w 21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6">
                  <a:moveTo>
                    <a:pt x="15" y="16"/>
                  </a:moveTo>
                  <a:lnTo>
                    <a:pt x="9" y="16"/>
                  </a:lnTo>
                  <a:lnTo>
                    <a:pt x="6" y="10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15" y="7"/>
                  </a:lnTo>
                  <a:lnTo>
                    <a:pt x="21" y="10"/>
                  </a:lnTo>
                  <a:lnTo>
                    <a:pt x="21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3258821" y="3952674"/>
              <a:ext cx="44451" cy="33867"/>
            </a:xfrm>
            <a:custGeom>
              <a:avLst/>
              <a:gdLst>
                <a:gd name="T0" fmla="*/ 15 w 21"/>
                <a:gd name="T1" fmla="*/ 16 h 16"/>
                <a:gd name="T2" fmla="*/ 9 w 21"/>
                <a:gd name="T3" fmla="*/ 16 h 16"/>
                <a:gd name="T4" fmla="*/ 6 w 21"/>
                <a:gd name="T5" fmla="*/ 10 h 16"/>
                <a:gd name="T6" fmla="*/ 0 w 21"/>
                <a:gd name="T7" fmla="*/ 7 h 16"/>
                <a:gd name="T8" fmla="*/ 0 w 21"/>
                <a:gd name="T9" fmla="*/ 0 h 16"/>
                <a:gd name="T10" fmla="*/ 6 w 21"/>
                <a:gd name="T11" fmla="*/ 0 h 16"/>
                <a:gd name="T12" fmla="*/ 9 w 21"/>
                <a:gd name="T13" fmla="*/ 0 h 16"/>
                <a:gd name="T14" fmla="*/ 9 w 21"/>
                <a:gd name="T15" fmla="*/ 7 h 16"/>
                <a:gd name="T16" fmla="*/ 15 w 21"/>
                <a:gd name="T17" fmla="*/ 7 h 16"/>
                <a:gd name="T18" fmla="*/ 21 w 21"/>
                <a:gd name="T19" fmla="*/ 10 h 16"/>
                <a:gd name="T20" fmla="*/ 21 w 21"/>
                <a:gd name="T21" fmla="*/ 16 h 16"/>
                <a:gd name="T22" fmla="*/ 15 w 21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6">
                  <a:moveTo>
                    <a:pt x="15" y="16"/>
                  </a:moveTo>
                  <a:lnTo>
                    <a:pt x="9" y="16"/>
                  </a:lnTo>
                  <a:lnTo>
                    <a:pt x="6" y="10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15" y="7"/>
                  </a:lnTo>
                  <a:lnTo>
                    <a:pt x="21" y="10"/>
                  </a:lnTo>
                  <a:lnTo>
                    <a:pt x="21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3309622" y="3952674"/>
              <a:ext cx="27517" cy="33867"/>
            </a:xfrm>
            <a:custGeom>
              <a:avLst/>
              <a:gdLst>
                <a:gd name="T0" fmla="*/ 0 w 13"/>
                <a:gd name="T1" fmla="*/ 10 h 16"/>
                <a:gd name="T2" fmla="*/ 0 w 13"/>
                <a:gd name="T3" fmla="*/ 7 h 16"/>
                <a:gd name="T4" fmla="*/ 0 w 13"/>
                <a:gd name="T5" fmla="*/ 0 h 16"/>
                <a:gd name="T6" fmla="*/ 6 w 13"/>
                <a:gd name="T7" fmla="*/ 7 h 16"/>
                <a:gd name="T8" fmla="*/ 13 w 13"/>
                <a:gd name="T9" fmla="*/ 7 h 16"/>
                <a:gd name="T10" fmla="*/ 13 w 13"/>
                <a:gd name="T11" fmla="*/ 10 h 16"/>
                <a:gd name="T12" fmla="*/ 6 w 13"/>
                <a:gd name="T13" fmla="*/ 10 h 16"/>
                <a:gd name="T14" fmla="*/ 6 w 13"/>
                <a:gd name="T15" fmla="*/ 16 h 16"/>
                <a:gd name="T16" fmla="*/ 0 w 13"/>
                <a:gd name="T1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0" y="1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6" y="7"/>
                  </a:lnTo>
                  <a:lnTo>
                    <a:pt x="13" y="7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3309622" y="3952674"/>
              <a:ext cx="27517" cy="33867"/>
            </a:xfrm>
            <a:custGeom>
              <a:avLst/>
              <a:gdLst>
                <a:gd name="T0" fmla="*/ 0 w 13"/>
                <a:gd name="T1" fmla="*/ 10 h 16"/>
                <a:gd name="T2" fmla="*/ 0 w 13"/>
                <a:gd name="T3" fmla="*/ 7 h 16"/>
                <a:gd name="T4" fmla="*/ 0 w 13"/>
                <a:gd name="T5" fmla="*/ 0 h 16"/>
                <a:gd name="T6" fmla="*/ 6 w 13"/>
                <a:gd name="T7" fmla="*/ 7 h 16"/>
                <a:gd name="T8" fmla="*/ 13 w 13"/>
                <a:gd name="T9" fmla="*/ 7 h 16"/>
                <a:gd name="T10" fmla="*/ 13 w 13"/>
                <a:gd name="T11" fmla="*/ 10 h 16"/>
                <a:gd name="T12" fmla="*/ 6 w 13"/>
                <a:gd name="T13" fmla="*/ 10 h 16"/>
                <a:gd name="T14" fmla="*/ 6 w 13"/>
                <a:gd name="T15" fmla="*/ 16 h 16"/>
                <a:gd name="T16" fmla="*/ 0 w 13"/>
                <a:gd name="T1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0" y="1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6" y="7"/>
                  </a:lnTo>
                  <a:lnTo>
                    <a:pt x="13" y="7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6" y="1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3271522" y="4405642"/>
              <a:ext cx="814917" cy="395817"/>
            </a:xfrm>
            <a:custGeom>
              <a:avLst/>
              <a:gdLst>
                <a:gd name="T0" fmla="*/ 370 w 385"/>
                <a:gd name="T1" fmla="*/ 135 h 187"/>
                <a:gd name="T2" fmla="*/ 379 w 385"/>
                <a:gd name="T3" fmla="*/ 126 h 187"/>
                <a:gd name="T4" fmla="*/ 385 w 385"/>
                <a:gd name="T5" fmla="*/ 110 h 187"/>
                <a:gd name="T6" fmla="*/ 373 w 385"/>
                <a:gd name="T7" fmla="*/ 104 h 187"/>
                <a:gd name="T8" fmla="*/ 357 w 385"/>
                <a:gd name="T9" fmla="*/ 95 h 187"/>
                <a:gd name="T10" fmla="*/ 342 w 385"/>
                <a:gd name="T11" fmla="*/ 77 h 187"/>
                <a:gd name="T12" fmla="*/ 318 w 385"/>
                <a:gd name="T13" fmla="*/ 95 h 187"/>
                <a:gd name="T14" fmla="*/ 312 w 385"/>
                <a:gd name="T15" fmla="*/ 80 h 187"/>
                <a:gd name="T16" fmla="*/ 290 w 385"/>
                <a:gd name="T17" fmla="*/ 83 h 187"/>
                <a:gd name="T18" fmla="*/ 287 w 385"/>
                <a:gd name="T19" fmla="*/ 83 h 187"/>
                <a:gd name="T20" fmla="*/ 272 w 385"/>
                <a:gd name="T21" fmla="*/ 83 h 187"/>
                <a:gd name="T22" fmla="*/ 250 w 385"/>
                <a:gd name="T23" fmla="*/ 83 h 187"/>
                <a:gd name="T24" fmla="*/ 235 w 385"/>
                <a:gd name="T25" fmla="*/ 68 h 187"/>
                <a:gd name="T26" fmla="*/ 211 w 385"/>
                <a:gd name="T27" fmla="*/ 59 h 187"/>
                <a:gd name="T28" fmla="*/ 192 w 385"/>
                <a:gd name="T29" fmla="*/ 43 h 187"/>
                <a:gd name="T30" fmla="*/ 180 w 385"/>
                <a:gd name="T31" fmla="*/ 49 h 187"/>
                <a:gd name="T32" fmla="*/ 171 w 385"/>
                <a:gd name="T33" fmla="*/ 59 h 187"/>
                <a:gd name="T34" fmla="*/ 150 w 385"/>
                <a:gd name="T35" fmla="*/ 43 h 187"/>
                <a:gd name="T36" fmla="*/ 156 w 385"/>
                <a:gd name="T37" fmla="*/ 28 h 187"/>
                <a:gd name="T38" fmla="*/ 131 w 385"/>
                <a:gd name="T39" fmla="*/ 25 h 187"/>
                <a:gd name="T40" fmla="*/ 119 w 385"/>
                <a:gd name="T41" fmla="*/ 13 h 187"/>
                <a:gd name="T42" fmla="*/ 116 w 385"/>
                <a:gd name="T43" fmla="*/ 0 h 187"/>
                <a:gd name="T44" fmla="*/ 101 w 385"/>
                <a:gd name="T45" fmla="*/ 10 h 187"/>
                <a:gd name="T46" fmla="*/ 92 w 385"/>
                <a:gd name="T47" fmla="*/ 0 h 187"/>
                <a:gd name="T48" fmla="*/ 70 w 385"/>
                <a:gd name="T49" fmla="*/ 13 h 187"/>
                <a:gd name="T50" fmla="*/ 46 w 385"/>
                <a:gd name="T51" fmla="*/ 28 h 187"/>
                <a:gd name="T52" fmla="*/ 21 w 385"/>
                <a:gd name="T53" fmla="*/ 34 h 187"/>
                <a:gd name="T54" fmla="*/ 6 w 385"/>
                <a:gd name="T55" fmla="*/ 28 h 187"/>
                <a:gd name="T56" fmla="*/ 6 w 385"/>
                <a:gd name="T57" fmla="*/ 43 h 187"/>
                <a:gd name="T58" fmla="*/ 15 w 385"/>
                <a:gd name="T59" fmla="*/ 59 h 187"/>
                <a:gd name="T60" fmla="*/ 21 w 385"/>
                <a:gd name="T61" fmla="*/ 80 h 187"/>
                <a:gd name="T62" fmla="*/ 37 w 385"/>
                <a:gd name="T63" fmla="*/ 104 h 187"/>
                <a:gd name="T64" fmla="*/ 49 w 385"/>
                <a:gd name="T65" fmla="*/ 114 h 187"/>
                <a:gd name="T66" fmla="*/ 61 w 385"/>
                <a:gd name="T67" fmla="*/ 129 h 187"/>
                <a:gd name="T68" fmla="*/ 79 w 385"/>
                <a:gd name="T69" fmla="*/ 135 h 187"/>
                <a:gd name="T70" fmla="*/ 95 w 385"/>
                <a:gd name="T71" fmla="*/ 123 h 187"/>
                <a:gd name="T72" fmla="*/ 110 w 385"/>
                <a:gd name="T73" fmla="*/ 120 h 187"/>
                <a:gd name="T74" fmla="*/ 125 w 385"/>
                <a:gd name="T75" fmla="*/ 123 h 187"/>
                <a:gd name="T76" fmla="*/ 144 w 385"/>
                <a:gd name="T77" fmla="*/ 129 h 187"/>
                <a:gd name="T78" fmla="*/ 156 w 385"/>
                <a:gd name="T79" fmla="*/ 138 h 187"/>
                <a:gd name="T80" fmla="*/ 168 w 385"/>
                <a:gd name="T81" fmla="*/ 144 h 187"/>
                <a:gd name="T82" fmla="*/ 165 w 385"/>
                <a:gd name="T83" fmla="*/ 159 h 187"/>
                <a:gd name="T84" fmla="*/ 186 w 385"/>
                <a:gd name="T85" fmla="*/ 175 h 187"/>
                <a:gd name="T86" fmla="*/ 202 w 385"/>
                <a:gd name="T87" fmla="*/ 184 h 187"/>
                <a:gd name="T88" fmla="*/ 220 w 385"/>
                <a:gd name="T89" fmla="*/ 184 h 187"/>
                <a:gd name="T90" fmla="*/ 235 w 385"/>
                <a:gd name="T91" fmla="*/ 181 h 187"/>
                <a:gd name="T92" fmla="*/ 244 w 385"/>
                <a:gd name="T93" fmla="*/ 172 h 187"/>
                <a:gd name="T94" fmla="*/ 263 w 385"/>
                <a:gd name="T95" fmla="*/ 169 h 187"/>
                <a:gd name="T96" fmla="*/ 281 w 385"/>
                <a:gd name="T97" fmla="*/ 159 h 187"/>
                <a:gd name="T98" fmla="*/ 302 w 385"/>
                <a:gd name="T99" fmla="*/ 144 h 187"/>
                <a:gd name="T100" fmla="*/ 312 w 385"/>
                <a:gd name="T101" fmla="*/ 135 h 187"/>
                <a:gd name="T102" fmla="*/ 333 w 385"/>
                <a:gd name="T103" fmla="*/ 135 h 187"/>
                <a:gd name="T104" fmla="*/ 336 w 385"/>
                <a:gd name="T105" fmla="*/ 138 h 187"/>
                <a:gd name="T106" fmla="*/ 363 w 385"/>
                <a:gd name="T107" fmla="*/ 13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5" h="187">
                  <a:moveTo>
                    <a:pt x="370" y="147"/>
                  </a:moveTo>
                  <a:lnTo>
                    <a:pt x="373" y="138"/>
                  </a:lnTo>
                  <a:lnTo>
                    <a:pt x="370" y="135"/>
                  </a:lnTo>
                  <a:lnTo>
                    <a:pt x="373" y="129"/>
                  </a:lnTo>
                  <a:lnTo>
                    <a:pt x="376" y="126"/>
                  </a:lnTo>
                  <a:lnTo>
                    <a:pt x="379" y="126"/>
                  </a:lnTo>
                  <a:lnTo>
                    <a:pt x="379" y="120"/>
                  </a:lnTo>
                  <a:lnTo>
                    <a:pt x="382" y="114"/>
                  </a:lnTo>
                  <a:lnTo>
                    <a:pt x="385" y="110"/>
                  </a:lnTo>
                  <a:lnTo>
                    <a:pt x="385" y="104"/>
                  </a:lnTo>
                  <a:lnTo>
                    <a:pt x="376" y="104"/>
                  </a:lnTo>
                  <a:lnTo>
                    <a:pt x="373" y="104"/>
                  </a:lnTo>
                  <a:lnTo>
                    <a:pt x="367" y="104"/>
                  </a:lnTo>
                  <a:lnTo>
                    <a:pt x="360" y="98"/>
                  </a:lnTo>
                  <a:lnTo>
                    <a:pt x="357" y="95"/>
                  </a:lnTo>
                  <a:lnTo>
                    <a:pt x="351" y="89"/>
                  </a:lnTo>
                  <a:lnTo>
                    <a:pt x="345" y="89"/>
                  </a:lnTo>
                  <a:lnTo>
                    <a:pt x="342" y="77"/>
                  </a:lnTo>
                  <a:lnTo>
                    <a:pt x="336" y="83"/>
                  </a:lnTo>
                  <a:lnTo>
                    <a:pt x="333" y="89"/>
                  </a:lnTo>
                  <a:lnTo>
                    <a:pt x="318" y="95"/>
                  </a:lnTo>
                  <a:lnTo>
                    <a:pt x="318" y="89"/>
                  </a:lnTo>
                  <a:lnTo>
                    <a:pt x="315" y="77"/>
                  </a:lnTo>
                  <a:lnTo>
                    <a:pt x="312" y="80"/>
                  </a:lnTo>
                  <a:lnTo>
                    <a:pt x="305" y="83"/>
                  </a:lnTo>
                  <a:lnTo>
                    <a:pt x="302" y="80"/>
                  </a:lnTo>
                  <a:lnTo>
                    <a:pt x="290" y="83"/>
                  </a:lnTo>
                  <a:lnTo>
                    <a:pt x="290" y="89"/>
                  </a:lnTo>
                  <a:lnTo>
                    <a:pt x="287" y="95"/>
                  </a:lnTo>
                  <a:lnTo>
                    <a:pt x="287" y="83"/>
                  </a:lnTo>
                  <a:lnTo>
                    <a:pt x="281" y="80"/>
                  </a:lnTo>
                  <a:lnTo>
                    <a:pt x="275" y="83"/>
                  </a:lnTo>
                  <a:lnTo>
                    <a:pt x="272" y="83"/>
                  </a:lnTo>
                  <a:lnTo>
                    <a:pt x="266" y="89"/>
                  </a:lnTo>
                  <a:lnTo>
                    <a:pt x="263" y="83"/>
                  </a:lnTo>
                  <a:lnTo>
                    <a:pt x="250" y="83"/>
                  </a:lnTo>
                  <a:lnTo>
                    <a:pt x="247" y="80"/>
                  </a:lnTo>
                  <a:lnTo>
                    <a:pt x="241" y="74"/>
                  </a:lnTo>
                  <a:lnTo>
                    <a:pt x="235" y="68"/>
                  </a:lnTo>
                  <a:lnTo>
                    <a:pt x="226" y="68"/>
                  </a:lnTo>
                  <a:lnTo>
                    <a:pt x="217" y="65"/>
                  </a:lnTo>
                  <a:lnTo>
                    <a:pt x="211" y="59"/>
                  </a:lnTo>
                  <a:lnTo>
                    <a:pt x="202" y="43"/>
                  </a:lnTo>
                  <a:lnTo>
                    <a:pt x="195" y="49"/>
                  </a:lnTo>
                  <a:lnTo>
                    <a:pt x="192" y="43"/>
                  </a:lnTo>
                  <a:lnTo>
                    <a:pt x="180" y="43"/>
                  </a:lnTo>
                  <a:lnTo>
                    <a:pt x="177" y="43"/>
                  </a:lnTo>
                  <a:lnTo>
                    <a:pt x="180" y="49"/>
                  </a:lnTo>
                  <a:lnTo>
                    <a:pt x="177" y="49"/>
                  </a:lnTo>
                  <a:lnTo>
                    <a:pt x="171" y="52"/>
                  </a:lnTo>
                  <a:lnTo>
                    <a:pt x="171" y="59"/>
                  </a:lnTo>
                  <a:lnTo>
                    <a:pt x="165" y="49"/>
                  </a:lnTo>
                  <a:lnTo>
                    <a:pt x="162" y="43"/>
                  </a:lnTo>
                  <a:lnTo>
                    <a:pt x="150" y="43"/>
                  </a:lnTo>
                  <a:lnTo>
                    <a:pt x="156" y="40"/>
                  </a:lnTo>
                  <a:lnTo>
                    <a:pt x="162" y="34"/>
                  </a:lnTo>
                  <a:lnTo>
                    <a:pt x="156" y="28"/>
                  </a:lnTo>
                  <a:lnTo>
                    <a:pt x="147" y="28"/>
                  </a:lnTo>
                  <a:lnTo>
                    <a:pt x="134" y="25"/>
                  </a:lnTo>
                  <a:lnTo>
                    <a:pt x="131" y="25"/>
                  </a:lnTo>
                  <a:lnTo>
                    <a:pt x="125" y="19"/>
                  </a:lnTo>
                  <a:lnTo>
                    <a:pt x="119" y="19"/>
                  </a:lnTo>
                  <a:lnTo>
                    <a:pt x="119" y="13"/>
                  </a:lnTo>
                  <a:lnTo>
                    <a:pt x="119" y="10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4"/>
                  </a:lnTo>
                  <a:lnTo>
                    <a:pt x="101" y="10"/>
                  </a:lnTo>
                  <a:lnTo>
                    <a:pt x="95" y="10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79" y="4"/>
                  </a:lnTo>
                  <a:lnTo>
                    <a:pt x="76" y="10"/>
                  </a:lnTo>
                  <a:lnTo>
                    <a:pt x="70" y="13"/>
                  </a:lnTo>
                  <a:lnTo>
                    <a:pt x="55" y="25"/>
                  </a:lnTo>
                  <a:lnTo>
                    <a:pt x="49" y="25"/>
                  </a:lnTo>
                  <a:lnTo>
                    <a:pt x="46" y="28"/>
                  </a:lnTo>
                  <a:lnTo>
                    <a:pt x="40" y="28"/>
                  </a:lnTo>
                  <a:lnTo>
                    <a:pt x="31" y="34"/>
                  </a:lnTo>
                  <a:lnTo>
                    <a:pt x="21" y="34"/>
                  </a:lnTo>
                  <a:lnTo>
                    <a:pt x="15" y="28"/>
                  </a:lnTo>
                  <a:lnTo>
                    <a:pt x="6" y="34"/>
                  </a:lnTo>
                  <a:lnTo>
                    <a:pt x="6" y="28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15" y="59"/>
                  </a:lnTo>
                  <a:lnTo>
                    <a:pt x="21" y="65"/>
                  </a:lnTo>
                  <a:lnTo>
                    <a:pt x="21" y="74"/>
                  </a:lnTo>
                  <a:lnTo>
                    <a:pt x="21" y="80"/>
                  </a:lnTo>
                  <a:lnTo>
                    <a:pt x="24" y="83"/>
                  </a:lnTo>
                  <a:lnTo>
                    <a:pt x="31" y="95"/>
                  </a:lnTo>
                  <a:lnTo>
                    <a:pt x="37" y="104"/>
                  </a:lnTo>
                  <a:lnTo>
                    <a:pt x="40" y="110"/>
                  </a:lnTo>
                  <a:lnTo>
                    <a:pt x="46" y="110"/>
                  </a:lnTo>
                  <a:lnTo>
                    <a:pt x="49" y="114"/>
                  </a:lnTo>
                  <a:lnTo>
                    <a:pt x="52" y="120"/>
                  </a:lnTo>
                  <a:lnTo>
                    <a:pt x="58" y="126"/>
                  </a:lnTo>
                  <a:lnTo>
                    <a:pt x="61" y="129"/>
                  </a:lnTo>
                  <a:lnTo>
                    <a:pt x="64" y="129"/>
                  </a:lnTo>
                  <a:lnTo>
                    <a:pt x="70" y="135"/>
                  </a:lnTo>
                  <a:lnTo>
                    <a:pt x="79" y="135"/>
                  </a:lnTo>
                  <a:lnTo>
                    <a:pt x="92" y="135"/>
                  </a:lnTo>
                  <a:lnTo>
                    <a:pt x="95" y="129"/>
                  </a:lnTo>
                  <a:lnTo>
                    <a:pt x="95" y="123"/>
                  </a:lnTo>
                  <a:lnTo>
                    <a:pt x="98" y="123"/>
                  </a:lnTo>
                  <a:lnTo>
                    <a:pt x="101" y="120"/>
                  </a:lnTo>
                  <a:lnTo>
                    <a:pt x="110" y="120"/>
                  </a:lnTo>
                  <a:lnTo>
                    <a:pt x="116" y="120"/>
                  </a:lnTo>
                  <a:lnTo>
                    <a:pt x="119" y="120"/>
                  </a:lnTo>
                  <a:lnTo>
                    <a:pt x="125" y="123"/>
                  </a:lnTo>
                  <a:lnTo>
                    <a:pt x="131" y="123"/>
                  </a:lnTo>
                  <a:lnTo>
                    <a:pt x="140" y="123"/>
                  </a:lnTo>
                  <a:lnTo>
                    <a:pt x="144" y="129"/>
                  </a:lnTo>
                  <a:lnTo>
                    <a:pt x="147" y="132"/>
                  </a:lnTo>
                  <a:lnTo>
                    <a:pt x="147" y="135"/>
                  </a:lnTo>
                  <a:lnTo>
                    <a:pt x="156" y="138"/>
                  </a:lnTo>
                  <a:lnTo>
                    <a:pt x="162" y="141"/>
                  </a:lnTo>
                  <a:lnTo>
                    <a:pt x="165" y="141"/>
                  </a:lnTo>
                  <a:lnTo>
                    <a:pt x="168" y="144"/>
                  </a:lnTo>
                  <a:lnTo>
                    <a:pt x="168" y="150"/>
                  </a:lnTo>
                  <a:lnTo>
                    <a:pt x="174" y="156"/>
                  </a:lnTo>
                  <a:lnTo>
                    <a:pt x="165" y="159"/>
                  </a:lnTo>
                  <a:lnTo>
                    <a:pt x="171" y="169"/>
                  </a:lnTo>
                  <a:lnTo>
                    <a:pt x="180" y="169"/>
                  </a:lnTo>
                  <a:lnTo>
                    <a:pt x="186" y="175"/>
                  </a:lnTo>
                  <a:lnTo>
                    <a:pt x="189" y="178"/>
                  </a:lnTo>
                  <a:lnTo>
                    <a:pt x="195" y="181"/>
                  </a:lnTo>
                  <a:lnTo>
                    <a:pt x="202" y="184"/>
                  </a:lnTo>
                  <a:lnTo>
                    <a:pt x="211" y="187"/>
                  </a:lnTo>
                  <a:lnTo>
                    <a:pt x="217" y="184"/>
                  </a:lnTo>
                  <a:lnTo>
                    <a:pt x="220" y="184"/>
                  </a:lnTo>
                  <a:lnTo>
                    <a:pt x="223" y="184"/>
                  </a:lnTo>
                  <a:lnTo>
                    <a:pt x="232" y="181"/>
                  </a:lnTo>
                  <a:lnTo>
                    <a:pt x="235" y="181"/>
                  </a:lnTo>
                  <a:lnTo>
                    <a:pt x="241" y="178"/>
                  </a:lnTo>
                  <a:lnTo>
                    <a:pt x="241" y="175"/>
                  </a:lnTo>
                  <a:lnTo>
                    <a:pt x="244" y="172"/>
                  </a:lnTo>
                  <a:lnTo>
                    <a:pt x="247" y="169"/>
                  </a:lnTo>
                  <a:lnTo>
                    <a:pt x="257" y="169"/>
                  </a:lnTo>
                  <a:lnTo>
                    <a:pt x="263" y="169"/>
                  </a:lnTo>
                  <a:lnTo>
                    <a:pt x="266" y="169"/>
                  </a:lnTo>
                  <a:lnTo>
                    <a:pt x="275" y="162"/>
                  </a:lnTo>
                  <a:lnTo>
                    <a:pt x="281" y="159"/>
                  </a:lnTo>
                  <a:lnTo>
                    <a:pt x="290" y="153"/>
                  </a:lnTo>
                  <a:lnTo>
                    <a:pt x="296" y="150"/>
                  </a:lnTo>
                  <a:lnTo>
                    <a:pt x="302" y="144"/>
                  </a:lnTo>
                  <a:lnTo>
                    <a:pt x="302" y="138"/>
                  </a:lnTo>
                  <a:lnTo>
                    <a:pt x="305" y="135"/>
                  </a:lnTo>
                  <a:lnTo>
                    <a:pt x="312" y="135"/>
                  </a:lnTo>
                  <a:lnTo>
                    <a:pt x="318" y="135"/>
                  </a:lnTo>
                  <a:lnTo>
                    <a:pt x="327" y="135"/>
                  </a:lnTo>
                  <a:lnTo>
                    <a:pt x="333" y="135"/>
                  </a:lnTo>
                  <a:lnTo>
                    <a:pt x="333" y="135"/>
                  </a:lnTo>
                  <a:lnTo>
                    <a:pt x="336" y="135"/>
                  </a:lnTo>
                  <a:lnTo>
                    <a:pt x="336" y="138"/>
                  </a:lnTo>
                  <a:lnTo>
                    <a:pt x="345" y="138"/>
                  </a:lnTo>
                  <a:lnTo>
                    <a:pt x="351" y="144"/>
                  </a:lnTo>
                  <a:lnTo>
                    <a:pt x="363" y="138"/>
                  </a:lnTo>
                  <a:lnTo>
                    <a:pt x="370" y="1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3271522" y="4405642"/>
              <a:ext cx="814917" cy="395817"/>
            </a:xfrm>
            <a:custGeom>
              <a:avLst/>
              <a:gdLst>
                <a:gd name="T0" fmla="*/ 370 w 385"/>
                <a:gd name="T1" fmla="*/ 135 h 187"/>
                <a:gd name="T2" fmla="*/ 379 w 385"/>
                <a:gd name="T3" fmla="*/ 126 h 187"/>
                <a:gd name="T4" fmla="*/ 385 w 385"/>
                <a:gd name="T5" fmla="*/ 110 h 187"/>
                <a:gd name="T6" fmla="*/ 373 w 385"/>
                <a:gd name="T7" fmla="*/ 104 h 187"/>
                <a:gd name="T8" fmla="*/ 357 w 385"/>
                <a:gd name="T9" fmla="*/ 95 h 187"/>
                <a:gd name="T10" fmla="*/ 342 w 385"/>
                <a:gd name="T11" fmla="*/ 77 h 187"/>
                <a:gd name="T12" fmla="*/ 318 w 385"/>
                <a:gd name="T13" fmla="*/ 95 h 187"/>
                <a:gd name="T14" fmla="*/ 312 w 385"/>
                <a:gd name="T15" fmla="*/ 80 h 187"/>
                <a:gd name="T16" fmla="*/ 290 w 385"/>
                <a:gd name="T17" fmla="*/ 83 h 187"/>
                <a:gd name="T18" fmla="*/ 287 w 385"/>
                <a:gd name="T19" fmla="*/ 83 h 187"/>
                <a:gd name="T20" fmla="*/ 272 w 385"/>
                <a:gd name="T21" fmla="*/ 83 h 187"/>
                <a:gd name="T22" fmla="*/ 250 w 385"/>
                <a:gd name="T23" fmla="*/ 83 h 187"/>
                <a:gd name="T24" fmla="*/ 235 w 385"/>
                <a:gd name="T25" fmla="*/ 68 h 187"/>
                <a:gd name="T26" fmla="*/ 211 w 385"/>
                <a:gd name="T27" fmla="*/ 59 h 187"/>
                <a:gd name="T28" fmla="*/ 192 w 385"/>
                <a:gd name="T29" fmla="*/ 43 h 187"/>
                <a:gd name="T30" fmla="*/ 180 w 385"/>
                <a:gd name="T31" fmla="*/ 49 h 187"/>
                <a:gd name="T32" fmla="*/ 171 w 385"/>
                <a:gd name="T33" fmla="*/ 59 h 187"/>
                <a:gd name="T34" fmla="*/ 150 w 385"/>
                <a:gd name="T35" fmla="*/ 43 h 187"/>
                <a:gd name="T36" fmla="*/ 156 w 385"/>
                <a:gd name="T37" fmla="*/ 28 h 187"/>
                <a:gd name="T38" fmla="*/ 131 w 385"/>
                <a:gd name="T39" fmla="*/ 25 h 187"/>
                <a:gd name="T40" fmla="*/ 119 w 385"/>
                <a:gd name="T41" fmla="*/ 13 h 187"/>
                <a:gd name="T42" fmla="*/ 116 w 385"/>
                <a:gd name="T43" fmla="*/ 0 h 187"/>
                <a:gd name="T44" fmla="*/ 101 w 385"/>
                <a:gd name="T45" fmla="*/ 10 h 187"/>
                <a:gd name="T46" fmla="*/ 92 w 385"/>
                <a:gd name="T47" fmla="*/ 0 h 187"/>
                <a:gd name="T48" fmla="*/ 70 w 385"/>
                <a:gd name="T49" fmla="*/ 13 h 187"/>
                <a:gd name="T50" fmla="*/ 46 w 385"/>
                <a:gd name="T51" fmla="*/ 28 h 187"/>
                <a:gd name="T52" fmla="*/ 21 w 385"/>
                <a:gd name="T53" fmla="*/ 34 h 187"/>
                <a:gd name="T54" fmla="*/ 6 w 385"/>
                <a:gd name="T55" fmla="*/ 28 h 187"/>
                <a:gd name="T56" fmla="*/ 6 w 385"/>
                <a:gd name="T57" fmla="*/ 43 h 187"/>
                <a:gd name="T58" fmla="*/ 15 w 385"/>
                <a:gd name="T59" fmla="*/ 59 h 187"/>
                <a:gd name="T60" fmla="*/ 21 w 385"/>
                <a:gd name="T61" fmla="*/ 80 h 187"/>
                <a:gd name="T62" fmla="*/ 37 w 385"/>
                <a:gd name="T63" fmla="*/ 104 h 187"/>
                <a:gd name="T64" fmla="*/ 49 w 385"/>
                <a:gd name="T65" fmla="*/ 114 h 187"/>
                <a:gd name="T66" fmla="*/ 61 w 385"/>
                <a:gd name="T67" fmla="*/ 129 h 187"/>
                <a:gd name="T68" fmla="*/ 79 w 385"/>
                <a:gd name="T69" fmla="*/ 135 h 187"/>
                <a:gd name="T70" fmla="*/ 95 w 385"/>
                <a:gd name="T71" fmla="*/ 123 h 187"/>
                <a:gd name="T72" fmla="*/ 110 w 385"/>
                <a:gd name="T73" fmla="*/ 120 h 187"/>
                <a:gd name="T74" fmla="*/ 125 w 385"/>
                <a:gd name="T75" fmla="*/ 123 h 187"/>
                <a:gd name="T76" fmla="*/ 144 w 385"/>
                <a:gd name="T77" fmla="*/ 129 h 187"/>
                <a:gd name="T78" fmla="*/ 156 w 385"/>
                <a:gd name="T79" fmla="*/ 138 h 187"/>
                <a:gd name="T80" fmla="*/ 168 w 385"/>
                <a:gd name="T81" fmla="*/ 144 h 187"/>
                <a:gd name="T82" fmla="*/ 165 w 385"/>
                <a:gd name="T83" fmla="*/ 159 h 187"/>
                <a:gd name="T84" fmla="*/ 186 w 385"/>
                <a:gd name="T85" fmla="*/ 175 h 187"/>
                <a:gd name="T86" fmla="*/ 202 w 385"/>
                <a:gd name="T87" fmla="*/ 184 h 187"/>
                <a:gd name="T88" fmla="*/ 220 w 385"/>
                <a:gd name="T89" fmla="*/ 184 h 187"/>
                <a:gd name="T90" fmla="*/ 235 w 385"/>
                <a:gd name="T91" fmla="*/ 181 h 187"/>
                <a:gd name="T92" fmla="*/ 244 w 385"/>
                <a:gd name="T93" fmla="*/ 172 h 187"/>
                <a:gd name="T94" fmla="*/ 263 w 385"/>
                <a:gd name="T95" fmla="*/ 169 h 187"/>
                <a:gd name="T96" fmla="*/ 281 w 385"/>
                <a:gd name="T97" fmla="*/ 159 h 187"/>
                <a:gd name="T98" fmla="*/ 302 w 385"/>
                <a:gd name="T99" fmla="*/ 144 h 187"/>
                <a:gd name="T100" fmla="*/ 312 w 385"/>
                <a:gd name="T101" fmla="*/ 135 h 187"/>
                <a:gd name="T102" fmla="*/ 333 w 385"/>
                <a:gd name="T103" fmla="*/ 135 h 187"/>
                <a:gd name="T104" fmla="*/ 336 w 385"/>
                <a:gd name="T105" fmla="*/ 138 h 187"/>
                <a:gd name="T106" fmla="*/ 363 w 385"/>
                <a:gd name="T107" fmla="*/ 13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5" h="187">
                  <a:moveTo>
                    <a:pt x="370" y="147"/>
                  </a:moveTo>
                  <a:lnTo>
                    <a:pt x="373" y="138"/>
                  </a:lnTo>
                  <a:lnTo>
                    <a:pt x="370" y="135"/>
                  </a:lnTo>
                  <a:lnTo>
                    <a:pt x="373" y="129"/>
                  </a:lnTo>
                  <a:lnTo>
                    <a:pt x="376" y="126"/>
                  </a:lnTo>
                  <a:lnTo>
                    <a:pt x="379" y="126"/>
                  </a:lnTo>
                  <a:lnTo>
                    <a:pt x="379" y="120"/>
                  </a:lnTo>
                  <a:lnTo>
                    <a:pt x="382" y="114"/>
                  </a:lnTo>
                  <a:lnTo>
                    <a:pt x="385" y="110"/>
                  </a:lnTo>
                  <a:lnTo>
                    <a:pt x="385" y="104"/>
                  </a:lnTo>
                  <a:lnTo>
                    <a:pt x="376" y="104"/>
                  </a:lnTo>
                  <a:lnTo>
                    <a:pt x="373" y="104"/>
                  </a:lnTo>
                  <a:lnTo>
                    <a:pt x="367" y="104"/>
                  </a:lnTo>
                  <a:lnTo>
                    <a:pt x="360" y="98"/>
                  </a:lnTo>
                  <a:lnTo>
                    <a:pt x="357" y="95"/>
                  </a:lnTo>
                  <a:lnTo>
                    <a:pt x="351" y="89"/>
                  </a:lnTo>
                  <a:lnTo>
                    <a:pt x="345" y="89"/>
                  </a:lnTo>
                  <a:lnTo>
                    <a:pt x="342" y="77"/>
                  </a:lnTo>
                  <a:lnTo>
                    <a:pt x="336" y="83"/>
                  </a:lnTo>
                  <a:lnTo>
                    <a:pt x="333" y="89"/>
                  </a:lnTo>
                  <a:lnTo>
                    <a:pt x="318" y="95"/>
                  </a:lnTo>
                  <a:lnTo>
                    <a:pt x="318" y="89"/>
                  </a:lnTo>
                  <a:lnTo>
                    <a:pt x="315" y="77"/>
                  </a:lnTo>
                  <a:lnTo>
                    <a:pt x="312" y="80"/>
                  </a:lnTo>
                  <a:lnTo>
                    <a:pt x="305" y="83"/>
                  </a:lnTo>
                  <a:lnTo>
                    <a:pt x="302" y="80"/>
                  </a:lnTo>
                  <a:lnTo>
                    <a:pt x="290" y="83"/>
                  </a:lnTo>
                  <a:lnTo>
                    <a:pt x="290" y="89"/>
                  </a:lnTo>
                  <a:lnTo>
                    <a:pt x="287" y="95"/>
                  </a:lnTo>
                  <a:lnTo>
                    <a:pt x="287" y="83"/>
                  </a:lnTo>
                  <a:lnTo>
                    <a:pt x="281" y="80"/>
                  </a:lnTo>
                  <a:lnTo>
                    <a:pt x="275" y="83"/>
                  </a:lnTo>
                  <a:lnTo>
                    <a:pt x="272" y="83"/>
                  </a:lnTo>
                  <a:lnTo>
                    <a:pt x="266" y="89"/>
                  </a:lnTo>
                  <a:lnTo>
                    <a:pt x="263" y="83"/>
                  </a:lnTo>
                  <a:lnTo>
                    <a:pt x="250" y="83"/>
                  </a:lnTo>
                  <a:lnTo>
                    <a:pt x="247" y="80"/>
                  </a:lnTo>
                  <a:lnTo>
                    <a:pt x="241" y="74"/>
                  </a:lnTo>
                  <a:lnTo>
                    <a:pt x="235" y="68"/>
                  </a:lnTo>
                  <a:lnTo>
                    <a:pt x="226" y="68"/>
                  </a:lnTo>
                  <a:lnTo>
                    <a:pt x="217" y="65"/>
                  </a:lnTo>
                  <a:lnTo>
                    <a:pt x="211" y="59"/>
                  </a:lnTo>
                  <a:lnTo>
                    <a:pt x="202" y="43"/>
                  </a:lnTo>
                  <a:lnTo>
                    <a:pt x="195" y="49"/>
                  </a:lnTo>
                  <a:lnTo>
                    <a:pt x="192" y="43"/>
                  </a:lnTo>
                  <a:lnTo>
                    <a:pt x="180" y="43"/>
                  </a:lnTo>
                  <a:lnTo>
                    <a:pt x="177" y="43"/>
                  </a:lnTo>
                  <a:lnTo>
                    <a:pt x="180" y="49"/>
                  </a:lnTo>
                  <a:lnTo>
                    <a:pt x="177" y="49"/>
                  </a:lnTo>
                  <a:lnTo>
                    <a:pt x="171" y="52"/>
                  </a:lnTo>
                  <a:lnTo>
                    <a:pt x="171" y="59"/>
                  </a:lnTo>
                  <a:lnTo>
                    <a:pt x="165" y="49"/>
                  </a:lnTo>
                  <a:lnTo>
                    <a:pt x="162" y="43"/>
                  </a:lnTo>
                  <a:lnTo>
                    <a:pt x="150" y="43"/>
                  </a:lnTo>
                  <a:lnTo>
                    <a:pt x="156" y="40"/>
                  </a:lnTo>
                  <a:lnTo>
                    <a:pt x="162" y="34"/>
                  </a:lnTo>
                  <a:lnTo>
                    <a:pt x="156" y="28"/>
                  </a:lnTo>
                  <a:lnTo>
                    <a:pt x="147" y="28"/>
                  </a:lnTo>
                  <a:lnTo>
                    <a:pt x="134" y="25"/>
                  </a:lnTo>
                  <a:lnTo>
                    <a:pt x="131" y="25"/>
                  </a:lnTo>
                  <a:lnTo>
                    <a:pt x="125" y="19"/>
                  </a:lnTo>
                  <a:lnTo>
                    <a:pt x="119" y="19"/>
                  </a:lnTo>
                  <a:lnTo>
                    <a:pt x="119" y="13"/>
                  </a:lnTo>
                  <a:lnTo>
                    <a:pt x="119" y="10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4"/>
                  </a:lnTo>
                  <a:lnTo>
                    <a:pt x="101" y="10"/>
                  </a:lnTo>
                  <a:lnTo>
                    <a:pt x="95" y="10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79" y="4"/>
                  </a:lnTo>
                  <a:lnTo>
                    <a:pt x="76" y="10"/>
                  </a:lnTo>
                  <a:lnTo>
                    <a:pt x="70" y="13"/>
                  </a:lnTo>
                  <a:lnTo>
                    <a:pt x="55" y="25"/>
                  </a:lnTo>
                  <a:lnTo>
                    <a:pt x="49" y="25"/>
                  </a:lnTo>
                  <a:lnTo>
                    <a:pt x="46" y="28"/>
                  </a:lnTo>
                  <a:lnTo>
                    <a:pt x="40" y="28"/>
                  </a:lnTo>
                  <a:lnTo>
                    <a:pt x="31" y="34"/>
                  </a:lnTo>
                  <a:lnTo>
                    <a:pt x="21" y="34"/>
                  </a:lnTo>
                  <a:lnTo>
                    <a:pt x="15" y="28"/>
                  </a:lnTo>
                  <a:lnTo>
                    <a:pt x="6" y="34"/>
                  </a:lnTo>
                  <a:lnTo>
                    <a:pt x="6" y="28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15" y="59"/>
                  </a:lnTo>
                  <a:lnTo>
                    <a:pt x="21" y="65"/>
                  </a:lnTo>
                  <a:lnTo>
                    <a:pt x="21" y="74"/>
                  </a:lnTo>
                  <a:lnTo>
                    <a:pt x="21" y="80"/>
                  </a:lnTo>
                  <a:lnTo>
                    <a:pt x="24" y="83"/>
                  </a:lnTo>
                  <a:lnTo>
                    <a:pt x="31" y="95"/>
                  </a:lnTo>
                  <a:lnTo>
                    <a:pt x="37" y="104"/>
                  </a:lnTo>
                  <a:lnTo>
                    <a:pt x="40" y="110"/>
                  </a:lnTo>
                  <a:lnTo>
                    <a:pt x="46" y="110"/>
                  </a:lnTo>
                  <a:lnTo>
                    <a:pt x="49" y="114"/>
                  </a:lnTo>
                  <a:lnTo>
                    <a:pt x="52" y="120"/>
                  </a:lnTo>
                  <a:lnTo>
                    <a:pt x="58" y="126"/>
                  </a:lnTo>
                  <a:lnTo>
                    <a:pt x="61" y="129"/>
                  </a:lnTo>
                  <a:lnTo>
                    <a:pt x="64" y="129"/>
                  </a:lnTo>
                  <a:lnTo>
                    <a:pt x="70" y="135"/>
                  </a:lnTo>
                  <a:lnTo>
                    <a:pt x="79" y="135"/>
                  </a:lnTo>
                  <a:lnTo>
                    <a:pt x="92" y="135"/>
                  </a:lnTo>
                  <a:lnTo>
                    <a:pt x="95" y="129"/>
                  </a:lnTo>
                  <a:lnTo>
                    <a:pt x="95" y="123"/>
                  </a:lnTo>
                  <a:lnTo>
                    <a:pt x="98" y="123"/>
                  </a:lnTo>
                  <a:lnTo>
                    <a:pt x="101" y="120"/>
                  </a:lnTo>
                  <a:lnTo>
                    <a:pt x="110" y="120"/>
                  </a:lnTo>
                  <a:lnTo>
                    <a:pt x="116" y="120"/>
                  </a:lnTo>
                  <a:lnTo>
                    <a:pt x="119" y="120"/>
                  </a:lnTo>
                  <a:lnTo>
                    <a:pt x="125" y="123"/>
                  </a:lnTo>
                  <a:lnTo>
                    <a:pt x="131" y="123"/>
                  </a:lnTo>
                  <a:lnTo>
                    <a:pt x="140" y="123"/>
                  </a:lnTo>
                  <a:lnTo>
                    <a:pt x="144" y="129"/>
                  </a:lnTo>
                  <a:lnTo>
                    <a:pt x="147" y="132"/>
                  </a:lnTo>
                  <a:lnTo>
                    <a:pt x="147" y="135"/>
                  </a:lnTo>
                  <a:lnTo>
                    <a:pt x="156" y="138"/>
                  </a:lnTo>
                  <a:lnTo>
                    <a:pt x="162" y="141"/>
                  </a:lnTo>
                  <a:lnTo>
                    <a:pt x="165" y="141"/>
                  </a:lnTo>
                  <a:lnTo>
                    <a:pt x="168" y="144"/>
                  </a:lnTo>
                  <a:lnTo>
                    <a:pt x="168" y="150"/>
                  </a:lnTo>
                  <a:lnTo>
                    <a:pt x="174" y="156"/>
                  </a:lnTo>
                  <a:lnTo>
                    <a:pt x="165" y="159"/>
                  </a:lnTo>
                  <a:lnTo>
                    <a:pt x="171" y="169"/>
                  </a:lnTo>
                  <a:lnTo>
                    <a:pt x="180" y="169"/>
                  </a:lnTo>
                  <a:lnTo>
                    <a:pt x="186" y="175"/>
                  </a:lnTo>
                  <a:lnTo>
                    <a:pt x="189" y="178"/>
                  </a:lnTo>
                  <a:lnTo>
                    <a:pt x="195" y="181"/>
                  </a:lnTo>
                  <a:lnTo>
                    <a:pt x="202" y="184"/>
                  </a:lnTo>
                  <a:lnTo>
                    <a:pt x="211" y="187"/>
                  </a:lnTo>
                  <a:lnTo>
                    <a:pt x="217" y="184"/>
                  </a:lnTo>
                  <a:lnTo>
                    <a:pt x="220" y="184"/>
                  </a:lnTo>
                  <a:lnTo>
                    <a:pt x="223" y="184"/>
                  </a:lnTo>
                  <a:lnTo>
                    <a:pt x="232" y="181"/>
                  </a:lnTo>
                  <a:lnTo>
                    <a:pt x="235" y="181"/>
                  </a:lnTo>
                  <a:lnTo>
                    <a:pt x="241" y="178"/>
                  </a:lnTo>
                  <a:lnTo>
                    <a:pt x="241" y="175"/>
                  </a:lnTo>
                  <a:lnTo>
                    <a:pt x="244" y="172"/>
                  </a:lnTo>
                  <a:lnTo>
                    <a:pt x="247" y="169"/>
                  </a:lnTo>
                  <a:lnTo>
                    <a:pt x="257" y="169"/>
                  </a:lnTo>
                  <a:lnTo>
                    <a:pt x="263" y="169"/>
                  </a:lnTo>
                  <a:lnTo>
                    <a:pt x="266" y="169"/>
                  </a:lnTo>
                  <a:lnTo>
                    <a:pt x="275" y="162"/>
                  </a:lnTo>
                  <a:lnTo>
                    <a:pt x="281" y="159"/>
                  </a:lnTo>
                  <a:lnTo>
                    <a:pt x="290" y="153"/>
                  </a:lnTo>
                  <a:lnTo>
                    <a:pt x="296" y="150"/>
                  </a:lnTo>
                  <a:lnTo>
                    <a:pt x="302" y="144"/>
                  </a:lnTo>
                  <a:lnTo>
                    <a:pt x="302" y="138"/>
                  </a:lnTo>
                  <a:lnTo>
                    <a:pt x="305" y="135"/>
                  </a:lnTo>
                  <a:lnTo>
                    <a:pt x="312" y="135"/>
                  </a:lnTo>
                  <a:lnTo>
                    <a:pt x="318" y="135"/>
                  </a:lnTo>
                  <a:lnTo>
                    <a:pt x="327" y="135"/>
                  </a:lnTo>
                  <a:lnTo>
                    <a:pt x="333" y="135"/>
                  </a:lnTo>
                  <a:lnTo>
                    <a:pt x="333" y="135"/>
                  </a:lnTo>
                  <a:lnTo>
                    <a:pt x="336" y="135"/>
                  </a:lnTo>
                  <a:lnTo>
                    <a:pt x="336" y="138"/>
                  </a:lnTo>
                  <a:lnTo>
                    <a:pt x="345" y="138"/>
                  </a:lnTo>
                  <a:lnTo>
                    <a:pt x="351" y="144"/>
                  </a:lnTo>
                  <a:lnTo>
                    <a:pt x="363" y="138"/>
                  </a:lnTo>
                  <a:lnTo>
                    <a:pt x="370" y="1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3561506" y="4691391"/>
              <a:ext cx="537633" cy="336551"/>
            </a:xfrm>
            <a:custGeom>
              <a:avLst/>
              <a:gdLst>
                <a:gd name="T0" fmla="*/ 43 w 254"/>
                <a:gd name="T1" fmla="*/ 34 h 159"/>
                <a:gd name="T2" fmla="*/ 52 w 254"/>
                <a:gd name="T3" fmla="*/ 40 h 159"/>
                <a:gd name="T4" fmla="*/ 62 w 254"/>
                <a:gd name="T5" fmla="*/ 49 h 159"/>
                <a:gd name="T6" fmla="*/ 77 w 254"/>
                <a:gd name="T7" fmla="*/ 49 h 159"/>
                <a:gd name="T8" fmla="*/ 83 w 254"/>
                <a:gd name="T9" fmla="*/ 49 h 159"/>
                <a:gd name="T10" fmla="*/ 101 w 254"/>
                <a:gd name="T11" fmla="*/ 43 h 159"/>
                <a:gd name="T12" fmla="*/ 101 w 254"/>
                <a:gd name="T13" fmla="*/ 40 h 159"/>
                <a:gd name="T14" fmla="*/ 110 w 254"/>
                <a:gd name="T15" fmla="*/ 34 h 159"/>
                <a:gd name="T16" fmla="*/ 123 w 254"/>
                <a:gd name="T17" fmla="*/ 34 h 159"/>
                <a:gd name="T18" fmla="*/ 138 w 254"/>
                <a:gd name="T19" fmla="*/ 27 h 159"/>
                <a:gd name="T20" fmla="*/ 153 w 254"/>
                <a:gd name="T21" fmla="*/ 18 h 159"/>
                <a:gd name="T22" fmla="*/ 162 w 254"/>
                <a:gd name="T23" fmla="*/ 9 h 159"/>
                <a:gd name="T24" fmla="*/ 168 w 254"/>
                <a:gd name="T25" fmla="*/ 0 h 159"/>
                <a:gd name="T26" fmla="*/ 178 w 254"/>
                <a:gd name="T27" fmla="*/ 0 h 159"/>
                <a:gd name="T28" fmla="*/ 193 w 254"/>
                <a:gd name="T29" fmla="*/ 0 h 159"/>
                <a:gd name="T30" fmla="*/ 202 w 254"/>
                <a:gd name="T31" fmla="*/ 0 h 159"/>
                <a:gd name="T32" fmla="*/ 208 w 254"/>
                <a:gd name="T33" fmla="*/ 3 h 159"/>
                <a:gd name="T34" fmla="*/ 223 w 254"/>
                <a:gd name="T35" fmla="*/ 3 h 159"/>
                <a:gd name="T36" fmla="*/ 236 w 254"/>
                <a:gd name="T37" fmla="*/ 15 h 159"/>
                <a:gd name="T38" fmla="*/ 245 w 254"/>
                <a:gd name="T39" fmla="*/ 15 h 159"/>
                <a:gd name="T40" fmla="*/ 254 w 254"/>
                <a:gd name="T41" fmla="*/ 21 h 159"/>
                <a:gd name="T42" fmla="*/ 254 w 254"/>
                <a:gd name="T43" fmla="*/ 37 h 159"/>
                <a:gd name="T44" fmla="*/ 239 w 254"/>
                <a:gd name="T45" fmla="*/ 49 h 159"/>
                <a:gd name="T46" fmla="*/ 230 w 254"/>
                <a:gd name="T47" fmla="*/ 52 h 159"/>
                <a:gd name="T48" fmla="*/ 223 w 254"/>
                <a:gd name="T49" fmla="*/ 70 h 159"/>
                <a:gd name="T50" fmla="*/ 220 w 254"/>
                <a:gd name="T51" fmla="*/ 79 h 159"/>
                <a:gd name="T52" fmla="*/ 211 w 254"/>
                <a:gd name="T53" fmla="*/ 98 h 159"/>
                <a:gd name="T54" fmla="*/ 199 w 254"/>
                <a:gd name="T55" fmla="*/ 107 h 159"/>
                <a:gd name="T56" fmla="*/ 193 w 254"/>
                <a:gd name="T57" fmla="*/ 116 h 159"/>
                <a:gd name="T58" fmla="*/ 184 w 254"/>
                <a:gd name="T59" fmla="*/ 125 h 159"/>
                <a:gd name="T60" fmla="*/ 178 w 254"/>
                <a:gd name="T61" fmla="*/ 134 h 159"/>
                <a:gd name="T62" fmla="*/ 156 w 254"/>
                <a:gd name="T63" fmla="*/ 128 h 159"/>
                <a:gd name="T64" fmla="*/ 153 w 254"/>
                <a:gd name="T65" fmla="*/ 134 h 159"/>
                <a:gd name="T66" fmla="*/ 138 w 254"/>
                <a:gd name="T67" fmla="*/ 138 h 159"/>
                <a:gd name="T68" fmla="*/ 123 w 254"/>
                <a:gd name="T69" fmla="*/ 138 h 159"/>
                <a:gd name="T70" fmla="*/ 107 w 254"/>
                <a:gd name="T71" fmla="*/ 144 h 159"/>
                <a:gd name="T72" fmla="*/ 98 w 254"/>
                <a:gd name="T73" fmla="*/ 150 h 159"/>
                <a:gd name="T74" fmla="*/ 86 w 254"/>
                <a:gd name="T75" fmla="*/ 159 h 159"/>
                <a:gd name="T76" fmla="*/ 71 w 254"/>
                <a:gd name="T77" fmla="*/ 153 h 159"/>
                <a:gd name="T78" fmla="*/ 62 w 254"/>
                <a:gd name="T79" fmla="*/ 153 h 159"/>
                <a:gd name="T80" fmla="*/ 52 w 254"/>
                <a:gd name="T81" fmla="*/ 150 h 159"/>
                <a:gd name="T82" fmla="*/ 46 w 254"/>
                <a:gd name="T83" fmla="*/ 144 h 159"/>
                <a:gd name="T84" fmla="*/ 37 w 254"/>
                <a:gd name="T85" fmla="*/ 138 h 159"/>
                <a:gd name="T86" fmla="*/ 28 w 254"/>
                <a:gd name="T87" fmla="*/ 128 h 159"/>
                <a:gd name="T88" fmla="*/ 22 w 254"/>
                <a:gd name="T89" fmla="*/ 119 h 159"/>
                <a:gd name="T90" fmla="*/ 16 w 254"/>
                <a:gd name="T91" fmla="*/ 110 h 159"/>
                <a:gd name="T92" fmla="*/ 13 w 254"/>
                <a:gd name="T93" fmla="*/ 98 h 159"/>
                <a:gd name="T94" fmla="*/ 0 w 254"/>
                <a:gd name="T95" fmla="*/ 104 h 159"/>
                <a:gd name="T96" fmla="*/ 7 w 254"/>
                <a:gd name="T97" fmla="*/ 89 h 159"/>
                <a:gd name="T98" fmla="*/ 16 w 254"/>
                <a:gd name="T99" fmla="*/ 79 h 159"/>
                <a:gd name="T100" fmla="*/ 22 w 254"/>
                <a:gd name="T101" fmla="*/ 67 h 159"/>
                <a:gd name="T102" fmla="*/ 22 w 254"/>
                <a:gd name="T103" fmla="*/ 58 h 159"/>
                <a:gd name="T104" fmla="*/ 16 w 254"/>
                <a:gd name="T105" fmla="*/ 49 h 159"/>
                <a:gd name="T106" fmla="*/ 28 w 254"/>
                <a:gd name="T107" fmla="*/ 46 h 159"/>
                <a:gd name="T108" fmla="*/ 31 w 254"/>
                <a:gd name="T109" fmla="*/ 52 h 159"/>
                <a:gd name="T110" fmla="*/ 37 w 254"/>
                <a:gd name="T111" fmla="*/ 43 h 159"/>
                <a:gd name="T112" fmla="*/ 31 w 254"/>
                <a:gd name="T113" fmla="*/ 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" h="159">
                  <a:moveTo>
                    <a:pt x="31" y="24"/>
                  </a:moveTo>
                  <a:lnTo>
                    <a:pt x="43" y="34"/>
                  </a:lnTo>
                  <a:lnTo>
                    <a:pt x="46" y="40"/>
                  </a:lnTo>
                  <a:lnTo>
                    <a:pt x="52" y="40"/>
                  </a:lnTo>
                  <a:lnTo>
                    <a:pt x="58" y="43"/>
                  </a:lnTo>
                  <a:lnTo>
                    <a:pt x="62" y="49"/>
                  </a:lnTo>
                  <a:lnTo>
                    <a:pt x="71" y="49"/>
                  </a:lnTo>
                  <a:lnTo>
                    <a:pt x="77" y="49"/>
                  </a:lnTo>
                  <a:lnTo>
                    <a:pt x="83" y="49"/>
                  </a:lnTo>
                  <a:lnTo>
                    <a:pt x="83" y="49"/>
                  </a:lnTo>
                  <a:lnTo>
                    <a:pt x="98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101" y="40"/>
                  </a:lnTo>
                  <a:lnTo>
                    <a:pt x="101" y="34"/>
                  </a:lnTo>
                  <a:lnTo>
                    <a:pt x="110" y="34"/>
                  </a:lnTo>
                  <a:lnTo>
                    <a:pt x="117" y="34"/>
                  </a:lnTo>
                  <a:lnTo>
                    <a:pt x="123" y="34"/>
                  </a:lnTo>
                  <a:lnTo>
                    <a:pt x="129" y="34"/>
                  </a:lnTo>
                  <a:lnTo>
                    <a:pt x="138" y="27"/>
                  </a:lnTo>
                  <a:lnTo>
                    <a:pt x="141" y="24"/>
                  </a:lnTo>
                  <a:lnTo>
                    <a:pt x="153" y="18"/>
                  </a:lnTo>
                  <a:lnTo>
                    <a:pt x="156" y="12"/>
                  </a:lnTo>
                  <a:lnTo>
                    <a:pt x="162" y="9"/>
                  </a:lnTo>
                  <a:lnTo>
                    <a:pt x="162" y="3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2" y="3"/>
                  </a:lnTo>
                  <a:lnTo>
                    <a:pt x="208" y="3"/>
                  </a:lnTo>
                  <a:lnTo>
                    <a:pt x="211" y="9"/>
                  </a:lnTo>
                  <a:lnTo>
                    <a:pt x="223" y="3"/>
                  </a:lnTo>
                  <a:lnTo>
                    <a:pt x="233" y="9"/>
                  </a:lnTo>
                  <a:lnTo>
                    <a:pt x="236" y="15"/>
                  </a:lnTo>
                  <a:lnTo>
                    <a:pt x="239" y="12"/>
                  </a:lnTo>
                  <a:lnTo>
                    <a:pt x="245" y="15"/>
                  </a:lnTo>
                  <a:lnTo>
                    <a:pt x="248" y="18"/>
                  </a:lnTo>
                  <a:lnTo>
                    <a:pt x="254" y="21"/>
                  </a:lnTo>
                  <a:lnTo>
                    <a:pt x="254" y="27"/>
                  </a:lnTo>
                  <a:lnTo>
                    <a:pt x="254" y="37"/>
                  </a:lnTo>
                  <a:lnTo>
                    <a:pt x="248" y="43"/>
                  </a:lnTo>
                  <a:lnTo>
                    <a:pt x="239" y="49"/>
                  </a:lnTo>
                  <a:lnTo>
                    <a:pt x="236" y="52"/>
                  </a:lnTo>
                  <a:lnTo>
                    <a:pt x="230" y="52"/>
                  </a:lnTo>
                  <a:lnTo>
                    <a:pt x="226" y="61"/>
                  </a:lnTo>
                  <a:lnTo>
                    <a:pt x="223" y="70"/>
                  </a:lnTo>
                  <a:lnTo>
                    <a:pt x="220" y="73"/>
                  </a:lnTo>
                  <a:lnTo>
                    <a:pt x="220" y="79"/>
                  </a:lnTo>
                  <a:lnTo>
                    <a:pt x="217" y="92"/>
                  </a:lnTo>
                  <a:lnTo>
                    <a:pt x="211" y="98"/>
                  </a:lnTo>
                  <a:lnTo>
                    <a:pt x="208" y="104"/>
                  </a:lnTo>
                  <a:lnTo>
                    <a:pt x="199" y="107"/>
                  </a:lnTo>
                  <a:lnTo>
                    <a:pt x="199" y="110"/>
                  </a:lnTo>
                  <a:lnTo>
                    <a:pt x="193" y="116"/>
                  </a:lnTo>
                  <a:lnTo>
                    <a:pt x="190" y="119"/>
                  </a:lnTo>
                  <a:lnTo>
                    <a:pt x="184" y="125"/>
                  </a:lnTo>
                  <a:lnTo>
                    <a:pt x="181" y="131"/>
                  </a:lnTo>
                  <a:lnTo>
                    <a:pt x="178" y="134"/>
                  </a:lnTo>
                  <a:lnTo>
                    <a:pt x="162" y="134"/>
                  </a:lnTo>
                  <a:lnTo>
                    <a:pt x="156" y="128"/>
                  </a:lnTo>
                  <a:lnTo>
                    <a:pt x="153" y="128"/>
                  </a:lnTo>
                  <a:lnTo>
                    <a:pt x="153" y="134"/>
                  </a:lnTo>
                  <a:lnTo>
                    <a:pt x="141" y="138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3" y="138"/>
                  </a:lnTo>
                  <a:lnTo>
                    <a:pt x="117" y="144"/>
                  </a:lnTo>
                  <a:lnTo>
                    <a:pt x="107" y="144"/>
                  </a:lnTo>
                  <a:lnTo>
                    <a:pt x="101" y="144"/>
                  </a:lnTo>
                  <a:lnTo>
                    <a:pt x="98" y="150"/>
                  </a:lnTo>
                  <a:lnTo>
                    <a:pt x="92" y="153"/>
                  </a:lnTo>
                  <a:lnTo>
                    <a:pt x="86" y="159"/>
                  </a:lnTo>
                  <a:lnTo>
                    <a:pt x="83" y="159"/>
                  </a:lnTo>
                  <a:lnTo>
                    <a:pt x="71" y="153"/>
                  </a:lnTo>
                  <a:lnTo>
                    <a:pt x="68" y="153"/>
                  </a:lnTo>
                  <a:lnTo>
                    <a:pt x="62" y="153"/>
                  </a:lnTo>
                  <a:lnTo>
                    <a:pt x="58" y="153"/>
                  </a:lnTo>
                  <a:lnTo>
                    <a:pt x="52" y="150"/>
                  </a:lnTo>
                  <a:lnTo>
                    <a:pt x="46" y="150"/>
                  </a:lnTo>
                  <a:lnTo>
                    <a:pt x="46" y="144"/>
                  </a:lnTo>
                  <a:lnTo>
                    <a:pt x="43" y="144"/>
                  </a:lnTo>
                  <a:lnTo>
                    <a:pt x="37" y="138"/>
                  </a:lnTo>
                  <a:lnTo>
                    <a:pt x="31" y="134"/>
                  </a:lnTo>
                  <a:lnTo>
                    <a:pt x="28" y="128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3"/>
                  </a:lnTo>
                  <a:lnTo>
                    <a:pt x="16" y="110"/>
                  </a:lnTo>
                  <a:lnTo>
                    <a:pt x="13" y="104"/>
                  </a:lnTo>
                  <a:lnTo>
                    <a:pt x="13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7" y="89"/>
                  </a:lnTo>
                  <a:lnTo>
                    <a:pt x="13" y="89"/>
                  </a:lnTo>
                  <a:lnTo>
                    <a:pt x="16" y="79"/>
                  </a:lnTo>
                  <a:lnTo>
                    <a:pt x="16" y="67"/>
                  </a:lnTo>
                  <a:lnTo>
                    <a:pt x="22" y="67"/>
                  </a:lnTo>
                  <a:lnTo>
                    <a:pt x="22" y="64"/>
                  </a:lnTo>
                  <a:lnTo>
                    <a:pt x="22" y="58"/>
                  </a:lnTo>
                  <a:lnTo>
                    <a:pt x="16" y="55"/>
                  </a:lnTo>
                  <a:lnTo>
                    <a:pt x="16" y="49"/>
                  </a:lnTo>
                  <a:lnTo>
                    <a:pt x="22" y="49"/>
                  </a:lnTo>
                  <a:lnTo>
                    <a:pt x="28" y="46"/>
                  </a:lnTo>
                  <a:lnTo>
                    <a:pt x="25" y="49"/>
                  </a:lnTo>
                  <a:lnTo>
                    <a:pt x="31" y="52"/>
                  </a:lnTo>
                  <a:lnTo>
                    <a:pt x="31" y="49"/>
                  </a:lnTo>
                  <a:lnTo>
                    <a:pt x="37" y="43"/>
                  </a:lnTo>
                  <a:lnTo>
                    <a:pt x="34" y="34"/>
                  </a:lnTo>
                  <a:lnTo>
                    <a:pt x="31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3561506" y="4691391"/>
              <a:ext cx="537633" cy="336551"/>
            </a:xfrm>
            <a:custGeom>
              <a:avLst/>
              <a:gdLst>
                <a:gd name="T0" fmla="*/ 43 w 254"/>
                <a:gd name="T1" fmla="*/ 34 h 159"/>
                <a:gd name="T2" fmla="*/ 52 w 254"/>
                <a:gd name="T3" fmla="*/ 40 h 159"/>
                <a:gd name="T4" fmla="*/ 62 w 254"/>
                <a:gd name="T5" fmla="*/ 49 h 159"/>
                <a:gd name="T6" fmla="*/ 77 w 254"/>
                <a:gd name="T7" fmla="*/ 49 h 159"/>
                <a:gd name="T8" fmla="*/ 83 w 254"/>
                <a:gd name="T9" fmla="*/ 49 h 159"/>
                <a:gd name="T10" fmla="*/ 101 w 254"/>
                <a:gd name="T11" fmla="*/ 43 h 159"/>
                <a:gd name="T12" fmla="*/ 101 w 254"/>
                <a:gd name="T13" fmla="*/ 40 h 159"/>
                <a:gd name="T14" fmla="*/ 110 w 254"/>
                <a:gd name="T15" fmla="*/ 34 h 159"/>
                <a:gd name="T16" fmla="*/ 123 w 254"/>
                <a:gd name="T17" fmla="*/ 34 h 159"/>
                <a:gd name="T18" fmla="*/ 138 w 254"/>
                <a:gd name="T19" fmla="*/ 27 h 159"/>
                <a:gd name="T20" fmla="*/ 153 w 254"/>
                <a:gd name="T21" fmla="*/ 18 h 159"/>
                <a:gd name="T22" fmla="*/ 162 w 254"/>
                <a:gd name="T23" fmla="*/ 9 h 159"/>
                <a:gd name="T24" fmla="*/ 168 w 254"/>
                <a:gd name="T25" fmla="*/ 0 h 159"/>
                <a:gd name="T26" fmla="*/ 178 w 254"/>
                <a:gd name="T27" fmla="*/ 0 h 159"/>
                <a:gd name="T28" fmla="*/ 193 w 254"/>
                <a:gd name="T29" fmla="*/ 0 h 159"/>
                <a:gd name="T30" fmla="*/ 202 w 254"/>
                <a:gd name="T31" fmla="*/ 0 h 159"/>
                <a:gd name="T32" fmla="*/ 208 w 254"/>
                <a:gd name="T33" fmla="*/ 3 h 159"/>
                <a:gd name="T34" fmla="*/ 223 w 254"/>
                <a:gd name="T35" fmla="*/ 3 h 159"/>
                <a:gd name="T36" fmla="*/ 236 w 254"/>
                <a:gd name="T37" fmla="*/ 15 h 159"/>
                <a:gd name="T38" fmla="*/ 245 w 254"/>
                <a:gd name="T39" fmla="*/ 15 h 159"/>
                <a:gd name="T40" fmla="*/ 254 w 254"/>
                <a:gd name="T41" fmla="*/ 21 h 159"/>
                <a:gd name="T42" fmla="*/ 254 w 254"/>
                <a:gd name="T43" fmla="*/ 37 h 159"/>
                <a:gd name="T44" fmla="*/ 239 w 254"/>
                <a:gd name="T45" fmla="*/ 49 h 159"/>
                <a:gd name="T46" fmla="*/ 230 w 254"/>
                <a:gd name="T47" fmla="*/ 52 h 159"/>
                <a:gd name="T48" fmla="*/ 223 w 254"/>
                <a:gd name="T49" fmla="*/ 70 h 159"/>
                <a:gd name="T50" fmla="*/ 220 w 254"/>
                <a:gd name="T51" fmla="*/ 79 h 159"/>
                <a:gd name="T52" fmla="*/ 211 w 254"/>
                <a:gd name="T53" fmla="*/ 98 h 159"/>
                <a:gd name="T54" fmla="*/ 199 w 254"/>
                <a:gd name="T55" fmla="*/ 107 h 159"/>
                <a:gd name="T56" fmla="*/ 193 w 254"/>
                <a:gd name="T57" fmla="*/ 116 h 159"/>
                <a:gd name="T58" fmla="*/ 184 w 254"/>
                <a:gd name="T59" fmla="*/ 125 h 159"/>
                <a:gd name="T60" fmla="*/ 178 w 254"/>
                <a:gd name="T61" fmla="*/ 134 h 159"/>
                <a:gd name="T62" fmla="*/ 156 w 254"/>
                <a:gd name="T63" fmla="*/ 128 h 159"/>
                <a:gd name="T64" fmla="*/ 153 w 254"/>
                <a:gd name="T65" fmla="*/ 134 h 159"/>
                <a:gd name="T66" fmla="*/ 138 w 254"/>
                <a:gd name="T67" fmla="*/ 138 h 159"/>
                <a:gd name="T68" fmla="*/ 123 w 254"/>
                <a:gd name="T69" fmla="*/ 138 h 159"/>
                <a:gd name="T70" fmla="*/ 107 w 254"/>
                <a:gd name="T71" fmla="*/ 144 h 159"/>
                <a:gd name="T72" fmla="*/ 98 w 254"/>
                <a:gd name="T73" fmla="*/ 150 h 159"/>
                <a:gd name="T74" fmla="*/ 86 w 254"/>
                <a:gd name="T75" fmla="*/ 159 h 159"/>
                <a:gd name="T76" fmla="*/ 71 w 254"/>
                <a:gd name="T77" fmla="*/ 153 h 159"/>
                <a:gd name="T78" fmla="*/ 62 w 254"/>
                <a:gd name="T79" fmla="*/ 153 h 159"/>
                <a:gd name="T80" fmla="*/ 52 w 254"/>
                <a:gd name="T81" fmla="*/ 150 h 159"/>
                <a:gd name="T82" fmla="*/ 46 w 254"/>
                <a:gd name="T83" fmla="*/ 144 h 159"/>
                <a:gd name="T84" fmla="*/ 37 w 254"/>
                <a:gd name="T85" fmla="*/ 138 h 159"/>
                <a:gd name="T86" fmla="*/ 28 w 254"/>
                <a:gd name="T87" fmla="*/ 128 h 159"/>
                <a:gd name="T88" fmla="*/ 22 w 254"/>
                <a:gd name="T89" fmla="*/ 119 h 159"/>
                <a:gd name="T90" fmla="*/ 16 w 254"/>
                <a:gd name="T91" fmla="*/ 110 h 159"/>
                <a:gd name="T92" fmla="*/ 13 w 254"/>
                <a:gd name="T93" fmla="*/ 98 h 159"/>
                <a:gd name="T94" fmla="*/ 0 w 254"/>
                <a:gd name="T95" fmla="*/ 104 h 159"/>
                <a:gd name="T96" fmla="*/ 7 w 254"/>
                <a:gd name="T97" fmla="*/ 89 h 159"/>
                <a:gd name="T98" fmla="*/ 16 w 254"/>
                <a:gd name="T99" fmla="*/ 79 h 159"/>
                <a:gd name="T100" fmla="*/ 22 w 254"/>
                <a:gd name="T101" fmla="*/ 67 h 159"/>
                <a:gd name="T102" fmla="*/ 22 w 254"/>
                <a:gd name="T103" fmla="*/ 58 h 159"/>
                <a:gd name="T104" fmla="*/ 16 w 254"/>
                <a:gd name="T105" fmla="*/ 49 h 159"/>
                <a:gd name="T106" fmla="*/ 28 w 254"/>
                <a:gd name="T107" fmla="*/ 46 h 159"/>
                <a:gd name="T108" fmla="*/ 31 w 254"/>
                <a:gd name="T109" fmla="*/ 52 h 159"/>
                <a:gd name="T110" fmla="*/ 37 w 254"/>
                <a:gd name="T111" fmla="*/ 43 h 159"/>
                <a:gd name="T112" fmla="*/ 31 w 254"/>
                <a:gd name="T113" fmla="*/ 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" h="159">
                  <a:moveTo>
                    <a:pt x="31" y="24"/>
                  </a:moveTo>
                  <a:lnTo>
                    <a:pt x="43" y="34"/>
                  </a:lnTo>
                  <a:lnTo>
                    <a:pt x="46" y="40"/>
                  </a:lnTo>
                  <a:lnTo>
                    <a:pt x="52" y="40"/>
                  </a:lnTo>
                  <a:lnTo>
                    <a:pt x="58" y="43"/>
                  </a:lnTo>
                  <a:lnTo>
                    <a:pt x="62" y="49"/>
                  </a:lnTo>
                  <a:lnTo>
                    <a:pt x="71" y="49"/>
                  </a:lnTo>
                  <a:lnTo>
                    <a:pt x="77" y="49"/>
                  </a:lnTo>
                  <a:lnTo>
                    <a:pt x="83" y="49"/>
                  </a:lnTo>
                  <a:lnTo>
                    <a:pt x="83" y="49"/>
                  </a:lnTo>
                  <a:lnTo>
                    <a:pt x="98" y="43"/>
                  </a:lnTo>
                  <a:lnTo>
                    <a:pt x="101" y="43"/>
                  </a:lnTo>
                  <a:lnTo>
                    <a:pt x="98" y="40"/>
                  </a:lnTo>
                  <a:lnTo>
                    <a:pt x="101" y="40"/>
                  </a:lnTo>
                  <a:lnTo>
                    <a:pt x="101" y="34"/>
                  </a:lnTo>
                  <a:lnTo>
                    <a:pt x="110" y="34"/>
                  </a:lnTo>
                  <a:lnTo>
                    <a:pt x="117" y="34"/>
                  </a:lnTo>
                  <a:lnTo>
                    <a:pt x="123" y="34"/>
                  </a:lnTo>
                  <a:lnTo>
                    <a:pt x="129" y="34"/>
                  </a:lnTo>
                  <a:lnTo>
                    <a:pt x="138" y="27"/>
                  </a:lnTo>
                  <a:lnTo>
                    <a:pt x="141" y="24"/>
                  </a:lnTo>
                  <a:lnTo>
                    <a:pt x="153" y="18"/>
                  </a:lnTo>
                  <a:lnTo>
                    <a:pt x="156" y="12"/>
                  </a:lnTo>
                  <a:lnTo>
                    <a:pt x="162" y="9"/>
                  </a:lnTo>
                  <a:lnTo>
                    <a:pt x="162" y="3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2" y="3"/>
                  </a:lnTo>
                  <a:lnTo>
                    <a:pt x="208" y="3"/>
                  </a:lnTo>
                  <a:lnTo>
                    <a:pt x="211" y="9"/>
                  </a:lnTo>
                  <a:lnTo>
                    <a:pt x="223" y="3"/>
                  </a:lnTo>
                  <a:lnTo>
                    <a:pt x="233" y="9"/>
                  </a:lnTo>
                  <a:lnTo>
                    <a:pt x="236" y="15"/>
                  </a:lnTo>
                  <a:lnTo>
                    <a:pt x="239" y="12"/>
                  </a:lnTo>
                  <a:lnTo>
                    <a:pt x="245" y="15"/>
                  </a:lnTo>
                  <a:lnTo>
                    <a:pt x="248" y="18"/>
                  </a:lnTo>
                  <a:lnTo>
                    <a:pt x="254" y="21"/>
                  </a:lnTo>
                  <a:lnTo>
                    <a:pt x="254" y="27"/>
                  </a:lnTo>
                  <a:lnTo>
                    <a:pt x="254" y="37"/>
                  </a:lnTo>
                  <a:lnTo>
                    <a:pt x="248" y="43"/>
                  </a:lnTo>
                  <a:lnTo>
                    <a:pt x="239" y="49"/>
                  </a:lnTo>
                  <a:lnTo>
                    <a:pt x="236" y="52"/>
                  </a:lnTo>
                  <a:lnTo>
                    <a:pt x="230" y="52"/>
                  </a:lnTo>
                  <a:lnTo>
                    <a:pt x="226" y="61"/>
                  </a:lnTo>
                  <a:lnTo>
                    <a:pt x="223" y="70"/>
                  </a:lnTo>
                  <a:lnTo>
                    <a:pt x="220" y="73"/>
                  </a:lnTo>
                  <a:lnTo>
                    <a:pt x="220" y="79"/>
                  </a:lnTo>
                  <a:lnTo>
                    <a:pt x="217" y="92"/>
                  </a:lnTo>
                  <a:lnTo>
                    <a:pt x="211" y="98"/>
                  </a:lnTo>
                  <a:lnTo>
                    <a:pt x="208" y="104"/>
                  </a:lnTo>
                  <a:lnTo>
                    <a:pt x="199" y="107"/>
                  </a:lnTo>
                  <a:lnTo>
                    <a:pt x="199" y="110"/>
                  </a:lnTo>
                  <a:lnTo>
                    <a:pt x="193" y="116"/>
                  </a:lnTo>
                  <a:lnTo>
                    <a:pt x="190" y="119"/>
                  </a:lnTo>
                  <a:lnTo>
                    <a:pt x="184" y="125"/>
                  </a:lnTo>
                  <a:lnTo>
                    <a:pt x="181" y="131"/>
                  </a:lnTo>
                  <a:lnTo>
                    <a:pt x="178" y="134"/>
                  </a:lnTo>
                  <a:lnTo>
                    <a:pt x="162" y="134"/>
                  </a:lnTo>
                  <a:lnTo>
                    <a:pt x="156" y="128"/>
                  </a:lnTo>
                  <a:lnTo>
                    <a:pt x="153" y="128"/>
                  </a:lnTo>
                  <a:lnTo>
                    <a:pt x="153" y="134"/>
                  </a:lnTo>
                  <a:lnTo>
                    <a:pt x="141" y="138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3" y="138"/>
                  </a:lnTo>
                  <a:lnTo>
                    <a:pt x="117" y="144"/>
                  </a:lnTo>
                  <a:lnTo>
                    <a:pt x="107" y="144"/>
                  </a:lnTo>
                  <a:lnTo>
                    <a:pt x="101" y="144"/>
                  </a:lnTo>
                  <a:lnTo>
                    <a:pt x="98" y="150"/>
                  </a:lnTo>
                  <a:lnTo>
                    <a:pt x="92" y="153"/>
                  </a:lnTo>
                  <a:lnTo>
                    <a:pt x="86" y="159"/>
                  </a:lnTo>
                  <a:lnTo>
                    <a:pt x="83" y="159"/>
                  </a:lnTo>
                  <a:lnTo>
                    <a:pt x="71" y="153"/>
                  </a:lnTo>
                  <a:lnTo>
                    <a:pt x="68" y="153"/>
                  </a:lnTo>
                  <a:lnTo>
                    <a:pt x="62" y="153"/>
                  </a:lnTo>
                  <a:lnTo>
                    <a:pt x="58" y="153"/>
                  </a:lnTo>
                  <a:lnTo>
                    <a:pt x="52" y="150"/>
                  </a:lnTo>
                  <a:lnTo>
                    <a:pt x="46" y="150"/>
                  </a:lnTo>
                  <a:lnTo>
                    <a:pt x="46" y="144"/>
                  </a:lnTo>
                  <a:lnTo>
                    <a:pt x="43" y="144"/>
                  </a:lnTo>
                  <a:lnTo>
                    <a:pt x="37" y="138"/>
                  </a:lnTo>
                  <a:lnTo>
                    <a:pt x="31" y="134"/>
                  </a:lnTo>
                  <a:lnTo>
                    <a:pt x="28" y="128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3"/>
                  </a:lnTo>
                  <a:lnTo>
                    <a:pt x="16" y="110"/>
                  </a:lnTo>
                  <a:lnTo>
                    <a:pt x="13" y="104"/>
                  </a:lnTo>
                  <a:lnTo>
                    <a:pt x="13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7" y="89"/>
                  </a:lnTo>
                  <a:lnTo>
                    <a:pt x="13" y="89"/>
                  </a:lnTo>
                  <a:lnTo>
                    <a:pt x="16" y="79"/>
                  </a:lnTo>
                  <a:lnTo>
                    <a:pt x="16" y="67"/>
                  </a:lnTo>
                  <a:lnTo>
                    <a:pt x="22" y="67"/>
                  </a:lnTo>
                  <a:lnTo>
                    <a:pt x="22" y="64"/>
                  </a:lnTo>
                  <a:lnTo>
                    <a:pt x="22" y="58"/>
                  </a:lnTo>
                  <a:lnTo>
                    <a:pt x="16" y="55"/>
                  </a:lnTo>
                  <a:lnTo>
                    <a:pt x="16" y="49"/>
                  </a:lnTo>
                  <a:lnTo>
                    <a:pt x="22" y="49"/>
                  </a:lnTo>
                  <a:lnTo>
                    <a:pt x="28" y="46"/>
                  </a:lnTo>
                  <a:lnTo>
                    <a:pt x="25" y="49"/>
                  </a:lnTo>
                  <a:lnTo>
                    <a:pt x="31" y="52"/>
                  </a:lnTo>
                  <a:lnTo>
                    <a:pt x="31" y="49"/>
                  </a:lnTo>
                  <a:lnTo>
                    <a:pt x="37" y="43"/>
                  </a:lnTo>
                  <a:lnTo>
                    <a:pt x="34" y="34"/>
                  </a:lnTo>
                  <a:lnTo>
                    <a:pt x="31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3451440" y="3933623"/>
              <a:ext cx="751417" cy="704851"/>
            </a:xfrm>
            <a:custGeom>
              <a:avLst/>
              <a:gdLst>
                <a:gd name="T0" fmla="*/ 25 w 355"/>
                <a:gd name="T1" fmla="*/ 92 h 333"/>
                <a:gd name="T2" fmla="*/ 31 w 355"/>
                <a:gd name="T3" fmla="*/ 68 h 333"/>
                <a:gd name="T4" fmla="*/ 59 w 355"/>
                <a:gd name="T5" fmla="*/ 61 h 333"/>
                <a:gd name="T6" fmla="*/ 74 w 355"/>
                <a:gd name="T7" fmla="*/ 52 h 333"/>
                <a:gd name="T8" fmla="*/ 95 w 355"/>
                <a:gd name="T9" fmla="*/ 43 h 333"/>
                <a:gd name="T10" fmla="*/ 110 w 355"/>
                <a:gd name="T11" fmla="*/ 31 h 333"/>
                <a:gd name="T12" fmla="*/ 135 w 355"/>
                <a:gd name="T13" fmla="*/ 28 h 333"/>
                <a:gd name="T14" fmla="*/ 156 w 355"/>
                <a:gd name="T15" fmla="*/ 43 h 333"/>
                <a:gd name="T16" fmla="*/ 175 w 355"/>
                <a:gd name="T17" fmla="*/ 52 h 333"/>
                <a:gd name="T18" fmla="*/ 196 w 355"/>
                <a:gd name="T19" fmla="*/ 55 h 333"/>
                <a:gd name="T20" fmla="*/ 202 w 355"/>
                <a:gd name="T21" fmla="*/ 43 h 333"/>
                <a:gd name="T22" fmla="*/ 205 w 355"/>
                <a:gd name="T23" fmla="*/ 22 h 333"/>
                <a:gd name="T24" fmla="*/ 220 w 355"/>
                <a:gd name="T25" fmla="*/ 16 h 333"/>
                <a:gd name="T26" fmla="*/ 242 w 355"/>
                <a:gd name="T27" fmla="*/ 6 h 333"/>
                <a:gd name="T28" fmla="*/ 248 w 355"/>
                <a:gd name="T29" fmla="*/ 0 h 333"/>
                <a:gd name="T30" fmla="*/ 260 w 355"/>
                <a:gd name="T31" fmla="*/ 9 h 333"/>
                <a:gd name="T32" fmla="*/ 294 w 355"/>
                <a:gd name="T33" fmla="*/ 3 h 333"/>
                <a:gd name="T34" fmla="*/ 300 w 355"/>
                <a:gd name="T35" fmla="*/ 31 h 333"/>
                <a:gd name="T36" fmla="*/ 309 w 355"/>
                <a:gd name="T37" fmla="*/ 46 h 333"/>
                <a:gd name="T38" fmla="*/ 327 w 355"/>
                <a:gd name="T39" fmla="*/ 74 h 333"/>
                <a:gd name="T40" fmla="*/ 343 w 355"/>
                <a:gd name="T41" fmla="*/ 107 h 333"/>
                <a:gd name="T42" fmla="*/ 324 w 355"/>
                <a:gd name="T43" fmla="*/ 153 h 333"/>
                <a:gd name="T44" fmla="*/ 333 w 355"/>
                <a:gd name="T45" fmla="*/ 181 h 333"/>
                <a:gd name="T46" fmla="*/ 333 w 355"/>
                <a:gd name="T47" fmla="*/ 205 h 333"/>
                <a:gd name="T48" fmla="*/ 349 w 355"/>
                <a:gd name="T49" fmla="*/ 233 h 333"/>
                <a:gd name="T50" fmla="*/ 352 w 355"/>
                <a:gd name="T51" fmla="*/ 257 h 333"/>
                <a:gd name="T52" fmla="*/ 324 w 355"/>
                <a:gd name="T53" fmla="*/ 275 h 333"/>
                <a:gd name="T54" fmla="*/ 306 w 355"/>
                <a:gd name="T55" fmla="*/ 297 h 333"/>
                <a:gd name="T56" fmla="*/ 303 w 355"/>
                <a:gd name="T57" fmla="*/ 321 h 333"/>
                <a:gd name="T58" fmla="*/ 291 w 355"/>
                <a:gd name="T59" fmla="*/ 327 h 333"/>
                <a:gd name="T60" fmla="*/ 272 w 355"/>
                <a:gd name="T61" fmla="*/ 318 h 333"/>
                <a:gd name="T62" fmla="*/ 251 w 355"/>
                <a:gd name="T63" fmla="*/ 306 h 333"/>
                <a:gd name="T64" fmla="*/ 230 w 355"/>
                <a:gd name="T65" fmla="*/ 303 h 333"/>
                <a:gd name="T66" fmla="*/ 205 w 355"/>
                <a:gd name="T67" fmla="*/ 306 h 333"/>
                <a:gd name="T68" fmla="*/ 196 w 355"/>
                <a:gd name="T69" fmla="*/ 303 h 333"/>
                <a:gd name="T70" fmla="*/ 175 w 355"/>
                <a:gd name="T71" fmla="*/ 306 h 333"/>
                <a:gd name="T72" fmla="*/ 150 w 355"/>
                <a:gd name="T73" fmla="*/ 291 h 333"/>
                <a:gd name="T74" fmla="*/ 117 w 355"/>
                <a:gd name="T75" fmla="*/ 266 h 333"/>
                <a:gd name="T76" fmla="*/ 89 w 355"/>
                <a:gd name="T77" fmla="*/ 266 h 333"/>
                <a:gd name="T78" fmla="*/ 86 w 355"/>
                <a:gd name="T79" fmla="*/ 282 h 333"/>
                <a:gd name="T80" fmla="*/ 71 w 355"/>
                <a:gd name="T81" fmla="*/ 263 h 333"/>
                <a:gd name="T82" fmla="*/ 49 w 355"/>
                <a:gd name="T83" fmla="*/ 248 h 333"/>
                <a:gd name="T84" fmla="*/ 34 w 355"/>
                <a:gd name="T85" fmla="*/ 236 h 333"/>
                <a:gd name="T86" fmla="*/ 22 w 355"/>
                <a:gd name="T87" fmla="*/ 223 h 333"/>
                <a:gd name="T88" fmla="*/ 25 w 355"/>
                <a:gd name="T89" fmla="*/ 202 h 333"/>
                <a:gd name="T90" fmla="*/ 19 w 355"/>
                <a:gd name="T91" fmla="*/ 178 h 333"/>
                <a:gd name="T92" fmla="*/ 16 w 355"/>
                <a:gd name="T93" fmla="*/ 153 h 333"/>
                <a:gd name="T94" fmla="*/ 10 w 355"/>
                <a:gd name="T95" fmla="*/ 138 h 333"/>
                <a:gd name="T96" fmla="*/ 10 w 355"/>
                <a:gd name="T97" fmla="*/ 110 h 333"/>
                <a:gd name="T98" fmla="*/ 10 w 355"/>
                <a:gd name="T99" fmla="*/ 9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333">
                  <a:moveTo>
                    <a:pt x="10" y="83"/>
                  </a:moveTo>
                  <a:lnTo>
                    <a:pt x="16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19" y="83"/>
                  </a:lnTo>
                  <a:lnTo>
                    <a:pt x="25" y="77"/>
                  </a:lnTo>
                  <a:lnTo>
                    <a:pt x="31" y="68"/>
                  </a:lnTo>
                  <a:lnTo>
                    <a:pt x="40" y="61"/>
                  </a:lnTo>
                  <a:lnTo>
                    <a:pt x="46" y="61"/>
                  </a:lnTo>
                  <a:lnTo>
                    <a:pt x="55" y="61"/>
                  </a:lnTo>
                  <a:lnTo>
                    <a:pt x="59" y="61"/>
                  </a:lnTo>
                  <a:lnTo>
                    <a:pt x="59" y="55"/>
                  </a:lnTo>
                  <a:lnTo>
                    <a:pt x="65" y="55"/>
                  </a:lnTo>
                  <a:lnTo>
                    <a:pt x="71" y="52"/>
                  </a:lnTo>
                  <a:lnTo>
                    <a:pt x="74" y="52"/>
                  </a:lnTo>
                  <a:lnTo>
                    <a:pt x="80" y="46"/>
                  </a:lnTo>
                  <a:lnTo>
                    <a:pt x="86" y="43"/>
                  </a:lnTo>
                  <a:lnTo>
                    <a:pt x="89" y="37"/>
                  </a:lnTo>
                  <a:lnTo>
                    <a:pt x="95" y="43"/>
                  </a:lnTo>
                  <a:lnTo>
                    <a:pt x="101" y="37"/>
                  </a:lnTo>
                  <a:lnTo>
                    <a:pt x="104" y="37"/>
                  </a:lnTo>
                  <a:lnTo>
                    <a:pt x="104" y="31"/>
                  </a:lnTo>
                  <a:lnTo>
                    <a:pt x="110" y="31"/>
                  </a:lnTo>
                  <a:lnTo>
                    <a:pt x="117" y="28"/>
                  </a:lnTo>
                  <a:lnTo>
                    <a:pt x="126" y="31"/>
                  </a:lnTo>
                  <a:lnTo>
                    <a:pt x="132" y="31"/>
                  </a:lnTo>
                  <a:lnTo>
                    <a:pt x="135" y="28"/>
                  </a:lnTo>
                  <a:lnTo>
                    <a:pt x="150" y="28"/>
                  </a:lnTo>
                  <a:lnTo>
                    <a:pt x="150" y="31"/>
                  </a:lnTo>
                  <a:lnTo>
                    <a:pt x="156" y="37"/>
                  </a:lnTo>
                  <a:lnTo>
                    <a:pt x="156" y="43"/>
                  </a:lnTo>
                  <a:lnTo>
                    <a:pt x="156" y="46"/>
                  </a:lnTo>
                  <a:lnTo>
                    <a:pt x="156" y="52"/>
                  </a:lnTo>
                  <a:lnTo>
                    <a:pt x="159" y="55"/>
                  </a:lnTo>
                  <a:lnTo>
                    <a:pt x="175" y="52"/>
                  </a:lnTo>
                  <a:lnTo>
                    <a:pt x="181" y="52"/>
                  </a:lnTo>
                  <a:lnTo>
                    <a:pt x="181" y="55"/>
                  </a:lnTo>
                  <a:lnTo>
                    <a:pt x="187" y="55"/>
                  </a:lnTo>
                  <a:lnTo>
                    <a:pt x="196" y="55"/>
                  </a:lnTo>
                  <a:lnTo>
                    <a:pt x="196" y="52"/>
                  </a:lnTo>
                  <a:lnTo>
                    <a:pt x="196" y="46"/>
                  </a:lnTo>
                  <a:lnTo>
                    <a:pt x="196" y="43"/>
                  </a:lnTo>
                  <a:lnTo>
                    <a:pt x="202" y="43"/>
                  </a:lnTo>
                  <a:lnTo>
                    <a:pt x="205" y="37"/>
                  </a:lnTo>
                  <a:lnTo>
                    <a:pt x="205" y="31"/>
                  </a:lnTo>
                  <a:lnTo>
                    <a:pt x="196" y="28"/>
                  </a:lnTo>
                  <a:lnTo>
                    <a:pt x="205" y="22"/>
                  </a:lnTo>
                  <a:lnTo>
                    <a:pt x="205" y="16"/>
                  </a:lnTo>
                  <a:lnTo>
                    <a:pt x="220" y="6"/>
                  </a:lnTo>
                  <a:lnTo>
                    <a:pt x="220" y="13"/>
                  </a:lnTo>
                  <a:lnTo>
                    <a:pt x="220" y="16"/>
                  </a:lnTo>
                  <a:lnTo>
                    <a:pt x="220" y="22"/>
                  </a:lnTo>
                  <a:lnTo>
                    <a:pt x="230" y="22"/>
                  </a:lnTo>
                  <a:lnTo>
                    <a:pt x="236" y="16"/>
                  </a:lnTo>
                  <a:lnTo>
                    <a:pt x="242" y="6"/>
                  </a:lnTo>
                  <a:lnTo>
                    <a:pt x="236" y="6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1" y="6"/>
                  </a:lnTo>
                  <a:lnTo>
                    <a:pt x="254" y="9"/>
                  </a:lnTo>
                  <a:lnTo>
                    <a:pt x="254" y="9"/>
                  </a:lnTo>
                  <a:lnTo>
                    <a:pt x="260" y="9"/>
                  </a:lnTo>
                  <a:lnTo>
                    <a:pt x="272" y="9"/>
                  </a:lnTo>
                  <a:lnTo>
                    <a:pt x="278" y="3"/>
                  </a:lnTo>
                  <a:lnTo>
                    <a:pt x="285" y="0"/>
                  </a:lnTo>
                  <a:lnTo>
                    <a:pt x="294" y="3"/>
                  </a:lnTo>
                  <a:lnTo>
                    <a:pt x="297" y="13"/>
                  </a:lnTo>
                  <a:lnTo>
                    <a:pt x="300" y="16"/>
                  </a:lnTo>
                  <a:lnTo>
                    <a:pt x="300" y="25"/>
                  </a:lnTo>
                  <a:lnTo>
                    <a:pt x="300" y="31"/>
                  </a:lnTo>
                  <a:lnTo>
                    <a:pt x="297" y="34"/>
                  </a:lnTo>
                  <a:lnTo>
                    <a:pt x="303" y="34"/>
                  </a:lnTo>
                  <a:lnTo>
                    <a:pt x="300" y="40"/>
                  </a:lnTo>
                  <a:lnTo>
                    <a:pt x="309" y="46"/>
                  </a:lnTo>
                  <a:lnTo>
                    <a:pt x="315" y="46"/>
                  </a:lnTo>
                  <a:lnTo>
                    <a:pt x="327" y="55"/>
                  </a:lnTo>
                  <a:lnTo>
                    <a:pt x="327" y="64"/>
                  </a:lnTo>
                  <a:lnTo>
                    <a:pt x="327" y="74"/>
                  </a:lnTo>
                  <a:lnTo>
                    <a:pt x="333" y="77"/>
                  </a:lnTo>
                  <a:lnTo>
                    <a:pt x="333" y="92"/>
                  </a:lnTo>
                  <a:lnTo>
                    <a:pt x="333" y="95"/>
                  </a:lnTo>
                  <a:lnTo>
                    <a:pt x="343" y="107"/>
                  </a:lnTo>
                  <a:lnTo>
                    <a:pt x="346" y="116"/>
                  </a:lnTo>
                  <a:lnTo>
                    <a:pt x="346" y="132"/>
                  </a:lnTo>
                  <a:lnTo>
                    <a:pt x="343" y="141"/>
                  </a:lnTo>
                  <a:lnTo>
                    <a:pt x="324" y="153"/>
                  </a:lnTo>
                  <a:lnTo>
                    <a:pt x="327" y="159"/>
                  </a:lnTo>
                  <a:lnTo>
                    <a:pt x="337" y="162"/>
                  </a:lnTo>
                  <a:lnTo>
                    <a:pt x="333" y="178"/>
                  </a:lnTo>
                  <a:lnTo>
                    <a:pt x="333" y="181"/>
                  </a:lnTo>
                  <a:lnTo>
                    <a:pt x="337" y="184"/>
                  </a:lnTo>
                  <a:lnTo>
                    <a:pt x="333" y="196"/>
                  </a:lnTo>
                  <a:lnTo>
                    <a:pt x="333" y="202"/>
                  </a:lnTo>
                  <a:lnTo>
                    <a:pt x="333" y="205"/>
                  </a:lnTo>
                  <a:lnTo>
                    <a:pt x="340" y="211"/>
                  </a:lnTo>
                  <a:lnTo>
                    <a:pt x="343" y="217"/>
                  </a:lnTo>
                  <a:lnTo>
                    <a:pt x="352" y="230"/>
                  </a:lnTo>
                  <a:lnTo>
                    <a:pt x="349" y="233"/>
                  </a:lnTo>
                  <a:lnTo>
                    <a:pt x="349" y="239"/>
                  </a:lnTo>
                  <a:lnTo>
                    <a:pt x="352" y="239"/>
                  </a:lnTo>
                  <a:lnTo>
                    <a:pt x="355" y="248"/>
                  </a:lnTo>
                  <a:lnTo>
                    <a:pt x="352" y="257"/>
                  </a:lnTo>
                  <a:lnTo>
                    <a:pt x="346" y="260"/>
                  </a:lnTo>
                  <a:lnTo>
                    <a:pt x="337" y="260"/>
                  </a:lnTo>
                  <a:lnTo>
                    <a:pt x="327" y="269"/>
                  </a:lnTo>
                  <a:lnTo>
                    <a:pt x="324" y="275"/>
                  </a:lnTo>
                  <a:lnTo>
                    <a:pt x="318" y="282"/>
                  </a:lnTo>
                  <a:lnTo>
                    <a:pt x="312" y="285"/>
                  </a:lnTo>
                  <a:lnTo>
                    <a:pt x="309" y="291"/>
                  </a:lnTo>
                  <a:lnTo>
                    <a:pt x="306" y="297"/>
                  </a:lnTo>
                  <a:lnTo>
                    <a:pt x="303" y="306"/>
                  </a:lnTo>
                  <a:lnTo>
                    <a:pt x="303" y="312"/>
                  </a:lnTo>
                  <a:lnTo>
                    <a:pt x="303" y="318"/>
                  </a:lnTo>
                  <a:lnTo>
                    <a:pt x="303" y="321"/>
                  </a:lnTo>
                  <a:lnTo>
                    <a:pt x="303" y="327"/>
                  </a:lnTo>
                  <a:lnTo>
                    <a:pt x="297" y="333"/>
                  </a:lnTo>
                  <a:lnTo>
                    <a:pt x="297" y="327"/>
                  </a:lnTo>
                  <a:lnTo>
                    <a:pt x="291" y="327"/>
                  </a:lnTo>
                  <a:lnTo>
                    <a:pt x="288" y="327"/>
                  </a:lnTo>
                  <a:lnTo>
                    <a:pt x="282" y="327"/>
                  </a:lnTo>
                  <a:lnTo>
                    <a:pt x="275" y="321"/>
                  </a:lnTo>
                  <a:lnTo>
                    <a:pt x="272" y="318"/>
                  </a:lnTo>
                  <a:lnTo>
                    <a:pt x="266" y="312"/>
                  </a:lnTo>
                  <a:lnTo>
                    <a:pt x="260" y="312"/>
                  </a:lnTo>
                  <a:lnTo>
                    <a:pt x="257" y="303"/>
                  </a:lnTo>
                  <a:lnTo>
                    <a:pt x="251" y="306"/>
                  </a:lnTo>
                  <a:lnTo>
                    <a:pt x="245" y="312"/>
                  </a:lnTo>
                  <a:lnTo>
                    <a:pt x="230" y="318"/>
                  </a:lnTo>
                  <a:lnTo>
                    <a:pt x="230" y="312"/>
                  </a:lnTo>
                  <a:lnTo>
                    <a:pt x="230" y="303"/>
                  </a:lnTo>
                  <a:lnTo>
                    <a:pt x="227" y="306"/>
                  </a:lnTo>
                  <a:lnTo>
                    <a:pt x="220" y="306"/>
                  </a:lnTo>
                  <a:lnTo>
                    <a:pt x="217" y="303"/>
                  </a:lnTo>
                  <a:lnTo>
                    <a:pt x="205" y="306"/>
                  </a:lnTo>
                  <a:lnTo>
                    <a:pt x="205" y="312"/>
                  </a:lnTo>
                  <a:lnTo>
                    <a:pt x="202" y="318"/>
                  </a:lnTo>
                  <a:lnTo>
                    <a:pt x="202" y="306"/>
                  </a:lnTo>
                  <a:lnTo>
                    <a:pt x="196" y="303"/>
                  </a:lnTo>
                  <a:lnTo>
                    <a:pt x="190" y="306"/>
                  </a:lnTo>
                  <a:lnTo>
                    <a:pt x="187" y="306"/>
                  </a:lnTo>
                  <a:lnTo>
                    <a:pt x="181" y="312"/>
                  </a:lnTo>
                  <a:lnTo>
                    <a:pt x="175" y="306"/>
                  </a:lnTo>
                  <a:lnTo>
                    <a:pt x="165" y="306"/>
                  </a:lnTo>
                  <a:lnTo>
                    <a:pt x="159" y="303"/>
                  </a:lnTo>
                  <a:lnTo>
                    <a:pt x="156" y="297"/>
                  </a:lnTo>
                  <a:lnTo>
                    <a:pt x="150" y="291"/>
                  </a:lnTo>
                  <a:lnTo>
                    <a:pt x="141" y="291"/>
                  </a:lnTo>
                  <a:lnTo>
                    <a:pt x="132" y="288"/>
                  </a:lnTo>
                  <a:lnTo>
                    <a:pt x="126" y="282"/>
                  </a:lnTo>
                  <a:lnTo>
                    <a:pt x="117" y="266"/>
                  </a:lnTo>
                  <a:lnTo>
                    <a:pt x="110" y="272"/>
                  </a:lnTo>
                  <a:lnTo>
                    <a:pt x="104" y="266"/>
                  </a:lnTo>
                  <a:lnTo>
                    <a:pt x="95" y="266"/>
                  </a:lnTo>
                  <a:lnTo>
                    <a:pt x="89" y="266"/>
                  </a:lnTo>
                  <a:lnTo>
                    <a:pt x="95" y="272"/>
                  </a:lnTo>
                  <a:lnTo>
                    <a:pt x="89" y="272"/>
                  </a:lnTo>
                  <a:lnTo>
                    <a:pt x="86" y="275"/>
                  </a:lnTo>
                  <a:lnTo>
                    <a:pt x="86" y="282"/>
                  </a:lnTo>
                  <a:lnTo>
                    <a:pt x="80" y="272"/>
                  </a:lnTo>
                  <a:lnTo>
                    <a:pt x="74" y="266"/>
                  </a:lnTo>
                  <a:lnTo>
                    <a:pt x="65" y="266"/>
                  </a:lnTo>
                  <a:lnTo>
                    <a:pt x="71" y="263"/>
                  </a:lnTo>
                  <a:lnTo>
                    <a:pt x="74" y="257"/>
                  </a:lnTo>
                  <a:lnTo>
                    <a:pt x="71" y="251"/>
                  </a:lnTo>
                  <a:lnTo>
                    <a:pt x="59" y="251"/>
                  </a:lnTo>
                  <a:lnTo>
                    <a:pt x="49" y="248"/>
                  </a:lnTo>
                  <a:lnTo>
                    <a:pt x="46" y="248"/>
                  </a:lnTo>
                  <a:lnTo>
                    <a:pt x="40" y="242"/>
                  </a:lnTo>
                  <a:lnTo>
                    <a:pt x="34" y="242"/>
                  </a:lnTo>
                  <a:lnTo>
                    <a:pt x="34" y="236"/>
                  </a:lnTo>
                  <a:lnTo>
                    <a:pt x="34" y="233"/>
                  </a:lnTo>
                  <a:lnTo>
                    <a:pt x="34" y="223"/>
                  </a:lnTo>
                  <a:lnTo>
                    <a:pt x="31" y="223"/>
                  </a:lnTo>
                  <a:lnTo>
                    <a:pt x="22" y="223"/>
                  </a:lnTo>
                  <a:lnTo>
                    <a:pt x="19" y="227"/>
                  </a:lnTo>
                  <a:lnTo>
                    <a:pt x="19" y="223"/>
                  </a:lnTo>
                  <a:lnTo>
                    <a:pt x="19" y="208"/>
                  </a:lnTo>
                  <a:lnTo>
                    <a:pt x="25" y="202"/>
                  </a:lnTo>
                  <a:lnTo>
                    <a:pt x="19" y="202"/>
                  </a:lnTo>
                  <a:lnTo>
                    <a:pt x="19" y="196"/>
                  </a:lnTo>
                  <a:lnTo>
                    <a:pt x="19" y="193"/>
                  </a:lnTo>
                  <a:lnTo>
                    <a:pt x="19" y="178"/>
                  </a:lnTo>
                  <a:lnTo>
                    <a:pt x="19" y="171"/>
                  </a:lnTo>
                  <a:lnTo>
                    <a:pt x="16" y="162"/>
                  </a:lnTo>
                  <a:lnTo>
                    <a:pt x="16" y="156"/>
                  </a:lnTo>
                  <a:lnTo>
                    <a:pt x="16" y="153"/>
                  </a:lnTo>
                  <a:lnTo>
                    <a:pt x="19" y="147"/>
                  </a:lnTo>
                  <a:lnTo>
                    <a:pt x="16" y="147"/>
                  </a:lnTo>
                  <a:lnTo>
                    <a:pt x="10" y="141"/>
                  </a:lnTo>
                  <a:lnTo>
                    <a:pt x="10" y="138"/>
                  </a:lnTo>
                  <a:lnTo>
                    <a:pt x="4" y="132"/>
                  </a:lnTo>
                  <a:lnTo>
                    <a:pt x="0" y="123"/>
                  </a:lnTo>
                  <a:lnTo>
                    <a:pt x="4" y="116"/>
                  </a:lnTo>
                  <a:lnTo>
                    <a:pt x="10" y="110"/>
                  </a:lnTo>
                  <a:lnTo>
                    <a:pt x="10" y="107"/>
                  </a:lnTo>
                  <a:lnTo>
                    <a:pt x="10" y="101"/>
                  </a:lnTo>
                  <a:lnTo>
                    <a:pt x="10" y="95"/>
                  </a:lnTo>
                  <a:lnTo>
                    <a:pt x="10" y="92"/>
                  </a:lnTo>
                  <a:lnTo>
                    <a:pt x="10" y="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3451440" y="3933623"/>
              <a:ext cx="751417" cy="704851"/>
            </a:xfrm>
            <a:custGeom>
              <a:avLst/>
              <a:gdLst>
                <a:gd name="T0" fmla="*/ 25 w 355"/>
                <a:gd name="T1" fmla="*/ 92 h 333"/>
                <a:gd name="T2" fmla="*/ 31 w 355"/>
                <a:gd name="T3" fmla="*/ 68 h 333"/>
                <a:gd name="T4" fmla="*/ 59 w 355"/>
                <a:gd name="T5" fmla="*/ 61 h 333"/>
                <a:gd name="T6" fmla="*/ 74 w 355"/>
                <a:gd name="T7" fmla="*/ 52 h 333"/>
                <a:gd name="T8" fmla="*/ 95 w 355"/>
                <a:gd name="T9" fmla="*/ 43 h 333"/>
                <a:gd name="T10" fmla="*/ 110 w 355"/>
                <a:gd name="T11" fmla="*/ 31 h 333"/>
                <a:gd name="T12" fmla="*/ 135 w 355"/>
                <a:gd name="T13" fmla="*/ 28 h 333"/>
                <a:gd name="T14" fmla="*/ 156 w 355"/>
                <a:gd name="T15" fmla="*/ 43 h 333"/>
                <a:gd name="T16" fmla="*/ 175 w 355"/>
                <a:gd name="T17" fmla="*/ 52 h 333"/>
                <a:gd name="T18" fmla="*/ 196 w 355"/>
                <a:gd name="T19" fmla="*/ 55 h 333"/>
                <a:gd name="T20" fmla="*/ 202 w 355"/>
                <a:gd name="T21" fmla="*/ 43 h 333"/>
                <a:gd name="T22" fmla="*/ 205 w 355"/>
                <a:gd name="T23" fmla="*/ 22 h 333"/>
                <a:gd name="T24" fmla="*/ 220 w 355"/>
                <a:gd name="T25" fmla="*/ 16 h 333"/>
                <a:gd name="T26" fmla="*/ 242 w 355"/>
                <a:gd name="T27" fmla="*/ 6 h 333"/>
                <a:gd name="T28" fmla="*/ 248 w 355"/>
                <a:gd name="T29" fmla="*/ 0 h 333"/>
                <a:gd name="T30" fmla="*/ 260 w 355"/>
                <a:gd name="T31" fmla="*/ 9 h 333"/>
                <a:gd name="T32" fmla="*/ 294 w 355"/>
                <a:gd name="T33" fmla="*/ 3 h 333"/>
                <a:gd name="T34" fmla="*/ 300 w 355"/>
                <a:gd name="T35" fmla="*/ 31 h 333"/>
                <a:gd name="T36" fmla="*/ 309 w 355"/>
                <a:gd name="T37" fmla="*/ 46 h 333"/>
                <a:gd name="T38" fmla="*/ 327 w 355"/>
                <a:gd name="T39" fmla="*/ 74 h 333"/>
                <a:gd name="T40" fmla="*/ 343 w 355"/>
                <a:gd name="T41" fmla="*/ 107 h 333"/>
                <a:gd name="T42" fmla="*/ 324 w 355"/>
                <a:gd name="T43" fmla="*/ 153 h 333"/>
                <a:gd name="T44" fmla="*/ 333 w 355"/>
                <a:gd name="T45" fmla="*/ 181 h 333"/>
                <a:gd name="T46" fmla="*/ 333 w 355"/>
                <a:gd name="T47" fmla="*/ 205 h 333"/>
                <a:gd name="T48" fmla="*/ 349 w 355"/>
                <a:gd name="T49" fmla="*/ 233 h 333"/>
                <a:gd name="T50" fmla="*/ 352 w 355"/>
                <a:gd name="T51" fmla="*/ 257 h 333"/>
                <a:gd name="T52" fmla="*/ 324 w 355"/>
                <a:gd name="T53" fmla="*/ 275 h 333"/>
                <a:gd name="T54" fmla="*/ 306 w 355"/>
                <a:gd name="T55" fmla="*/ 297 h 333"/>
                <a:gd name="T56" fmla="*/ 303 w 355"/>
                <a:gd name="T57" fmla="*/ 321 h 333"/>
                <a:gd name="T58" fmla="*/ 291 w 355"/>
                <a:gd name="T59" fmla="*/ 327 h 333"/>
                <a:gd name="T60" fmla="*/ 272 w 355"/>
                <a:gd name="T61" fmla="*/ 318 h 333"/>
                <a:gd name="T62" fmla="*/ 251 w 355"/>
                <a:gd name="T63" fmla="*/ 306 h 333"/>
                <a:gd name="T64" fmla="*/ 230 w 355"/>
                <a:gd name="T65" fmla="*/ 303 h 333"/>
                <a:gd name="T66" fmla="*/ 205 w 355"/>
                <a:gd name="T67" fmla="*/ 306 h 333"/>
                <a:gd name="T68" fmla="*/ 196 w 355"/>
                <a:gd name="T69" fmla="*/ 303 h 333"/>
                <a:gd name="T70" fmla="*/ 175 w 355"/>
                <a:gd name="T71" fmla="*/ 306 h 333"/>
                <a:gd name="T72" fmla="*/ 150 w 355"/>
                <a:gd name="T73" fmla="*/ 291 h 333"/>
                <a:gd name="T74" fmla="*/ 117 w 355"/>
                <a:gd name="T75" fmla="*/ 266 h 333"/>
                <a:gd name="T76" fmla="*/ 89 w 355"/>
                <a:gd name="T77" fmla="*/ 266 h 333"/>
                <a:gd name="T78" fmla="*/ 86 w 355"/>
                <a:gd name="T79" fmla="*/ 282 h 333"/>
                <a:gd name="T80" fmla="*/ 71 w 355"/>
                <a:gd name="T81" fmla="*/ 263 h 333"/>
                <a:gd name="T82" fmla="*/ 49 w 355"/>
                <a:gd name="T83" fmla="*/ 248 h 333"/>
                <a:gd name="T84" fmla="*/ 34 w 355"/>
                <a:gd name="T85" fmla="*/ 236 h 333"/>
                <a:gd name="T86" fmla="*/ 22 w 355"/>
                <a:gd name="T87" fmla="*/ 223 h 333"/>
                <a:gd name="T88" fmla="*/ 25 w 355"/>
                <a:gd name="T89" fmla="*/ 202 h 333"/>
                <a:gd name="T90" fmla="*/ 19 w 355"/>
                <a:gd name="T91" fmla="*/ 178 h 333"/>
                <a:gd name="T92" fmla="*/ 16 w 355"/>
                <a:gd name="T93" fmla="*/ 153 h 333"/>
                <a:gd name="T94" fmla="*/ 10 w 355"/>
                <a:gd name="T95" fmla="*/ 138 h 333"/>
                <a:gd name="T96" fmla="*/ 10 w 355"/>
                <a:gd name="T97" fmla="*/ 110 h 333"/>
                <a:gd name="T98" fmla="*/ 10 w 355"/>
                <a:gd name="T99" fmla="*/ 9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333">
                  <a:moveTo>
                    <a:pt x="10" y="83"/>
                  </a:moveTo>
                  <a:lnTo>
                    <a:pt x="16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5" y="86"/>
                  </a:lnTo>
                  <a:lnTo>
                    <a:pt x="19" y="83"/>
                  </a:lnTo>
                  <a:lnTo>
                    <a:pt x="25" y="77"/>
                  </a:lnTo>
                  <a:lnTo>
                    <a:pt x="31" y="68"/>
                  </a:lnTo>
                  <a:lnTo>
                    <a:pt x="40" y="61"/>
                  </a:lnTo>
                  <a:lnTo>
                    <a:pt x="46" y="61"/>
                  </a:lnTo>
                  <a:lnTo>
                    <a:pt x="55" y="61"/>
                  </a:lnTo>
                  <a:lnTo>
                    <a:pt x="59" y="61"/>
                  </a:lnTo>
                  <a:lnTo>
                    <a:pt x="59" y="55"/>
                  </a:lnTo>
                  <a:lnTo>
                    <a:pt x="65" y="55"/>
                  </a:lnTo>
                  <a:lnTo>
                    <a:pt x="71" y="52"/>
                  </a:lnTo>
                  <a:lnTo>
                    <a:pt x="74" y="52"/>
                  </a:lnTo>
                  <a:lnTo>
                    <a:pt x="80" y="46"/>
                  </a:lnTo>
                  <a:lnTo>
                    <a:pt x="86" y="43"/>
                  </a:lnTo>
                  <a:lnTo>
                    <a:pt x="89" y="37"/>
                  </a:lnTo>
                  <a:lnTo>
                    <a:pt x="95" y="43"/>
                  </a:lnTo>
                  <a:lnTo>
                    <a:pt x="101" y="37"/>
                  </a:lnTo>
                  <a:lnTo>
                    <a:pt x="104" y="37"/>
                  </a:lnTo>
                  <a:lnTo>
                    <a:pt x="104" y="31"/>
                  </a:lnTo>
                  <a:lnTo>
                    <a:pt x="110" y="31"/>
                  </a:lnTo>
                  <a:lnTo>
                    <a:pt x="117" y="28"/>
                  </a:lnTo>
                  <a:lnTo>
                    <a:pt x="126" y="31"/>
                  </a:lnTo>
                  <a:lnTo>
                    <a:pt x="132" y="31"/>
                  </a:lnTo>
                  <a:lnTo>
                    <a:pt x="135" y="28"/>
                  </a:lnTo>
                  <a:lnTo>
                    <a:pt x="150" y="28"/>
                  </a:lnTo>
                  <a:lnTo>
                    <a:pt x="150" y="31"/>
                  </a:lnTo>
                  <a:lnTo>
                    <a:pt x="156" y="37"/>
                  </a:lnTo>
                  <a:lnTo>
                    <a:pt x="156" y="43"/>
                  </a:lnTo>
                  <a:lnTo>
                    <a:pt x="156" y="46"/>
                  </a:lnTo>
                  <a:lnTo>
                    <a:pt x="156" y="52"/>
                  </a:lnTo>
                  <a:lnTo>
                    <a:pt x="159" y="55"/>
                  </a:lnTo>
                  <a:lnTo>
                    <a:pt x="175" y="52"/>
                  </a:lnTo>
                  <a:lnTo>
                    <a:pt x="181" y="52"/>
                  </a:lnTo>
                  <a:lnTo>
                    <a:pt x="181" y="55"/>
                  </a:lnTo>
                  <a:lnTo>
                    <a:pt x="187" y="55"/>
                  </a:lnTo>
                  <a:lnTo>
                    <a:pt x="196" y="55"/>
                  </a:lnTo>
                  <a:lnTo>
                    <a:pt x="196" y="52"/>
                  </a:lnTo>
                  <a:lnTo>
                    <a:pt x="196" y="46"/>
                  </a:lnTo>
                  <a:lnTo>
                    <a:pt x="196" y="43"/>
                  </a:lnTo>
                  <a:lnTo>
                    <a:pt x="202" y="43"/>
                  </a:lnTo>
                  <a:lnTo>
                    <a:pt x="205" y="37"/>
                  </a:lnTo>
                  <a:lnTo>
                    <a:pt x="205" y="31"/>
                  </a:lnTo>
                  <a:lnTo>
                    <a:pt x="196" y="28"/>
                  </a:lnTo>
                  <a:lnTo>
                    <a:pt x="205" y="22"/>
                  </a:lnTo>
                  <a:lnTo>
                    <a:pt x="205" y="16"/>
                  </a:lnTo>
                  <a:lnTo>
                    <a:pt x="220" y="6"/>
                  </a:lnTo>
                  <a:lnTo>
                    <a:pt x="220" y="13"/>
                  </a:lnTo>
                  <a:lnTo>
                    <a:pt x="220" y="16"/>
                  </a:lnTo>
                  <a:lnTo>
                    <a:pt x="220" y="22"/>
                  </a:lnTo>
                  <a:lnTo>
                    <a:pt x="230" y="22"/>
                  </a:lnTo>
                  <a:lnTo>
                    <a:pt x="236" y="16"/>
                  </a:lnTo>
                  <a:lnTo>
                    <a:pt x="242" y="6"/>
                  </a:lnTo>
                  <a:lnTo>
                    <a:pt x="236" y="6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1" y="6"/>
                  </a:lnTo>
                  <a:lnTo>
                    <a:pt x="254" y="9"/>
                  </a:lnTo>
                  <a:lnTo>
                    <a:pt x="254" y="9"/>
                  </a:lnTo>
                  <a:lnTo>
                    <a:pt x="260" y="9"/>
                  </a:lnTo>
                  <a:lnTo>
                    <a:pt x="272" y="9"/>
                  </a:lnTo>
                  <a:lnTo>
                    <a:pt x="278" y="3"/>
                  </a:lnTo>
                  <a:lnTo>
                    <a:pt x="285" y="0"/>
                  </a:lnTo>
                  <a:lnTo>
                    <a:pt x="294" y="3"/>
                  </a:lnTo>
                  <a:lnTo>
                    <a:pt x="297" y="13"/>
                  </a:lnTo>
                  <a:lnTo>
                    <a:pt x="300" y="16"/>
                  </a:lnTo>
                  <a:lnTo>
                    <a:pt x="300" y="25"/>
                  </a:lnTo>
                  <a:lnTo>
                    <a:pt x="300" y="31"/>
                  </a:lnTo>
                  <a:lnTo>
                    <a:pt x="297" y="34"/>
                  </a:lnTo>
                  <a:lnTo>
                    <a:pt x="303" y="34"/>
                  </a:lnTo>
                  <a:lnTo>
                    <a:pt x="300" y="40"/>
                  </a:lnTo>
                  <a:lnTo>
                    <a:pt x="309" y="46"/>
                  </a:lnTo>
                  <a:lnTo>
                    <a:pt x="315" y="46"/>
                  </a:lnTo>
                  <a:lnTo>
                    <a:pt x="327" y="55"/>
                  </a:lnTo>
                  <a:lnTo>
                    <a:pt x="327" y="64"/>
                  </a:lnTo>
                  <a:lnTo>
                    <a:pt x="327" y="74"/>
                  </a:lnTo>
                  <a:lnTo>
                    <a:pt x="333" y="77"/>
                  </a:lnTo>
                  <a:lnTo>
                    <a:pt x="333" y="92"/>
                  </a:lnTo>
                  <a:lnTo>
                    <a:pt x="333" y="95"/>
                  </a:lnTo>
                  <a:lnTo>
                    <a:pt x="343" y="107"/>
                  </a:lnTo>
                  <a:lnTo>
                    <a:pt x="346" y="116"/>
                  </a:lnTo>
                  <a:lnTo>
                    <a:pt x="346" y="132"/>
                  </a:lnTo>
                  <a:lnTo>
                    <a:pt x="343" y="141"/>
                  </a:lnTo>
                  <a:lnTo>
                    <a:pt x="324" y="153"/>
                  </a:lnTo>
                  <a:lnTo>
                    <a:pt x="327" y="159"/>
                  </a:lnTo>
                  <a:lnTo>
                    <a:pt x="337" y="162"/>
                  </a:lnTo>
                  <a:lnTo>
                    <a:pt x="333" y="178"/>
                  </a:lnTo>
                  <a:lnTo>
                    <a:pt x="333" y="181"/>
                  </a:lnTo>
                  <a:lnTo>
                    <a:pt x="337" y="184"/>
                  </a:lnTo>
                  <a:lnTo>
                    <a:pt x="333" y="196"/>
                  </a:lnTo>
                  <a:lnTo>
                    <a:pt x="333" y="202"/>
                  </a:lnTo>
                  <a:lnTo>
                    <a:pt x="333" y="205"/>
                  </a:lnTo>
                  <a:lnTo>
                    <a:pt x="340" y="211"/>
                  </a:lnTo>
                  <a:lnTo>
                    <a:pt x="343" y="217"/>
                  </a:lnTo>
                  <a:lnTo>
                    <a:pt x="352" y="230"/>
                  </a:lnTo>
                  <a:lnTo>
                    <a:pt x="349" y="233"/>
                  </a:lnTo>
                  <a:lnTo>
                    <a:pt x="349" y="239"/>
                  </a:lnTo>
                  <a:lnTo>
                    <a:pt x="352" y="239"/>
                  </a:lnTo>
                  <a:lnTo>
                    <a:pt x="355" y="248"/>
                  </a:lnTo>
                  <a:lnTo>
                    <a:pt x="352" y="257"/>
                  </a:lnTo>
                  <a:lnTo>
                    <a:pt x="346" y="260"/>
                  </a:lnTo>
                  <a:lnTo>
                    <a:pt x="337" y="260"/>
                  </a:lnTo>
                  <a:lnTo>
                    <a:pt x="327" y="269"/>
                  </a:lnTo>
                  <a:lnTo>
                    <a:pt x="324" y="275"/>
                  </a:lnTo>
                  <a:lnTo>
                    <a:pt x="318" y="282"/>
                  </a:lnTo>
                  <a:lnTo>
                    <a:pt x="312" y="285"/>
                  </a:lnTo>
                  <a:lnTo>
                    <a:pt x="309" y="291"/>
                  </a:lnTo>
                  <a:lnTo>
                    <a:pt x="306" y="297"/>
                  </a:lnTo>
                  <a:lnTo>
                    <a:pt x="303" y="306"/>
                  </a:lnTo>
                  <a:lnTo>
                    <a:pt x="303" y="312"/>
                  </a:lnTo>
                  <a:lnTo>
                    <a:pt x="303" y="318"/>
                  </a:lnTo>
                  <a:lnTo>
                    <a:pt x="303" y="321"/>
                  </a:lnTo>
                  <a:lnTo>
                    <a:pt x="303" y="327"/>
                  </a:lnTo>
                  <a:lnTo>
                    <a:pt x="297" y="333"/>
                  </a:lnTo>
                  <a:lnTo>
                    <a:pt x="297" y="327"/>
                  </a:lnTo>
                  <a:lnTo>
                    <a:pt x="291" y="327"/>
                  </a:lnTo>
                  <a:lnTo>
                    <a:pt x="288" y="327"/>
                  </a:lnTo>
                  <a:lnTo>
                    <a:pt x="282" y="327"/>
                  </a:lnTo>
                  <a:lnTo>
                    <a:pt x="275" y="321"/>
                  </a:lnTo>
                  <a:lnTo>
                    <a:pt x="272" y="318"/>
                  </a:lnTo>
                  <a:lnTo>
                    <a:pt x="266" y="312"/>
                  </a:lnTo>
                  <a:lnTo>
                    <a:pt x="260" y="312"/>
                  </a:lnTo>
                  <a:lnTo>
                    <a:pt x="257" y="303"/>
                  </a:lnTo>
                  <a:lnTo>
                    <a:pt x="251" y="306"/>
                  </a:lnTo>
                  <a:lnTo>
                    <a:pt x="245" y="312"/>
                  </a:lnTo>
                  <a:lnTo>
                    <a:pt x="230" y="318"/>
                  </a:lnTo>
                  <a:lnTo>
                    <a:pt x="230" y="312"/>
                  </a:lnTo>
                  <a:lnTo>
                    <a:pt x="230" y="303"/>
                  </a:lnTo>
                  <a:lnTo>
                    <a:pt x="227" y="306"/>
                  </a:lnTo>
                  <a:lnTo>
                    <a:pt x="220" y="306"/>
                  </a:lnTo>
                  <a:lnTo>
                    <a:pt x="217" y="303"/>
                  </a:lnTo>
                  <a:lnTo>
                    <a:pt x="205" y="306"/>
                  </a:lnTo>
                  <a:lnTo>
                    <a:pt x="205" y="312"/>
                  </a:lnTo>
                  <a:lnTo>
                    <a:pt x="202" y="318"/>
                  </a:lnTo>
                  <a:lnTo>
                    <a:pt x="202" y="306"/>
                  </a:lnTo>
                  <a:lnTo>
                    <a:pt x="196" y="303"/>
                  </a:lnTo>
                  <a:lnTo>
                    <a:pt x="190" y="306"/>
                  </a:lnTo>
                  <a:lnTo>
                    <a:pt x="187" y="306"/>
                  </a:lnTo>
                  <a:lnTo>
                    <a:pt x="181" y="312"/>
                  </a:lnTo>
                  <a:lnTo>
                    <a:pt x="175" y="306"/>
                  </a:lnTo>
                  <a:lnTo>
                    <a:pt x="165" y="306"/>
                  </a:lnTo>
                  <a:lnTo>
                    <a:pt x="159" y="303"/>
                  </a:lnTo>
                  <a:lnTo>
                    <a:pt x="156" y="297"/>
                  </a:lnTo>
                  <a:lnTo>
                    <a:pt x="150" y="291"/>
                  </a:lnTo>
                  <a:lnTo>
                    <a:pt x="141" y="291"/>
                  </a:lnTo>
                  <a:lnTo>
                    <a:pt x="132" y="288"/>
                  </a:lnTo>
                  <a:lnTo>
                    <a:pt x="126" y="282"/>
                  </a:lnTo>
                  <a:lnTo>
                    <a:pt x="117" y="266"/>
                  </a:lnTo>
                  <a:lnTo>
                    <a:pt x="110" y="272"/>
                  </a:lnTo>
                  <a:lnTo>
                    <a:pt x="104" y="266"/>
                  </a:lnTo>
                  <a:lnTo>
                    <a:pt x="95" y="266"/>
                  </a:lnTo>
                  <a:lnTo>
                    <a:pt x="89" y="266"/>
                  </a:lnTo>
                  <a:lnTo>
                    <a:pt x="95" y="272"/>
                  </a:lnTo>
                  <a:lnTo>
                    <a:pt x="89" y="272"/>
                  </a:lnTo>
                  <a:lnTo>
                    <a:pt x="86" y="275"/>
                  </a:lnTo>
                  <a:lnTo>
                    <a:pt x="86" y="282"/>
                  </a:lnTo>
                  <a:lnTo>
                    <a:pt x="80" y="272"/>
                  </a:lnTo>
                  <a:lnTo>
                    <a:pt x="74" y="266"/>
                  </a:lnTo>
                  <a:lnTo>
                    <a:pt x="65" y="266"/>
                  </a:lnTo>
                  <a:lnTo>
                    <a:pt x="71" y="263"/>
                  </a:lnTo>
                  <a:lnTo>
                    <a:pt x="74" y="257"/>
                  </a:lnTo>
                  <a:lnTo>
                    <a:pt x="71" y="251"/>
                  </a:lnTo>
                  <a:lnTo>
                    <a:pt x="59" y="251"/>
                  </a:lnTo>
                  <a:lnTo>
                    <a:pt x="49" y="248"/>
                  </a:lnTo>
                  <a:lnTo>
                    <a:pt x="46" y="248"/>
                  </a:lnTo>
                  <a:lnTo>
                    <a:pt x="40" y="242"/>
                  </a:lnTo>
                  <a:lnTo>
                    <a:pt x="34" y="242"/>
                  </a:lnTo>
                  <a:lnTo>
                    <a:pt x="34" y="236"/>
                  </a:lnTo>
                  <a:lnTo>
                    <a:pt x="34" y="233"/>
                  </a:lnTo>
                  <a:lnTo>
                    <a:pt x="34" y="223"/>
                  </a:lnTo>
                  <a:lnTo>
                    <a:pt x="31" y="223"/>
                  </a:lnTo>
                  <a:lnTo>
                    <a:pt x="22" y="223"/>
                  </a:lnTo>
                  <a:lnTo>
                    <a:pt x="19" y="227"/>
                  </a:lnTo>
                  <a:lnTo>
                    <a:pt x="19" y="223"/>
                  </a:lnTo>
                  <a:lnTo>
                    <a:pt x="19" y="208"/>
                  </a:lnTo>
                  <a:lnTo>
                    <a:pt x="25" y="202"/>
                  </a:lnTo>
                  <a:lnTo>
                    <a:pt x="19" y="202"/>
                  </a:lnTo>
                  <a:lnTo>
                    <a:pt x="19" y="196"/>
                  </a:lnTo>
                  <a:lnTo>
                    <a:pt x="19" y="193"/>
                  </a:lnTo>
                  <a:lnTo>
                    <a:pt x="19" y="178"/>
                  </a:lnTo>
                  <a:lnTo>
                    <a:pt x="19" y="171"/>
                  </a:lnTo>
                  <a:lnTo>
                    <a:pt x="16" y="162"/>
                  </a:lnTo>
                  <a:lnTo>
                    <a:pt x="16" y="156"/>
                  </a:lnTo>
                  <a:lnTo>
                    <a:pt x="16" y="153"/>
                  </a:lnTo>
                  <a:lnTo>
                    <a:pt x="19" y="147"/>
                  </a:lnTo>
                  <a:lnTo>
                    <a:pt x="16" y="147"/>
                  </a:lnTo>
                  <a:lnTo>
                    <a:pt x="10" y="141"/>
                  </a:lnTo>
                  <a:lnTo>
                    <a:pt x="10" y="138"/>
                  </a:lnTo>
                  <a:lnTo>
                    <a:pt x="4" y="132"/>
                  </a:lnTo>
                  <a:lnTo>
                    <a:pt x="0" y="123"/>
                  </a:lnTo>
                  <a:lnTo>
                    <a:pt x="4" y="116"/>
                  </a:lnTo>
                  <a:lnTo>
                    <a:pt x="10" y="110"/>
                  </a:lnTo>
                  <a:lnTo>
                    <a:pt x="10" y="107"/>
                  </a:lnTo>
                  <a:lnTo>
                    <a:pt x="10" y="101"/>
                  </a:lnTo>
                  <a:lnTo>
                    <a:pt x="10" y="95"/>
                  </a:lnTo>
                  <a:lnTo>
                    <a:pt x="10" y="92"/>
                  </a:lnTo>
                  <a:lnTo>
                    <a:pt x="10" y="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4164755" y="5770890"/>
              <a:ext cx="148167" cy="110067"/>
            </a:xfrm>
            <a:custGeom>
              <a:avLst/>
              <a:gdLst>
                <a:gd name="T0" fmla="*/ 0 w 70"/>
                <a:gd name="T1" fmla="*/ 7 h 52"/>
                <a:gd name="T2" fmla="*/ 9 w 70"/>
                <a:gd name="T3" fmla="*/ 0 h 52"/>
                <a:gd name="T4" fmla="*/ 12 w 70"/>
                <a:gd name="T5" fmla="*/ 0 h 52"/>
                <a:gd name="T6" fmla="*/ 18 w 70"/>
                <a:gd name="T7" fmla="*/ 7 h 52"/>
                <a:gd name="T8" fmla="*/ 24 w 70"/>
                <a:gd name="T9" fmla="*/ 13 h 52"/>
                <a:gd name="T10" fmla="*/ 33 w 70"/>
                <a:gd name="T11" fmla="*/ 13 h 52"/>
                <a:gd name="T12" fmla="*/ 42 w 70"/>
                <a:gd name="T13" fmla="*/ 16 h 52"/>
                <a:gd name="T14" fmla="*/ 48 w 70"/>
                <a:gd name="T15" fmla="*/ 22 h 52"/>
                <a:gd name="T16" fmla="*/ 54 w 70"/>
                <a:gd name="T17" fmla="*/ 22 h 52"/>
                <a:gd name="T18" fmla="*/ 58 w 70"/>
                <a:gd name="T19" fmla="*/ 28 h 52"/>
                <a:gd name="T20" fmla="*/ 58 w 70"/>
                <a:gd name="T21" fmla="*/ 31 h 52"/>
                <a:gd name="T22" fmla="*/ 64 w 70"/>
                <a:gd name="T23" fmla="*/ 37 h 52"/>
                <a:gd name="T24" fmla="*/ 70 w 70"/>
                <a:gd name="T25" fmla="*/ 40 h 52"/>
                <a:gd name="T26" fmla="*/ 70 w 70"/>
                <a:gd name="T27" fmla="*/ 52 h 52"/>
                <a:gd name="T28" fmla="*/ 64 w 70"/>
                <a:gd name="T29" fmla="*/ 52 h 52"/>
                <a:gd name="T30" fmla="*/ 58 w 70"/>
                <a:gd name="T31" fmla="*/ 40 h 52"/>
                <a:gd name="T32" fmla="*/ 54 w 70"/>
                <a:gd name="T33" fmla="*/ 37 h 52"/>
                <a:gd name="T34" fmla="*/ 48 w 70"/>
                <a:gd name="T35" fmla="*/ 31 h 52"/>
                <a:gd name="T36" fmla="*/ 39 w 70"/>
                <a:gd name="T37" fmla="*/ 28 h 52"/>
                <a:gd name="T38" fmla="*/ 33 w 70"/>
                <a:gd name="T39" fmla="*/ 22 h 52"/>
                <a:gd name="T40" fmla="*/ 24 w 70"/>
                <a:gd name="T41" fmla="*/ 16 h 52"/>
                <a:gd name="T42" fmla="*/ 18 w 70"/>
                <a:gd name="T43" fmla="*/ 13 h 52"/>
                <a:gd name="T44" fmla="*/ 9 w 70"/>
                <a:gd name="T45" fmla="*/ 13 h 52"/>
                <a:gd name="T46" fmla="*/ 3 w 70"/>
                <a:gd name="T47" fmla="*/ 13 h 52"/>
                <a:gd name="T48" fmla="*/ 0 w 70"/>
                <a:gd name="T4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52">
                  <a:moveTo>
                    <a:pt x="0" y="7"/>
                  </a:moveTo>
                  <a:lnTo>
                    <a:pt x="9" y="0"/>
                  </a:lnTo>
                  <a:lnTo>
                    <a:pt x="12" y="0"/>
                  </a:lnTo>
                  <a:lnTo>
                    <a:pt x="18" y="7"/>
                  </a:lnTo>
                  <a:lnTo>
                    <a:pt x="24" y="13"/>
                  </a:lnTo>
                  <a:lnTo>
                    <a:pt x="33" y="13"/>
                  </a:lnTo>
                  <a:lnTo>
                    <a:pt x="42" y="16"/>
                  </a:lnTo>
                  <a:lnTo>
                    <a:pt x="48" y="22"/>
                  </a:lnTo>
                  <a:lnTo>
                    <a:pt x="54" y="22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64" y="37"/>
                  </a:lnTo>
                  <a:lnTo>
                    <a:pt x="70" y="40"/>
                  </a:lnTo>
                  <a:lnTo>
                    <a:pt x="70" y="52"/>
                  </a:lnTo>
                  <a:lnTo>
                    <a:pt x="64" y="52"/>
                  </a:lnTo>
                  <a:lnTo>
                    <a:pt x="58" y="40"/>
                  </a:lnTo>
                  <a:lnTo>
                    <a:pt x="54" y="37"/>
                  </a:lnTo>
                  <a:lnTo>
                    <a:pt x="48" y="31"/>
                  </a:lnTo>
                  <a:lnTo>
                    <a:pt x="39" y="28"/>
                  </a:lnTo>
                  <a:lnTo>
                    <a:pt x="33" y="22"/>
                  </a:lnTo>
                  <a:lnTo>
                    <a:pt x="24" y="16"/>
                  </a:lnTo>
                  <a:lnTo>
                    <a:pt x="18" y="13"/>
                  </a:lnTo>
                  <a:lnTo>
                    <a:pt x="9" y="13"/>
                  </a:lnTo>
                  <a:lnTo>
                    <a:pt x="3" y="13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4164755" y="5770890"/>
              <a:ext cx="148167" cy="110067"/>
            </a:xfrm>
            <a:custGeom>
              <a:avLst/>
              <a:gdLst>
                <a:gd name="T0" fmla="*/ 0 w 70"/>
                <a:gd name="T1" fmla="*/ 7 h 52"/>
                <a:gd name="T2" fmla="*/ 9 w 70"/>
                <a:gd name="T3" fmla="*/ 0 h 52"/>
                <a:gd name="T4" fmla="*/ 12 w 70"/>
                <a:gd name="T5" fmla="*/ 0 h 52"/>
                <a:gd name="T6" fmla="*/ 18 w 70"/>
                <a:gd name="T7" fmla="*/ 7 h 52"/>
                <a:gd name="T8" fmla="*/ 24 w 70"/>
                <a:gd name="T9" fmla="*/ 13 h 52"/>
                <a:gd name="T10" fmla="*/ 33 w 70"/>
                <a:gd name="T11" fmla="*/ 13 h 52"/>
                <a:gd name="T12" fmla="*/ 42 w 70"/>
                <a:gd name="T13" fmla="*/ 16 h 52"/>
                <a:gd name="T14" fmla="*/ 48 w 70"/>
                <a:gd name="T15" fmla="*/ 22 h 52"/>
                <a:gd name="T16" fmla="*/ 54 w 70"/>
                <a:gd name="T17" fmla="*/ 22 h 52"/>
                <a:gd name="T18" fmla="*/ 58 w 70"/>
                <a:gd name="T19" fmla="*/ 28 h 52"/>
                <a:gd name="T20" fmla="*/ 58 w 70"/>
                <a:gd name="T21" fmla="*/ 31 h 52"/>
                <a:gd name="T22" fmla="*/ 64 w 70"/>
                <a:gd name="T23" fmla="*/ 37 h 52"/>
                <a:gd name="T24" fmla="*/ 70 w 70"/>
                <a:gd name="T25" fmla="*/ 40 h 52"/>
                <a:gd name="T26" fmla="*/ 70 w 70"/>
                <a:gd name="T27" fmla="*/ 52 h 52"/>
                <a:gd name="T28" fmla="*/ 64 w 70"/>
                <a:gd name="T29" fmla="*/ 52 h 52"/>
                <a:gd name="T30" fmla="*/ 58 w 70"/>
                <a:gd name="T31" fmla="*/ 40 h 52"/>
                <a:gd name="T32" fmla="*/ 54 w 70"/>
                <a:gd name="T33" fmla="*/ 37 h 52"/>
                <a:gd name="T34" fmla="*/ 48 w 70"/>
                <a:gd name="T35" fmla="*/ 31 h 52"/>
                <a:gd name="T36" fmla="*/ 39 w 70"/>
                <a:gd name="T37" fmla="*/ 28 h 52"/>
                <a:gd name="T38" fmla="*/ 33 w 70"/>
                <a:gd name="T39" fmla="*/ 22 h 52"/>
                <a:gd name="T40" fmla="*/ 24 w 70"/>
                <a:gd name="T41" fmla="*/ 16 h 52"/>
                <a:gd name="T42" fmla="*/ 18 w 70"/>
                <a:gd name="T43" fmla="*/ 13 h 52"/>
                <a:gd name="T44" fmla="*/ 9 w 70"/>
                <a:gd name="T45" fmla="*/ 13 h 52"/>
                <a:gd name="T46" fmla="*/ 3 w 70"/>
                <a:gd name="T47" fmla="*/ 13 h 52"/>
                <a:gd name="T48" fmla="*/ 0 w 70"/>
                <a:gd name="T4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52">
                  <a:moveTo>
                    <a:pt x="0" y="7"/>
                  </a:moveTo>
                  <a:lnTo>
                    <a:pt x="9" y="0"/>
                  </a:lnTo>
                  <a:lnTo>
                    <a:pt x="12" y="0"/>
                  </a:lnTo>
                  <a:lnTo>
                    <a:pt x="18" y="7"/>
                  </a:lnTo>
                  <a:lnTo>
                    <a:pt x="24" y="13"/>
                  </a:lnTo>
                  <a:lnTo>
                    <a:pt x="33" y="13"/>
                  </a:lnTo>
                  <a:lnTo>
                    <a:pt x="42" y="16"/>
                  </a:lnTo>
                  <a:lnTo>
                    <a:pt x="48" y="22"/>
                  </a:lnTo>
                  <a:lnTo>
                    <a:pt x="54" y="22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64" y="37"/>
                  </a:lnTo>
                  <a:lnTo>
                    <a:pt x="70" y="40"/>
                  </a:lnTo>
                  <a:lnTo>
                    <a:pt x="70" y="52"/>
                  </a:lnTo>
                  <a:lnTo>
                    <a:pt x="64" y="52"/>
                  </a:lnTo>
                  <a:lnTo>
                    <a:pt x="58" y="40"/>
                  </a:lnTo>
                  <a:lnTo>
                    <a:pt x="54" y="37"/>
                  </a:lnTo>
                  <a:lnTo>
                    <a:pt x="48" y="31"/>
                  </a:lnTo>
                  <a:lnTo>
                    <a:pt x="39" y="28"/>
                  </a:lnTo>
                  <a:lnTo>
                    <a:pt x="33" y="22"/>
                  </a:lnTo>
                  <a:lnTo>
                    <a:pt x="24" y="16"/>
                  </a:lnTo>
                  <a:lnTo>
                    <a:pt x="18" y="13"/>
                  </a:lnTo>
                  <a:lnTo>
                    <a:pt x="9" y="13"/>
                  </a:lnTo>
                  <a:lnTo>
                    <a:pt x="3" y="13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3743539" y="2322842"/>
              <a:ext cx="50800" cy="65617"/>
            </a:xfrm>
            <a:custGeom>
              <a:avLst/>
              <a:gdLst>
                <a:gd name="T0" fmla="*/ 6 w 24"/>
                <a:gd name="T1" fmla="*/ 31 h 31"/>
                <a:gd name="T2" fmla="*/ 9 w 24"/>
                <a:gd name="T3" fmla="*/ 25 h 31"/>
                <a:gd name="T4" fmla="*/ 9 w 24"/>
                <a:gd name="T5" fmla="*/ 21 h 31"/>
                <a:gd name="T6" fmla="*/ 15 w 24"/>
                <a:gd name="T7" fmla="*/ 21 h 31"/>
                <a:gd name="T8" fmla="*/ 18 w 24"/>
                <a:gd name="T9" fmla="*/ 21 h 31"/>
                <a:gd name="T10" fmla="*/ 24 w 24"/>
                <a:gd name="T11" fmla="*/ 6 h 31"/>
                <a:gd name="T12" fmla="*/ 18 w 24"/>
                <a:gd name="T13" fmla="*/ 0 h 31"/>
                <a:gd name="T14" fmla="*/ 15 w 24"/>
                <a:gd name="T15" fmla="*/ 0 h 31"/>
                <a:gd name="T16" fmla="*/ 15 w 24"/>
                <a:gd name="T17" fmla="*/ 6 h 31"/>
                <a:gd name="T18" fmla="*/ 9 w 24"/>
                <a:gd name="T19" fmla="*/ 6 h 31"/>
                <a:gd name="T20" fmla="*/ 6 w 24"/>
                <a:gd name="T21" fmla="*/ 6 h 31"/>
                <a:gd name="T22" fmla="*/ 6 w 24"/>
                <a:gd name="T23" fmla="*/ 9 h 31"/>
                <a:gd name="T24" fmla="*/ 6 w 24"/>
                <a:gd name="T25" fmla="*/ 15 h 31"/>
                <a:gd name="T26" fmla="*/ 0 w 24"/>
                <a:gd name="T27" fmla="*/ 21 h 31"/>
                <a:gd name="T28" fmla="*/ 6 w 24"/>
                <a:gd name="T29" fmla="*/ 25 h 31"/>
                <a:gd name="T30" fmla="*/ 6 w 24"/>
                <a:gd name="T3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1">
                  <a:moveTo>
                    <a:pt x="6" y="31"/>
                  </a:moveTo>
                  <a:lnTo>
                    <a:pt x="9" y="25"/>
                  </a:lnTo>
                  <a:lnTo>
                    <a:pt x="9" y="21"/>
                  </a:lnTo>
                  <a:lnTo>
                    <a:pt x="15" y="21"/>
                  </a:lnTo>
                  <a:lnTo>
                    <a:pt x="18" y="21"/>
                  </a:lnTo>
                  <a:lnTo>
                    <a:pt x="24" y="6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6" y="9"/>
                  </a:lnTo>
                  <a:lnTo>
                    <a:pt x="6" y="15"/>
                  </a:lnTo>
                  <a:lnTo>
                    <a:pt x="0" y="21"/>
                  </a:lnTo>
                  <a:lnTo>
                    <a:pt x="6" y="25"/>
                  </a:lnTo>
                  <a:lnTo>
                    <a:pt x="6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3743539" y="2322842"/>
              <a:ext cx="50800" cy="65617"/>
            </a:xfrm>
            <a:custGeom>
              <a:avLst/>
              <a:gdLst>
                <a:gd name="T0" fmla="*/ 6 w 24"/>
                <a:gd name="T1" fmla="*/ 31 h 31"/>
                <a:gd name="T2" fmla="*/ 9 w 24"/>
                <a:gd name="T3" fmla="*/ 25 h 31"/>
                <a:gd name="T4" fmla="*/ 9 w 24"/>
                <a:gd name="T5" fmla="*/ 21 h 31"/>
                <a:gd name="T6" fmla="*/ 15 w 24"/>
                <a:gd name="T7" fmla="*/ 21 h 31"/>
                <a:gd name="T8" fmla="*/ 18 w 24"/>
                <a:gd name="T9" fmla="*/ 21 h 31"/>
                <a:gd name="T10" fmla="*/ 24 w 24"/>
                <a:gd name="T11" fmla="*/ 6 h 31"/>
                <a:gd name="T12" fmla="*/ 18 w 24"/>
                <a:gd name="T13" fmla="*/ 0 h 31"/>
                <a:gd name="T14" fmla="*/ 15 w 24"/>
                <a:gd name="T15" fmla="*/ 0 h 31"/>
                <a:gd name="T16" fmla="*/ 15 w 24"/>
                <a:gd name="T17" fmla="*/ 6 h 31"/>
                <a:gd name="T18" fmla="*/ 9 w 24"/>
                <a:gd name="T19" fmla="*/ 6 h 31"/>
                <a:gd name="T20" fmla="*/ 6 w 24"/>
                <a:gd name="T21" fmla="*/ 6 h 31"/>
                <a:gd name="T22" fmla="*/ 6 w 24"/>
                <a:gd name="T23" fmla="*/ 9 h 31"/>
                <a:gd name="T24" fmla="*/ 6 w 24"/>
                <a:gd name="T25" fmla="*/ 15 h 31"/>
                <a:gd name="T26" fmla="*/ 0 w 24"/>
                <a:gd name="T27" fmla="*/ 21 h 31"/>
                <a:gd name="T28" fmla="*/ 6 w 24"/>
                <a:gd name="T29" fmla="*/ 25 h 31"/>
                <a:gd name="T30" fmla="*/ 6 w 24"/>
                <a:gd name="T3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1">
                  <a:moveTo>
                    <a:pt x="6" y="31"/>
                  </a:moveTo>
                  <a:lnTo>
                    <a:pt x="9" y="25"/>
                  </a:lnTo>
                  <a:lnTo>
                    <a:pt x="9" y="21"/>
                  </a:lnTo>
                  <a:lnTo>
                    <a:pt x="15" y="21"/>
                  </a:lnTo>
                  <a:lnTo>
                    <a:pt x="18" y="21"/>
                  </a:lnTo>
                  <a:lnTo>
                    <a:pt x="24" y="6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6" y="9"/>
                  </a:lnTo>
                  <a:lnTo>
                    <a:pt x="6" y="15"/>
                  </a:lnTo>
                  <a:lnTo>
                    <a:pt x="0" y="21"/>
                  </a:lnTo>
                  <a:lnTo>
                    <a:pt x="6" y="25"/>
                  </a:lnTo>
                  <a:lnTo>
                    <a:pt x="6" y="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2973073" y="2109057"/>
              <a:ext cx="1358900" cy="1456267"/>
            </a:xfrm>
            <a:custGeom>
              <a:avLst/>
              <a:gdLst>
                <a:gd name="T0" fmla="*/ 187 w 642"/>
                <a:gd name="T1" fmla="*/ 633 h 688"/>
                <a:gd name="T2" fmla="*/ 223 w 642"/>
                <a:gd name="T3" fmla="*/ 587 h 688"/>
                <a:gd name="T4" fmla="*/ 233 w 642"/>
                <a:gd name="T5" fmla="*/ 523 h 688"/>
                <a:gd name="T6" fmla="*/ 230 w 642"/>
                <a:gd name="T7" fmla="*/ 471 h 688"/>
                <a:gd name="T8" fmla="*/ 233 w 642"/>
                <a:gd name="T9" fmla="*/ 407 h 688"/>
                <a:gd name="T10" fmla="*/ 278 w 642"/>
                <a:gd name="T11" fmla="*/ 392 h 688"/>
                <a:gd name="T12" fmla="*/ 288 w 642"/>
                <a:gd name="T13" fmla="*/ 343 h 688"/>
                <a:gd name="T14" fmla="*/ 315 w 642"/>
                <a:gd name="T15" fmla="*/ 275 h 688"/>
                <a:gd name="T16" fmla="*/ 355 w 642"/>
                <a:gd name="T17" fmla="*/ 226 h 688"/>
                <a:gd name="T18" fmla="*/ 379 w 642"/>
                <a:gd name="T19" fmla="*/ 178 h 688"/>
                <a:gd name="T20" fmla="*/ 413 w 642"/>
                <a:gd name="T21" fmla="*/ 162 h 688"/>
                <a:gd name="T22" fmla="*/ 443 w 642"/>
                <a:gd name="T23" fmla="*/ 110 h 688"/>
                <a:gd name="T24" fmla="*/ 483 w 642"/>
                <a:gd name="T25" fmla="*/ 141 h 688"/>
                <a:gd name="T26" fmla="*/ 535 w 642"/>
                <a:gd name="T27" fmla="*/ 126 h 688"/>
                <a:gd name="T28" fmla="*/ 559 w 642"/>
                <a:gd name="T29" fmla="*/ 71 h 688"/>
                <a:gd name="T30" fmla="*/ 605 w 642"/>
                <a:gd name="T31" fmla="*/ 86 h 688"/>
                <a:gd name="T32" fmla="*/ 605 w 642"/>
                <a:gd name="T33" fmla="*/ 122 h 688"/>
                <a:gd name="T34" fmla="*/ 624 w 642"/>
                <a:gd name="T35" fmla="*/ 67 h 688"/>
                <a:gd name="T36" fmla="*/ 630 w 642"/>
                <a:gd name="T37" fmla="*/ 31 h 688"/>
                <a:gd name="T38" fmla="*/ 584 w 642"/>
                <a:gd name="T39" fmla="*/ 31 h 688"/>
                <a:gd name="T40" fmla="*/ 566 w 642"/>
                <a:gd name="T41" fmla="*/ 12 h 688"/>
                <a:gd name="T42" fmla="*/ 544 w 642"/>
                <a:gd name="T43" fmla="*/ 22 h 688"/>
                <a:gd name="T44" fmla="*/ 523 w 642"/>
                <a:gd name="T45" fmla="*/ 52 h 688"/>
                <a:gd name="T46" fmla="*/ 538 w 642"/>
                <a:gd name="T47" fmla="*/ 0 h 688"/>
                <a:gd name="T48" fmla="*/ 498 w 642"/>
                <a:gd name="T49" fmla="*/ 28 h 688"/>
                <a:gd name="T50" fmla="*/ 480 w 642"/>
                <a:gd name="T51" fmla="*/ 55 h 688"/>
                <a:gd name="T52" fmla="*/ 449 w 642"/>
                <a:gd name="T53" fmla="*/ 67 h 688"/>
                <a:gd name="T54" fmla="*/ 428 w 642"/>
                <a:gd name="T55" fmla="*/ 86 h 688"/>
                <a:gd name="T56" fmla="*/ 410 w 642"/>
                <a:gd name="T57" fmla="*/ 101 h 688"/>
                <a:gd name="T58" fmla="*/ 382 w 642"/>
                <a:gd name="T59" fmla="*/ 126 h 688"/>
                <a:gd name="T60" fmla="*/ 358 w 642"/>
                <a:gd name="T61" fmla="*/ 162 h 688"/>
                <a:gd name="T62" fmla="*/ 349 w 642"/>
                <a:gd name="T63" fmla="*/ 171 h 688"/>
                <a:gd name="T64" fmla="*/ 340 w 642"/>
                <a:gd name="T65" fmla="*/ 187 h 688"/>
                <a:gd name="T66" fmla="*/ 333 w 642"/>
                <a:gd name="T67" fmla="*/ 196 h 688"/>
                <a:gd name="T68" fmla="*/ 318 w 642"/>
                <a:gd name="T69" fmla="*/ 220 h 688"/>
                <a:gd name="T70" fmla="*/ 285 w 642"/>
                <a:gd name="T71" fmla="*/ 242 h 688"/>
                <a:gd name="T72" fmla="*/ 285 w 642"/>
                <a:gd name="T73" fmla="*/ 272 h 688"/>
                <a:gd name="T74" fmla="*/ 254 w 642"/>
                <a:gd name="T75" fmla="*/ 297 h 688"/>
                <a:gd name="T76" fmla="*/ 248 w 642"/>
                <a:gd name="T77" fmla="*/ 318 h 688"/>
                <a:gd name="T78" fmla="*/ 233 w 642"/>
                <a:gd name="T79" fmla="*/ 352 h 688"/>
                <a:gd name="T80" fmla="*/ 202 w 642"/>
                <a:gd name="T81" fmla="*/ 361 h 688"/>
                <a:gd name="T82" fmla="*/ 172 w 642"/>
                <a:gd name="T83" fmla="*/ 392 h 688"/>
                <a:gd name="T84" fmla="*/ 138 w 642"/>
                <a:gd name="T85" fmla="*/ 413 h 688"/>
                <a:gd name="T86" fmla="*/ 117 w 642"/>
                <a:gd name="T87" fmla="*/ 428 h 688"/>
                <a:gd name="T88" fmla="*/ 86 w 642"/>
                <a:gd name="T89" fmla="*/ 437 h 688"/>
                <a:gd name="T90" fmla="*/ 62 w 642"/>
                <a:gd name="T91" fmla="*/ 453 h 688"/>
                <a:gd name="T92" fmla="*/ 43 w 642"/>
                <a:gd name="T93" fmla="*/ 468 h 688"/>
                <a:gd name="T94" fmla="*/ 31 w 642"/>
                <a:gd name="T95" fmla="*/ 492 h 688"/>
                <a:gd name="T96" fmla="*/ 22 w 642"/>
                <a:gd name="T97" fmla="*/ 508 h 688"/>
                <a:gd name="T98" fmla="*/ 16 w 642"/>
                <a:gd name="T99" fmla="*/ 541 h 688"/>
                <a:gd name="T100" fmla="*/ 46 w 642"/>
                <a:gd name="T101" fmla="*/ 557 h 688"/>
                <a:gd name="T102" fmla="*/ 16 w 642"/>
                <a:gd name="T103" fmla="*/ 587 h 688"/>
                <a:gd name="T104" fmla="*/ 28 w 642"/>
                <a:gd name="T105" fmla="*/ 609 h 688"/>
                <a:gd name="T106" fmla="*/ 13 w 642"/>
                <a:gd name="T107" fmla="*/ 648 h 688"/>
                <a:gd name="T108" fmla="*/ 58 w 642"/>
                <a:gd name="T109" fmla="*/ 688 h 688"/>
                <a:gd name="T110" fmla="*/ 117 w 642"/>
                <a:gd name="T111" fmla="*/ 657 h 688"/>
                <a:gd name="T112" fmla="*/ 156 w 642"/>
                <a:gd name="T113" fmla="*/ 633 h 688"/>
                <a:gd name="T114" fmla="*/ 172 w 642"/>
                <a:gd name="T115" fmla="*/ 612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2" h="688">
                  <a:moveTo>
                    <a:pt x="178" y="642"/>
                  </a:moveTo>
                  <a:lnTo>
                    <a:pt x="184" y="642"/>
                  </a:lnTo>
                  <a:lnTo>
                    <a:pt x="184" y="648"/>
                  </a:lnTo>
                  <a:lnTo>
                    <a:pt x="187" y="651"/>
                  </a:lnTo>
                  <a:lnTo>
                    <a:pt x="193" y="648"/>
                  </a:lnTo>
                  <a:lnTo>
                    <a:pt x="193" y="642"/>
                  </a:lnTo>
                  <a:lnTo>
                    <a:pt x="193" y="636"/>
                  </a:lnTo>
                  <a:lnTo>
                    <a:pt x="187" y="633"/>
                  </a:lnTo>
                  <a:lnTo>
                    <a:pt x="199" y="621"/>
                  </a:lnTo>
                  <a:lnTo>
                    <a:pt x="199" y="618"/>
                  </a:lnTo>
                  <a:lnTo>
                    <a:pt x="202" y="612"/>
                  </a:lnTo>
                  <a:lnTo>
                    <a:pt x="202" y="609"/>
                  </a:lnTo>
                  <a:lnTo>
                    <a:pt x="208" y="602"/>
                  </a:lnTo>
                  <a:lnTo>
                    <a:pt x="214" y="602"/>
                  </a:lnTo>
                  <a:lnTo>
                    <a:pt x="217" y="602"/>
                  </a:lnTo>
                  <a:lnTo>
                    <a:pt x="223" y="587"/>
                  </a:lnTo>
                  <a:lnTo>
                    <a:pt x="223" y="572"/>
                  </a:lnTo>
                  <a:lnTo>
                    <a:pt x="223" y="566"/>
                  </a:lnTo>
                  <a:lnTo>
                    <a:pt x="223" y="563"/>
                  </a:lnTo>
                  <a:lnTo>
                    <a:pt x="217" y="554"/>
                  </a:lnTo>
                  <a:lnTo>
                    <a:pt x="217" y="547"/>
                  </a:lnTo>
                  <a:lnTo>
                    <a:pt x="233" y="538"/>
                  </a:lnTo>
                  <a:lnTo>
                    <a:pt x="233" y="532"/>
                  </a:lnTo>
                  <a:lnTo>
                    <a:pt x="233" y="523"/>
                  </a:lnTo>
                  <a:lnTo>
                    <a:pt x="233" y="517"/>
                  </a:lnTo>
                  <a:lnTo>
                    <a:pt x="230" y="514"/>
                  </a:lnTo>
                  <a:lnTo>
                    <a:pt x="223" y="508"/>
                  </a:lnTo>
                  <a:lnTo>
                    <a:pt x="223" y="502"/>
                  </a:lnTo>
                  <a:lnTo>
                    <a:pt x="223" y="499"/>
                  </a:lnTo>
                  <a:lnTo>
                    <a:pt x="230" y="486"/>
                  </a:lnTo>
                  <a:lnTo>
                    <a:pt x="230" y="483"/>
                  </a:lnTo>
                  <a:lnTo>
                    <a:pt x="230" y="471"/>
                  </a:lnTo>
                  <a:lnTo>
                    <a:pt x="223" y="468"/>
                  </a:lnTo>
                  <a:lnTo>
                    <a:pt x="223" y="462"/>
                  </a:lnTo>
                  <a:lnTo>
                    <a:pt x="223" y="453"/>
                  </a:lnTo>
                  <a:lnTo>
                    <a:pt x="230" y="447"/>
                  </a:lnTo>
                  <a:lnTo>
                    <a:pt x="230" y="437"/>
                  </a:lnTo>
                  <a:lnTo>
                    <a:pt x="230" y="428"/>
                  </a:lnTo>
                  <a:lnTo>
                    <a:pt x="230" y="416"/>
                  </a:lnTo>
                  <a:lnTo>
                    <a:pt x="233" y="407"/>
                  </a:lnTo>
                  <a:lnTo>
                    <a:pt x="239" y="401"/>
                  </a:lnTo>
                  <a:lnTo>
                    <a:pt x="248" y="398"/>
                  </a:lnTo>
                  <a:lnTo>
                    <a:pt x="248" y="401"/>
                  </a:lnTo>
                  <a:lnTo>
                    <a:pt x="254" y="401"/>
                  </a:lnTo>
                  <a:lnTo>
                    <a:pt x="257" y="398"/>
                  </a:lnTo>
                  <a:lnTo>
                    <a:pt x="263" y="392"/>
                  </a:lnTo>
                  <a:lnTo>
                    <a:pt x="269" y="392"/>
                  </a:lnTo>
                  <a:lnTo>
                    <a:pt x="278" y="392"/>
                  </a:lnTo>
                  <a:lnTo>
                    <a:pt x="285" y="385"/>
                  </a:lnTo>
                  <a:lnTo>
                    <a:pt x="278" y="376"/>
                  </a:lnTo>
                  <a:lnTo>
                    <a:pt x="278" y="373"/>
                  </a:lnTo>
                  <a:lnTo>
                    <a:pt x="278" y="367"/>
                  </a:lnTo>
                  <a:lnTo>
                    <a:pt x="272" y="358"/>
                  </a:lnTo>
                  <a:lnTo>
                    <a:pt x="278" y="352"/>
                  </a:lnTo>
                  <a:lnTo>
                    <a:pt x="288" y="346"/>
                  </a:lnTo>
                  <a:lnTo>
                    <a:pt x="288" y="343"/>
                  </a:lnTo>
                  <a:lnTo>
                    <a:pt x="294" y="327"/>
                  </a:lnTo>
                  <a:lnTo>
                    <a:pt x="294" y="321"/>
                  </a:lnTo>
                  <a:lnTo>
                    <a:pt x="294" y="318"/>
                  </a:lnTo>
                  <a:lnTo>
                    <a:pt x="294" y="306"/>
                  </a:lnTo>
                  <a:lnTo>
                    <a:pt x="297" y="303"/>
                  </a:lnTo>
                  <a:lnTo>
                    <a:pt x="303" y="291"/>
                  </a:lnTo>
                  <a:lnTo>
                    <a:pt x="303" y="281"/>
                  </a:lnTo>
                  <a:lnTo>
                    <a:pt x="315" y="275"/>
                  </a:lnTo>
                  <a:lnTo>
                    <a:pt x="324" y="272"/>
                  </a:lnTo>
                  <a:lnTo>
                    <a:pt x="327" y="266"/>
                  </a:lnTo>
                  <a:lnTo>
                    <a:pt x="327" y="263"/>
                  </a:lnTo>
                  <a:lnTo>
                    <a:pt x="327" y="251"/>
                  </a:lnTo>
                  <a:lnTo>
                    <a:pt x="340" y="245"/>
                  </a:lnTo>
                  <a:lnTo>
                    <a:pt x="349" y="236"/>
                  </a:lnTo>
                  <a:lnTo>
                    <a:pt x="349" y="233"/>
                  </a:lnTo>
                  <a:lnTo>
                    <a:pt x="355" y="226"/>
                  </a:lnTo>
                  <a:lnTo>
                    <a:pt x="349" y="217"/>
                  </a:lnTo>
                  <a:lnTo>
                    <a:pt x="343" y="211"/>
                  </a:lnTo>
                  <a:lnTo>
                    <a:pt x="349" y="208"/>
                  </a:lnTo>
                  <a:lnTo>
                    <a:pt x="355" y="202"/>
                  </a:lnTo>
                  <a:lnTo>
                    <a:pt x="370" y="193"/>
                  </a:lnTo>
                  <a:lnTo>
                    <a:pt x="370" y="187"/>
                  </a:lnTo>
                  <a:lnTo>
                    <a:pt x="373" y="178"/>
                  </a:lnTo>
                  <a:lnTo>
                    <a:pt x="379" y="178"/>
                  </a:lnTo>
                  <a:lnTo>
                    <a:pt x="388" y="181"/>
                  </a:lnTo>
                  <a:lnTo>
                    <a:pt x="395" y="181"/>
                  </a:lnTo>
                  <a:lnTo>
                    <a:pt x="395" y="178"/>
                  </a:lnTo>
                  <a:lnTo>
                    <a:pt x="395" y="165"/>
                  </a:lnTo>
                  <a:lnTo>
                    <a:pt x="404" y="162"/>
                  </a:lnTo>
                  <a:lnTo>
                    <a:pt x="410" y="165"/>
                  </a:lnTo>
                  <a:lnTo>
                    <a:pt x="413" y="165"/>
                  </a:lnTo>
                  <a:lnTo>
                    <a:pt x="413" y="162"/>
                  </a:lnTo>
                  <a:lnTo>
                    <a:pt x="419" y="147"/>
                  </a:lnTo>
                  <a:lnTo>
                    <a:pt x="428" y="150"/>
                  </a:lnTo>
                  <a:lnTo>
                    <a:pt x="428" y="147"/>
                  </a:lnTo>
                  <a:lnTo>
                    <a:pt x="428" y="138"/>
                  </a:lnTo>
                  <a:lnTo>
                    <a:pt x="428" y="132"/>
                  </a:lnTo>
                  <a:lnTo>
                    <a:pt x="440" y="132"/>
                  </a:lnTo>
                  <a:lnTo>
                    <a:pt x="440" y="122"/>
                  </a:lnTo>
                  <a:lnTo>
                    <a:pt x="443" y="110"/>
                  </a:lnTo>
                  <a:lnTo>
                    <a:pt x="449" y="110"/>
                  </a:lnTo>
                  <a:lnTo>
                    <a:pt x="456" y="116"/>
                  </a:lnTo>
                  <a:lnTo>
                    <a:pt x="465" y="122"/>
                  </a:lnTo>
                  <a:lnTo>
                    <a:pt x="465" y="126"/>
                  </a:lnTo>
                  <a:lnTo>
                    <a:pt x="471" y="138"/>
                  </a:lnTo>
                  <a:lnTo>
                    <a:pt x="474" y="138"/>
                  </a:lnTo>
                  <a:lnTo>
                    <a:pt x="480" y="138"/>
                  </a:lnTo>
                  <a:lnTo>
                    <a:pt x="483" y="141"/>
                  </a:lnTo>
                  <a:lnTo>
                    <a:pt x="498" y="141"/>
                  </a:lnTo>
                  <a:lnTo>
                    <a:pt x="504" y="138"/>
                  </a:lnTo>
                  <a:lnTo>
                    <a:pt x="511" y="138"/>
                  </a:lnTo>
                  <a:lnTo>
                    <a:pt x="514" y="147"/>
                  </a:lnTo>
                  <a:lnTo>
                    <a:pt x="526" y="141"/>
                  </a:lnTo>
                  <a:lnTo>
                    <a:pt x="529" y="141"/>
                  </a:lnTo>
                  <a:lnTo>
                    <a:pt x="529" y="138"/>
                  </a:lnTo>
                  <a:lnTo>
                    <a:pt x="535" y="126"/>
                  </a:lnTo>
                  <a:lnTo>
                    <a:pt x="541" y="122"/>
                  </a:lnTo>
                  <a:lnTo>
                    <a:pt x="541" y="116"/>
                  </a:lnTo>
                  <a:lnTo>
                    <a:pt x="541" y="110"/>
                  </a:lnTo>
                  <a:lnTo>
                    <a:pt x="541" y="107"/>
                  </a:lnTo>
                  <a:lnTo>
                    <a:pt x="544" y="98"/>
                  </a:lnTo>
                  <a:lnTo>
                    <a:pt x="544" y="77"/>
                  </a:lnTo>
                  <a:lnTo>
                    <a:pt x="550" y="71"/>
                  </a:lnTo>
                  <a:lnTo>
                    <a:pt x="559" y="71"/>
                  </a:lnTo>
                  <a:lnTo>
                    <a:pt x="569" y="67"/>
                  </a:lnTo>
                  <a:lnTo>
                    <a:pt x="575" y="61"/>
                  </a:lnTo>
                  <a:lnTo>
                    <a:pt x="581" y="61"/>
                  </a:lnTo>
                  <a:lnTo>
                    <a:pt x="575" y="71"/>
                  </a:lnTo>
                  <a:lnTo>
                    <a:pt x="590" y="77"/>
                  </a:lnTo>
                  <a:lnTo>
                    <a:pt x="596" y="77"/>
                  </a:lnTo>
                  <a:lnTo>
                    <a:pt x="599" y="83"/>
                  </a:lnTo>
                  <a:lnTo>
                    <a:pt x="605" y="86"/>
                  </a:lnTo>
                  <a:lnTo>
                    <a:pt x="605" y="92"/>
                  </a:lnTo>
                  <a:lnTo>
                    <a:pt x="599" y="98"/>
                  </a:lnTo>
                  <a:lnTo>
                    <a:pt x="599" y="107"/>
                  </a:lnTo>
                  <a:lnTo>
                    <a:pt x="599" y="110"/>
                  </a:lnTo>
                  <a:lnTo>
                    <a:pt x="599" y="116"/>
                  </a:lnTo>
                  <a:lnTo>
                    <a:pt x="599" y="122"/>
                  </a:lnTo>
                  <a:lnTo>
                    <a:pt x="605" y="122"/>
                  </a:lnTo>
                  <a:lnTo>
                    <a:pt x="605" y="122"/>
                  </a:lnTo>
                  <a:lnTo>
                    <a:pt x="608" y="104"/>
                  </a:lnTo>
                  <a:lnTo>
                    <a:pt x="614" y="92"/>
                  </a:lnTo>
                  <a:lnTo>
                    <a:pt x="624" y="86"/>
                  </a:lnTo>
                  <a:lnTo>
                    <a:pt x="636" y="83"/>
                  </a:lnTo>
                  <a:lnTo>
                    <a:pt x="642" y="64"/>
                  </a:lnTo>
                  <a:lnTo>
                    <a:pt x="639" y="67"/>
                  </a:lnTo>
                  <a:lnTo>
                    <a:pt x="630" y="67"/>
                  </a:lnTo>
                  <a:lnTo>
                    <a:pt x="624" y="67"/>
                  </a:lnTo>
                  <a:lnTo>
                    <a:pt x="630" y="61"/>
                  </a:lnTo>
                  <a:lnTo>
                    <a:pt x="630" y="52"/>
                  </a:lnTo>
                  <a:lnTo>
                    <a:pt x="624" y="46"/>
                  </a:lnTo>
                  <a:lnTo>
                    <a:pt x="630" y="46"/>
                  </a:lnTo>
                  <a:lnTo>
                    <a:pt x="636" y="40"/>
                  </a:lnTo>
                  <a:lnTo>
                    <a:pt x="636" y="37"/>
                  </a:lnTo>
                  <a:lnTo>
                    <a:pt x="636" y="31"/>
                  </a:lnTo>
                  <a:lnTo>
                    <a:pt x="630" y="31"/>
                  </a:lnTo>
                  <a:lnTo>
                    <a:pt x="630" y="28"/>
                  </a:lnTo>
                  <a:lnTo>
                    <a:pt x="621" y="28"/>
                  </a:lnTo>
                  <a:lnTo>
                    <a:pt x="608" y="31"/>
                  </a:lnTo>
                  <a:lnTo>
                    <a:pt x="608" y="22"/>
                  </a:lnTo>
                  <a:lnTo>
                    <a:pt x="599" y="22"/>
                  </a:lnTo>
                  <a:lnTo>
                    <a:pt x="593" y="15"/>
                  </a:lnTo>
                  <a:lnTo>
                    <a:pt x="584" y="28"/>
                  </a:lnTo>
                  <a:lnTo>
                    <a:pt x="584" y="31"/>
                  </a:lnTo>
                  <a:lnTo>
                    <a:pt x="581" y="37"/>
                  </a:lnTo>
                  <a:lnTo>
                    <a:pt x="575" y="28"/>
                  </a:lnTo>
                  <a:lnTo>
                    <a:pt x="575" y="22"/>
                  </a:lnTo>
                  <a:lnTo>
                    <a:pt x="581" y="15"/>
                  </a:lnTo>
                  <a:lnTo>
                    <a:pt x="581" y="12"/>
                  </a:lnTo>
                  <a:lnTo>
                    <a:pt x="581" y="0"/>
                  </a:lnTo>
                  <a:lnTo>
                    <a:pt x="575" y="0"/>
                  </a:lnTo>
                  <a:lnTo>
                    <a:pt x="566" y="12"/>
                  </a:lnTo>
                  <a:lnTo>
                    <a:pt x="566" y="15"/>
                  </a:lnTo>
                  <a:lnTo>
                    <a:pt x="553" y="22"/>
                  </a:lnTo>
                  <a:lnTo>
                    <a:pt x="553" y="37"/>
                  </a:lnTo>
                  <a:lnTo>
                    <a:pt x="553" y="40"/>
                  </a:lnTo>
                  <a:lnTo>
                    <a:pt x="550" y="37"/>
                  </a:lnTo>
                  <a:lnTo>
                    <a:pt x="550" y="31"/>
                  </a:lnTo>
                  <a:lnTo>
                    <a:pt x="544" y="28"/>
                  </a:lnTo>
                  <a:lnTo>
                    <a:pt x="544" y="22"/>
                  </a:lnTo>
                  <a:lnTo>
                    <a:pt x="544" y="15"/>
                  </a:lnTo>
                  <a:lnTo>
                    <a:pt x="544" y="12"/>
                  </a:lnTo>
                  <a:lnTo>
                    <a:pt x="538" y="12"/>
                  </a:lnTo>
                  <a:lnTo>
                    <a:pt x="538" y="15"/>
                  </a:lnTo>
                  <a:lnTo>
                    <a:pt x="538" y="22"/>
                  </a:lnTo>
                  <a:lnTo>
                    <a:pt x="535" y="31"/>
                  </a:lnTo>
                  <a:lnTo>
                    <a:pt x="529" y="40"/>
                  </a:lnTo>
                  <a:lnTo>
                    <a:pt x="523" y="52"/>
                  </a:lnTo>
                  <a:lnTo>
                    <a:pt x="523" y="46"/>
                  </a:lnTo>
                  <a:lnTo>
                    <a:pt x="523" y="40"/>
                  </a:lnTo>
                  <a:lnTo>
                    <a:pt x="523" y="31"/>
                  </a:lnTo>
                  <a:lnTo>
                    <a:pt x="535" y="28"/>
                  </a:lnTo>
                  <a:lnTo>
                    <a:pt x="535" y="22"/>
                  </a:lnTo>
                  <a:lnTo>
                    <a:pt x="538" y="12"/>
                  </a:lnTo>
                  <a:lnTo>
                    <a:pt x="544" y="6"/>
                  </a:lnTo>
                  <a:lnTo>
                    <a:pt x="538" y="0"/>
                  </a:lnTo>
                  <a:lnTo>
                    <a:pt x="523" y="12"/>
                  </a:lnTo>
                  <a:lnTo>
                    <a:pt x="520" y="6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23" y="22"/>
                  </a:lnTo>
                  <a:lnTo>
                    <a:pt x="511" y="28"/>
                  </a:lnTo>
                  <a:lnTo>
                    <a:pt x="504" y="22"/>
                  </a:lnTo>
                  <a:lnTo>
                    <a:pt x="498" y="28"/>
                  </a:lnTo>
                  <a:lnTo>
                    <a:pt x="498" y="37"/>
                  </a:lnTo>
                  <a:lnTo>
                    <a:pt x="495" y="37"/>
                  </a:lnTo>
                  <a:lnTo>
                    <a:pt x="498" y="40"/>
                  </a:lnTo>
                  <a:lnTo>
                    <a:pt x="489" y="52"/>
                  </a:lnTo>
                  <a:lnTo>
                    <a:pt x="483" y="40"/>
                  </a:lnTo>
                  <a:lnTo>
                    <a:pt x="480" y="46"/>
                  </a:lnTo>
                  <a:lnTo>
                    <a:pt x="480" y="52"/>
                  </a:lnTo>
                  <a:lnTo>
                    <a:pt x="480" y="55"/>
                  </a:lnTo>
                  <a:lnTo>
                    <a:pt x="474" y="61"/>
                  </a:lnTo>
                  <a:lnTo>
                    <a:pt x="468" y="55"/>
                  </a:lnTo>
                  <a:lnTo>
                    <a:pt x="465" y="55"/>
                  </a:lnTo>
                  <a:lnTo>
                    <a:pt x="465" y="61"/>
                  </a:lnTo>
                  <a:lnTo>
                    <a:pt x="459" y="55"/>
                  </a:lnTo>
                  <a:lnTo>
                    <a:pt x="453" y="55"/>
                  </a:lnTo>
                  <a:lnTo>
                    <a:pt x="449" y="61"/>
                  </a:lnTo>
                  <a:lnTo>
                    <a:pt x="449" y="67"/>
                  </a:lnTo>
                  <a:lnTo>
                    <a:pt x="443" y="67"/>
                  </a:lnTo>
                  <a:lnTo>
                    <a:pt x="440" y="71"/>
                  </a:lnTo>
                  <a:lnTo>
                    <a:pt x="440" y="83"/>
                  </a:lnTo>
                  <a:lnTo>
                    <a:pt x="443" y="86"/>
                  </a:lnTo>
                  <a:lnTo>
                    <a:pt x="443" y="98"/>
                  </a:lnTo>
                  <a:lnTo>
                    <a:pt x="440" y="92"/>
                  </a:lnTo>
                  <a:lnTo>
                    <a:pt x="434" y="86"/>
                  </a:lnTo>
                  <a:lnTo>
                    <a:pt x="428" y="86"/>
                  </a:lnTo>
                  <a:lnTo>
                    <a:pt x="425" y="98"/>
                  </a:lnTo>
                  <a:lnTo>
                    <a:pt x="419" y="86"/>
                  </a:lnTo>
                  <a:lnTo>
                    <a:pt x="413" y="92"/>
                  </a:lnTo>
                  <a:lnTo>
                    <a:pt x="413" y="101"/>
                  </a:lnTo>
                  <a:lnTo>
                    <a:pt x="419" y="110"/>
                  </a:lnTo>
                  <a:lnTo>
                    <a:pt x="419" y="116"/>
                  </a:lnTo>
                  <a:lnTo>
                    <a:pt x="413" y="110"/>
                  </a:lnTo>
                  <a:lnTo>
                    <a:pt x="410" y="101"/>
                  </a:lnTo>
                  <a:lnTo>
                    <a:pt x="410" y="110"/>
                  </a:lnTo>
                  <a:lnTo>
                    <a:pt x="404" y="122"/>
                  </a:lnTo>
                  <a:lnTo>
                    <a:pt x="398" y="116"/>
                  </a:lnTo>
                  <a:lnTo>
                    <a:pt x="398" y="107"/>
                  </a:lnTo>
                  <a:lnTo>
                    <a:pt x="395" y="110"/>
                  </a:lnTo>
                  <a:lnTo>
                    <a:pt x="395" y="126"/>
                  </a:lnTo>
                  <a:lnTo>
                    <a:pt x="388" y="126"/>
                  </a:lnTo>
                  <a:lnTo>
                    <a:pt x="382" y="126"/>
                  </a:lnTo>
                  <a:lnTo>
                    <a:pt x="379" y="132"/>
                  </a:lnTo>
                  <a:lnTo>
                    <a:pt x="382" y="138"/>
                  </a:lnTo>
                  <a:lnTo>
                    <a:pt x="379" y="141"/>
                  </a:lnTo>
                  <a:lnTo>
                    <a:pt x="373" y="147"/>
                  </a:lnTo>
                  <a:lnTo>
                    <a:pt x="373" y="150"/>
                  </a:lnTo>
                  <a:lnTo>
                    <a:pt x="379" y="156"/>
                  </a:lnTo>
                  <a:lnTo>
                    <a:pt x="373" y="162"/>
                  </a:lnTo>
                  <a:lnTo>
                    <a:pt x="358" y="162"/>
                  </a:lnTo>
                  <a:lnTo>
                    <a:pt x="358" y="156"/>
                  </a:lnTo>
                  <a:lnTo>
                    <a:pt x="355" y="162"/>
                  </a:lnTo>
                  <a:lnTo>
                    <a:pt x="355" y="165"/>
                  </a:lnTo>
                  <a:lnTo>
                    <a:pt x="355" y="178"/>
                  </a:lnTo>
                  <a:lnTo>
                    <a:pt x="355" y="181"/>
                  </a:lnTo>
                  <a:lnTo>
                    <a:pt x="349" y="193"/>
                  </a:lnTo>
                  <a:lnTo>
                    <a:pt x="349" y="181"/>
                  </a:lnTo>
                  <a:lnTo>
                    <a:pt x="349" y="171"/>
                  </a:lnTo>
                  <a:lnTo>
                    <a:pt x="349" y="165"/>
                  </a:lnTo>
                  <a:lnTo>
                    <a:pt x="343" y="171"/>
                  </a:lnTo>
                  <a:lnTo>
                    <a:pt x="340" y="171"/>
                  </a:lnTo>
                  <a:lnTo>
                    <a:pt x="333" y="171"/>
                  </a:lnTo>
                  <a:lnTo>
                    <a:pt x="327" y="178"/>
                  </a:lnTo>
                  <a:lnTo>
                    <a:pt x="333" y="178"/>
                  </a:lnTo>
                  <a:lnTo>
                    <a:pt x="340" y="181"/>
                  </a:lnTo>
                  <a:lnTo>
                    <a:pt x="340" y="187"/>
                  </a:lnTo>
                  <a:lnTo>
                    <a:pt x="333" y="181"/>
                  </a:lnTo>
                  <a:lnTo>
                    <a:pt x="327" y="187"/>
                  </a:lnTo>
                  <a:lnTo>
                    <a:pt x="324" y="181"/>
                  </a:lnTo>
                  <a:lnTo>
                    <a:pt x="318" y="181"/>
                  </a:lnTo>
                  <a:lnTo>
                    <a:pt x="318" y="193"/>
                  </a:lnTo>
                  <a:lnTo>
                    <a:pt x="312" y="196"/>
                  </a:lnTo>
                  <a:lnTo>
                    <a:pt x="327" y="193"/>
                  </a:lnTo>
                  <a:lnTo>
                    <a:pt x="333" y="196"/>
                  </a:lnTo>
                  <a:lnTo>
                    <a:pt x="333" y="202"/>
                  </a:lnTo>
                  <a:lnTo>
                    <a:pt x="324" y="202"/>
                  </a:lnTo>
                  <a:lnTo>
                    <a:pt x="318" y="202"/>
                  </a:lnTo>
                  <a:lnTo>
                    <a:pt x="312" y="208"/>
                  </a:lnTo>
                  <a:lnTo>
                    <a:pt x="312" y="211"/>
                  </a:lnTo>
                  <a:lnTo>
                    <a:pt x="324" y="211"/>
                  </a:lnTo>
                  <a:lnTo>
                    <a:pt x="324" y="220"/>
                  </a:lnTo>
                  <a:lnTo>
                    <a:pt x="318" y="220"/>
                  </a:lnTo>
                  <a:lnTo>
                    <a:pt x="312" y="220"/>
                  </a:lnTo>
                  <a:lnTo>
                    <a:pt x="309" y="226"/>
                  </a:lnTo>
                  <a:lnTo>
                    <a:pt x="303" y="233"/>
                  </a:lnTo>
                  <a:lnTo>
                    <a:pt x="294" y="226"/>
                  </a:lnTo>
                  <a:lnTo>
                    <a:pt x="288" y="233"/>
                  </a:lnTo>
                  <a:lnTo>
                    <a:pt x="288" y="236"/>
                  </a:lnTo>
                  <a:lnTo>
                    <a:pt x="288" y="242"/>
                  </a:lnTo>
                  <a:lnTo>
                    <a:pt x="285" y="242"/>
                  </a:lnTo>
                  <a:lnTo>
                    <a:pt x="278" y="245"/>
                  </a:lnTo>
                  <a:lnTo>
                    <a:pt x="285" y="251"/>
                  </a:lnTo>
                  <a:lnTo>
                    <a:pt x="278" y="257"/>
                  </a:lnTo>
                  <a:lnTo>
                    <a:pt x="269" y="257"/>
                  </a:lnTo>
                  <a:lnTo>
                    <a:pt x="272" y="263"/>
                  </a:lnTo>
                  <a:lnTo>
                    <a:pt x="278" y="266"/>
                  </a:lnTo>
                  <a:lnTo>
                    <a:pt x="285" y="263"/>
                  </a:lnTo>
                  <a:lnTo>
                    <a:pt x="285" y="272"/>
                  </a:lnTo>
                  <a:lnTo>
                    <a:pt x="272" y="272"/>
                  </a:lnTo>
                  <a:lnTo>
                    <a:pt x="269" y="272"/>
                  </a:lnTo>
                  <a:lnTo>
                    <a:pt x="269" y="275"/>
                  </a:lnTo>
                  <a:lnTo>
                    <a:pt x="272" y="281"/>
                  </a:lnTo>
                  <a:lnTo>
                    <a:pt x="269" y="288"/>
                  </a:lnTo>
                  <a:lnTo>
                    <a:pt x="263" y="288"/>
                  </a:lnTo>
                  <a:lnTo>
                    <a:pt x="257" y="291"/>
                  </a:lnTo>
                  <a:lnTo>
                    <a:pt x="254" y="297"/>
                  </a:lnTo>
                  <a:lnTo>
                    <a:pt x="257" y="303"/>
                  </a:lnTo>
                  <a:lnTo>
                    <a:pt x="257" y="306"/>
                  </a:lnTo>
                  <a:lnTo>
                    <a:pt x="254" y="312"/>
                  </a:lnTo>
                  <a:lnTo>
                    <a:pt x="248" y="306"/>
                  </a:lnTo>
                  <a:lnTo>
                    <a:pt x="248" y="303"/>
                  </a:lnTo>
                  <a:lnTo>
                    <a:pt x="242" y="312"/>
                  </a:lnTo>
                  <a:lnTo>
                    <a:pt x="242" y="318"/>
                  </a:lnTo>
                  <a:lnTo>
                    <a:pt x="248" y="318"/>
                  </a:lnTo>
                  <a:lnTo>
                    <a:pt x="248" y="327"/>
                  </a:lnTo>
                  <a:lnTo>
                    <a:pt x="242" y="330"/>
                  </a:lnTo>
                  <a:lnTo>
                    <a:pt x="239" y="330"/>
                  </a:lnTo>
                  <a:lnTo>
                    <a:pt x="239" y="343"/>
                  </a:lnTo>
                  <a:lnTo>
                    <a:pt x="233" y="346"/>
                  </a:lnTo>
                  <a:lnTo>
                    <a:pt x="226" y="346"/>
                  </a:lnTo>
                  <a:lnTo>
                    <a:pt x="226" y="352"/>
                  </a:lnTo>
                  <a:lnTo>
                    <a:pt x="233" y="352"/>
                  </a:lnTo>
                  <a:lnTo>
                    <a:pt x="233" y="358"/>
                  </a:lnTo>
                  <a:lnTo>
                    <a:pt x="233" y="361"/>
                  </a:lnTo>
                  <a:lnTo>
                    <a:pt x="226" y="367"/>
                  </a:lnTo>
                  <a:lnTo>
                    <a:pt x="217" y="361"/>
                  </a:lnTo>
                  <a:lnTo>
                    <a:pt x="217" y="358"/>
                  </a:lnTo>
                  <a:lnTo>
                    <a:pt x="214" y="352"/>
                  </a:lnTo>
                  <a:lnTo>
                    <a:pt x="208" y="358"/>
                  </a:lnTo>
                  <a:lnTo>
                    <a:pt x="202" y="361"/>
                  </a:lnTo>
                  <a:lnTo>
                    <a:pt x="196" y="361"/>
                  </a:lnTo>
                  <a:lnTo>
                    <a:pt x="193" y="361"/>
                  </a:lnTo>
                  <a:lnTo>
                    <a:pt x="193" y="373"/>
                  </a:lnTo>
                  <a:lnTo>
                    <a:pt x="187" y="376"/>
                  </a:lnTo>
                  <a:lnTo>
                    <a:pt x="184" y="385"/>
                  </a:lnTo>
                  <a:lnTo>
                    <a:pt x="178" y="385"/>
                  </a:lnTo>
                  <a:lnTo>
                    <a:pt x="172" y="385"/>
                  </a:lnTo>
                  <a:lnTo>
                    <a:pt x="172" y="392"/>
                  </a:lnTo>
                  <a:lnTo>
                    <a:pt x="172" y="401"/>
                  </a:lnTo>
                  <a:lnTo>
                    <a:pt x="168" y="398"/>
                  </a:lnTo>
                  <a:lnTo>
                    <a:pt x="162" y="401"/>
                  </a:lnTo>
                  <a:lnTo>
                    <a:pt x="156" y="407"/>
                  </a:lnTo>
                  <a:lnTo>
                    <a:pt x="153" y="401"/>
                  </a:lnTo>
                  <a:lnTo>
                    <a:pt x="147" y="407"/>
                  </a:lnTo>
                  <a:lnTo>
                    <a:pt x="141" y="413"/>
                  </a:lnTo>
                  <a:lnTo>
                    <a:pt x="138" y="413"/>
                  </a:lnTo>
                  <a:lnTo>
                    <a:pt x="138" y="422"/>
                  </a:lnTo>
                  <a:lnTo>
                    <a:pt x="132" y="416"/>
                  </a:lnTo>
                  <a:lnTo>
                    <a:pt x="129" y="416"/>
                  </a:lnTo>
                  <a:lnTo>
                    <a:pt x="132" y="422"/>
                  </a:lnTo>
                  <a:lnTo>
                    <a:pt x="132" y="428"/>
                  </a:lnTo>
                  <a:lnTo>
                    <a:pt x="129" y="428"/>
                  </a:lnTo>
                  <a:lnTo>
                    <a:pt x="123" y="422"/>
                  </a:lnTo>
                  <a:lnTo>
                    <a:pt x="117" y="428"/>
                  </a:lnTo>
                  <a:lnTo>
                    <a:pt x="113" y="428"/>
                  </a:lnTo>
                  <a:lnTo>
                    <a:pt x="107" y="428"/>
                  </a:lnTo>
                  <a:lnTo>
                    <a:pt x="101" y="428"/>
                  </a:lnTo>
                  <a:lnTo>
                    <a:pt x="101" y="431"/>
                  </a:lnTo>
                  <a:lnTo>
                    <a:pt x="107" y="440"/>
                  </a:lnTo>
                  <a:lnTo>
                    <a:pt x="101" y="440"/>
                  </a:lnTo>
                  <a:lnTo>
                    <a:pt x="98" y="440"/>
                  </a:lnTo>
                  <a:lnTo>
                    <a:pt x="86" y="437"/>
                  </a:lnTo>
                  <a:lnTo>
                    <a:pt x="83" y="437"/>
                  </a:lnTo>
                  <a:lnTo>
                    <a:pt x="77" y="440"/>
                  </a:lnTo>
                  <a:lnTo>
                    <a:pt x="83" y="447"/>
                  </a:lnTo>
                  <a:lnTo>
                    <a:pt x="83" y="453"/>
                  </a:lnTo>
                  <a:lnTo>
                    <a:pt x="77" y="453"/>
                  </a:lnTo>
                  <a:lnTo>
                    <a:pt x="68" y="453"/>
                  </a:lnTo>
                  <a:lnTo>
                    <a:pt x="62" y="462"/>
                  </a:lnTo>
                  <a:lnTo>
                    <a:pt x="62" y="453"/>
                  </a:lnTo>
                  <a:lnTo>
                    <a:pt x="58" y="453"/>
                  </a:lnTo>
                  <a:lnTo>
                    <a:pt x="52" y="456"/>
                  </a:lnTo>
                  <a:lnTo>
                    <a:pt x="46" y="453"/>
                  </a:lnTo>
                  <a:lnTo>
                    <a:pt x="43" y="453"/>
                  </a:lnTo>
                  <a:lnTo>
                    <a:pt x="37" y="453"/>
                  </a:lnTo>
                  <a:lnTo>
                    <a:pt x="37" y="456"/>
                  </a:lnTo>
                  <a:lnTo>
                    <a:pt x="37" y="462"/>
                  </a:lnTo>
                  <a:lnTo>
                    <a:pt x="43" y="468"/>
                  </a:lnTo>
                  <a:lnTo>
                    <a:pt x="46" y="468"/>
                  </a:lnTo>
                  <a:lnTo>
                    <a:pt x="46" y="471"/>
                  </a:lnTo>
                  <a:lnTo>
                    <a:pt x="43" y="471"/>
                  </a:lnTo>
                  <a:lnTo>
                    <a:pt x="37" y="477"/>
                  </a:lnTo>
                  <a:lnTo>
                    <a:pt x="28" y="477"/>
                  </a:lnTo>
                  <a:lnTo>
                    <a:pt x="28" y="483"/>
                  </a:lnTo>
                  <a:lnTo>
                    <a:pt x="31" y="486"/>
                  </a:lnTo>
                  <a:lnTo>
                    <a:pt x="31" y="492"/>
                  </a:lnTo>
                  <a:lnTo>
                    <a:pt x="22" y="486"/>
                  </a:lnTo>
                  <a:lnTo>
                    <a:pt x="22" y="492"/>
                  </a:lnTo>
                  <a:lnTo>
                    <a:pt x="22" y="499"/>
                  </a:lnTo>
                  <a:lnTo>
                    <a:pt x="28" y="508"/>
                  </a:lnTo>
                  <a:lnTo>
                    <a:pt x="37" y="508"/>
                  </a:lnTo>
                  <a:lnTo>
                    <a:pt x="37" y="514"/>
                  </a:lnTo>
                  <a:lnTo>
                    <a:pt x="31" y="514"/>
                  </a:lnTo>
                  <a:lnTo>
                    <a:pt x="22" y="508"/>
                  </a:lnTo>
                  <a:lnTo>
                    <a:pt x="22" y="514"/>
                  </a:lnTo>
                  <a:lnTo>
                    <a:pt x="22" y="517"/>
                  </a:lnTo>
                  <a:lnTo>
                    <a:pt x="28" y="526"/>
                  </a:lnTo>
                  <a:lnTo>
                    <a:pt x="31" y="532"/>
                  </a:lnTo>
                  <a:lnTo>
                    <a:pt x="28" y="538"/>
                  </a:lnTo>
                  <a:lnTo>
                    <a:pt x="22" y="532"/>
                  </a:lnTo>
                  <a:lnTo>
                    <a:pt x="16" y="538"/>
                  </a:lnTo>
                  <a:lnTo>
                    <a:pt x="16" y="541"/>
                  </a:lnTo>
                  <a:lnTo>
                    <a:pt x="28" y="547"/>
                  </a:lnTo>
                  <a:lnTo>
                    <a:pt x="22" y="547"/>
                  </a:lnTo>
                  <a:lnTo>
                    <a:pt x="16" y="547"/>
                  </a:lnTo>
                  <a:lnTo>
                    <a:pt x="16" y="554"/>
                  </a:lnTo>
                  <a:lnTo>
                    <a:pt x="22" y="557"/>
                  </a:lnTo>
                  <a:lnTo>
                    <a:pt x="28" y="563"/>
                  </a:lnTo>
                  <a:lnTo>
                    <a:pt x="37" y="563"/>
                  </a:lnTo>
                  <a:lnTo>
                    <a:pt x="46" y="557"/>
                  </a:lnTo>
                  <a:lnTo>
                    <a:pt x="37" y="566"/>
                  </a:lnTo>
                  <a:lnTo>
                    <a:pt x="31" y="572"/>
                  </a:lnTo>
                  <a:lnTo>
                    <a:pt x="28" y="578"/>
                  </a:lnTo>
                  <a:lnTo>
                    <a:pt x="37" y="587"/>
                  </a:lnTo>
                  <a:lnTo>
                    <a:pt x="31" y="587"/>
                  </a:lnTo>
                  <a:lnTo>
                    <a:pt x="28" y="587"/>
                  </a:lnTo>
                  <a:lnTo>
                    <a:pt x="22" y="593"/>
                  </a:lnTo>
                  <a:lnTo>
                    <a:pt x="16" y="587"/>
                  </a:lnTo>
                  <a:lnTo>
                    <a:pt x="13" y="587"/>
                  </a:lnTo>
                  <a:lnTo>
                    <a:pt x="7" y="596"/>
                  </a:lnTo>
                  <a:lnTo>
                    <a:pt x="7" y="602"/>
                  </a:lnTo>
                  <a:lnTo>
                    <a:pt x="0" y="612"/>
                  </a:lnTo>
                  <a:lnTo>
                    <a:pt x="7" y="618"/>
                  </a:lnTo>
                  <a:lnTo>
                    <a:pt x="16" y="602"/>
                  </a:lnTo>
                  <a:lnTo>
                    <a:pt x="28" y="602"/>
                  </a:lnTo>
                  <a:lnTo>
                    <a:pt x="28" y="609"/>
                  </a:lnTo>
                  <a:lnTo>
                    <a:pt x="28" y="618"/>
                  </a:lnTo>
                  <a:lnTo>
                    <a:pt x="22" y="618"/>
                  </a:lnTo>
                  <a:lnTo>
                    <a:pt x="22" y="627"/>
                  </a:lnTo>
                  <a:lnTo>
                    <a:pt x="16" y="633"/>
                  </a:lnTo>
                  <a:lnTo>
                    <a:pt x="16" y="627"/>
                  </a:lnTo>
                  <a:lnTo>
                    <a:pt x="13" y="633"/>
                  </a:lnTo>
                  <a:lnTo>
                    <a:pt x="13" y="636"/>
                  </a:lnTo>
                  <a:lnTo>
                    <a:pt x="13" y="648"/>
                  </a:lnTo>
                  <a:lnTo>
                    <a:pt x="13" y="651"/>
                  </a:lnTo>
                  <a:lnTo>
                    <a:pt x="22" y="664"/>
                  </a:lnTo>
                  <a:lnTo>
                    <a:pt x="37" y="667"/>
                  </a:lnTo>
                  <a:lnTo>
                    <a:pt x="28" y="676"/>
                  </a:lnTo>
                  <a:lnTo>
                    <a:pt x="37" y="682"/>
                  </a:lnTo>
                  <a:lnTo>
                    <a:pt x="43" y="676"/>
                  </a:lnTo>
                  <a:lnTo>
                    <a:pt x="43" y="688"/>
                  </a:lnTo>
                  <a:lnTo>
                    <a:pt x="58" y="688"/>
                  </a:lnTo>
                  <a:lnTo>
                    <a:pt x="68" y="688"/>
                  </a:lnTo>
                  <a:lnTo>
                    <a:pt x="77" y="682"/>
                  </a:lnTo>
                  <a:lnTo>
                    <a:pt x="77" y="688"/>
                  </a:lnTo>
                  <a:lnTo>
                    <a:pt x="86" y="682"/>
                  </a:lnTo>
                  <a:lnTo>
                    <a:pt x="92" y="676"/>
                  </a:lnTo>
                  <a:lnTo>
                    <a:pt x="98" y="667"/>
                  </a:lnTo>
                  <a:lnTo>
                    <a:pt x="101" y="664"/>
                  </a:lnTo>
                  <a:lnTo>
                    <a:pt x="117" y="657"/>
                  </a:lnTo>
                  <a:lnTo>
                    <a:pt x="117" y="651"/>
                  </a:lnTo>
                  <a:lnTo>
                    <a:pt x="123" y="648"/>
                  </a:lnTo>
                  <a:lnTo>
                    <a:pt x="132" y="648"/>
                  </a:lnTo>
                  <a:lnTo>
                    <a:pt x="132" y="651"/>
                  </a:lnTo>
                  <a:lnTo>
                    <a:pt x="138" y="657"/>
                  </a:lnTo>
                  <a:lnTo>
                    <a:pt x="147" y="651"/>
                  </a:lnTo>
                  <a:lnTo>
                    <a:pt x="147" y="642"/>
                  </a:lnTo>
                  <a:lnTo>
                    <a:pt x="156" y="633"/>
                  </a:lnTo>
                  <a:lnTo>
                    <a:pt x="156" y="621"/>
                  </a:lnTo>
                  <a:lnTo>
                    <a:pt x="153" y="618"/>
                  </a:lnTo>
                  <a:lnTo>
                    <a:pt x="162" y="609"/>
                  </a:lnTo>
                  <a:lnTo>
                    <a:pt x="168" y="602"/>
                  </a:lnTo>
                  <a:lnTo>
                    <a:pt x="172" y="596"/>
                  </a:lnTo>
                  <a:lnTo>
                    <a:pt x="178" y="596"/>
                  </a:lnTo>
                  <a:lnTo>
                    <a:pt x="178" y="609"/>
                  </a:lnTo>
                  <a:lnTo>
                    <a:pt x="172" y="612"/>
                  </a:lnTo>
                  <a:lnTo>
                    <a:pt x="168" y="612"/>
                  </a:lnTo>
                  <a:lnTo>
                    <a:pt x="168" y="621"/>
                  </a:lnTo>
                  <a:lnTo>
                    <a:pt x="172" y="621"/>
                  </a:lnTo>
                  <a:lnTo>
                    <a:pt x="187" y="633"/>
                  </a:lnTo>
                  <a:lnTo>
                    <a:pt x="178" y="6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2973073" y="2109057"/>
              <a:ext cx="1358900" cy="1456267"/>
            </a:xfrm>
            <a:custGeom>
              <a:avLst/>
              <a:gdLst>
                <a:gd name="T0" fmla="*/ 187 w 642"/>
                <a:gd name="T1" fmla="*/ 633 h 688"/>
                <a:gd name="T2" fmla="*/ 223 w 642"/>
                <a:gd name="T3" fmla="*/ 587 h 688"/>
                <a:gd name="T4" fmla="*/ 233 w 642"/>
                <a:gd name="T5" fmla="*/ 523 h 688"/>
                <a:gd name="T6" fmla="*/ 230 w 642"/>
                <a:gd name="T7" fmla="*/ 471 h 688"/>
                <a:gd name="T8" fmla="*/ 233 w 642"/>
                <a:gd name="T9" fmla="*/ 407 h 688"/>
                <a:gd name="T10" fmla="*/ 278 w 642"/>
                <a:gd name="T11" fmla="*/ 392 h 688"/>
                <a:gd name="T12" fmla="*/ 288 w 642"/>
                <a:gd name="T13" fmla="*/ 343 h 688"/>
                <a:gd name="T14" fmla="*/ 315 w 642"/>
                <a:gd name="T15" fmla="*/ 275 h 688"/>
                <a:gd name="T16" fmla="*/ 355 w 642"/>
                <a:gd name="T17" fmla="*/ 226 h 688"/>
                <a:gd name="T18" fmla="*/ 379 w 642"/>
                <a:gd name="T19" fmla="*/ 178 h 688"/>
                <a:gd name="T20" fmla="*/ 413 w 642"/>
                <a:gd name="T21" fmla="*/ 162 h 688"/>
                <a:gd name="T22" fmla="*/ 443 w 642"/>
                <a:gd name="T23" fmla="*/ 110 h 688"/>
                <a:gd name="T24" fmla="*/ 483 w 642"/>
                <a:gd name="T25" fmla="*/ 141 h 688"/>
                <a:gd name="T26" fmla="*/ 535 w 642"/>
                <a:gd name="T27" fmla="*/ 126 h 688"/>
                <a:gd name="T28" fmla="*/ 559 w 642"/>
                <a:gd name="T29" fmla="*/ 71 h 688"/>
                <a:gd name="T30" fmla="*/ 605 w 642"/>
                <a:gd name="T31" fmla="*/ 86 h 688"/>
                <a:gd name="T32" fmla="*/ 605 w 642"/>
                <a:gd name="T33" fmla="*/ 122 h 688"/>
                <a:gd name="T34" fmla="*/ 624 w 642"/>
                <a:gd name="T35" fmla="*/ 67 h 688"/>
                <a:gd name="T36" fmla="*/ 630 w 642"/>
                <a:gd name="T37" fmla="*/ 31 h 688"/>
                <a:gd name="T38" fmla="*/ 584 w 642"/>
                <a:gd name="T39" fmla="*/ 31 h 688"/>
                <a:gd name="T40" fmla="*/ 566 w 642"/>
                <a:gd name="T41" fmla="*/ 12 h 688"/>
                <a:gd name="T42" fmla="*/ 544 w 642"/>
                <a:gd name="T43" fmla="*/ 22 h 688"/>
                <a:gd name="T44" fmla="*/ 523 w 642"/>
                <a:gd name="T45" fmla="*/ 52 h 688"/>
                <a:gd name="T46" fmla="*/ 538 w 642"/>
                <a:gd name="T47" fmla="*/ 0 h 688"/>
                <a:gd name="T48" fmla="*/ 498 w 642"/>
                <a:gd name="T49" fmla="*/ 28 h 688"/>
                <a:gd name="T50" fmla="*/ 480 w 642"/>
                <a:gd name="T51" fmla="*/ 55 h 688"/>
                <a:gd name="T52" fmla="*/ 449 w 642"/>
                <a:gd name="T53" fmla="*/ 67 h 688"/>
                <a:gd name="T54" fmla="*/ 428 w 642"/>
                <a:gd name="T55" fmla="*/ 86 h 688"/>
                <a:gd name="T56" fmla="*/ 410 w 642"/>
                <a:gd name="T57" fmla="*/ 101 h 688"/>
                <a:gd name="T58" fmla="*/ 382 w 642"/>
                <a:gd name="T59" fmla="*/ 126 h 688"/>
                <a:gd name="T60" fmla="*/ 358 w 642"/>
                <a:gd name="T61" fmla="*/ 162 h 688"/>
                <a:gd name="T62" fmla="*/ 349 w 642"/>
                <a:gd name="T63" fmla="*/ 171 h 688"/>
                <a:gd name="T64" fmla="*/ 340 w 642"/>
                <a:gd name="T65" fmla="*/ 187 h 688"/>
                <a:gd name="T66" fmla="*/ 333 w 642"/>
                <a:gd name="T67" fmla="*/ 196 h 688"/>
                <a:gd name="T68" fmla="*/ 318 w 642"/>
                <a:gd name="T69" fmla="*/ 220 h 688"/>
                <a:gd name="T70" fmla="*/ 285 w 642"/>
                <a:gd name="T71" fmla="*/ 242 h 688"/>
                <a:gd name="T72" fmla="*/ 285 w 642"/>
                <a:gd name="T73" fmla="*/ 272 h 688"/>
                <a:gd name="T74" fmla="*/ 254 w 642"/>
                <a:gd name="T75" fmla="*/ 297 h 688"/>
                <a:gd name="T76" fmla="*/ 248 w 642"/>
                <a:gd name="T77" fmla="*/ 318 h 688"/>
                <a:gd name="T78" fmla="*/ 233 w 642"/>
                <a:gd name="T79" fmla="*/ 352 h 688"/>
                <a:gd name="T80" fmla="*/ 202 w 642"/>
                <a:gd name="T81" fmla="*/ 361 h 688"/>
                <a:gd name="T82" fmla="*/ 172 w 642"/>
                <a:gd name="T83" fmla="*/ 392 h 688"/>
                <a:gd name="T84" fmla="*/ 138 w 642"/>
                <a:gd name="T85" fmla="*/ 413 h 688"/>
                <a:gd name="T86" fmla="*/ 117 w 642"/>
                <a:gd name="T87" fmla="*/ 428 h 688"/>
                <a:gd name="T88" fmla="*/ 86 w 642"/>
                <a:gd name="T89" fmla="*/ 437 h 688"/>
                <a:gd name="T90" fmla="*/ 62 w 642"/>
                <a:gd name="T91" fmla="*/ 453 h 688"/>
                <a:gd name="T92" fmla="*/ 43 w 642"/>
                <a:gd name="T93" fmla="*/ 468 h 688"/>
                <a:gd name="T94" fmla="*/ 31 w 642"/>
                <a:gd name="T95" fmla="*/ 492 h 688"/>
                <a:gd name="T96" fmla="*/ 22 w 642"/>
                <a:gd name="T97" fmla="*/ 508 h 688"/>
                <a:gd name="T98" fmla="*/ 16 w 642"/>
                <a:gd name="T99" fmla="*/ 541 h 688"/>
                <a:gd name="T100" fmla="*/ 46 w 642"/>
                <a:gd name="T101" fmla="*/ 557 h 688"/>
                <a:gd name="T102" fmla="*/ 16 w 642"/>
                <a:gd name="T103" fmla="*/ 587 h 688"/>
                <a:gd name="T104" fmla="*/ 28 w 642"/>
                <a:gd name="T105" fmla="*/ 609 h 688"/>
                <a:gd name="T106" fmla="*/ 13 w 642"/>
                <a:gd name="T107" fmla="*/ 648 h 688"/>
                <a:gd name="T108" fmla="*/ 58 w 642"/>
                <a:gd name="T109" fmla="*/ 688 h 688"/>
                <a:gd name="T110" fmla="*/ 117 w 642"/>
                <a:gd name="T111" fmla="*/ 657 h 688"/>
                <a:gd name="T112" fmla="*/ 156 w 642"/>
                <a:gd name="T113" fmla="*/ 633 h 688"/>
                <a:gd name="T114" fmla="*/ 172 w 642"/>
                <a:gd name="T115" fmla="*/ 612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2" h="688">
                  <a:moveTo>
                    <a:pt x="178" y="642"/>
                  </a:moveTo>
                  <a:lnTo>
                    <a:pt x="184" y="642"/>
                  </a:lnTo>
                  <a:lnTo>
                    <a:pt x="184" y="648"/>
                  </a:lnTo>
                  <a:lnTo>
                    <a:pt x="187" y="651"/>
                  </a:lnTo>
                  <a:lnTo>
                    <a:pt x="193" y="648"/>
                  </a:lnTo>
                  <a:lnTo>
                    <a:pt x="193" y="642"/>
                  </a:lnTo>
                  <a:lnTo>
                    <a:pt x="193" y="636"/>
                  </a:lnTo>
                  <a:lnTo>
                    <a:pt x="187" y="633"/>
                  </a:lnTo>
                  <a:lnTo>
                    <a:pt x="199" y="621"/>
                  </a:lnTo>
                  <a:lnTo>
                    <a:pt x="199" y="618"/>
                  </a:lnTo>
                  <a:lnTo>
                    <a:pt x="202" y="612"/>
                  </a:lnTo>
                  <a:lnTo>
                    <a:pt x="202" y="609"/>
                  </a:lnTo>
                  <a:lnTo>
                    <a:pt x="208" y="602"/>
                  </a:lnTo>
                  <a:lnTo>
                    <a:pt x="214" y="602"/>
                  </a:lnTo>
                  <a:lnTo>
                    <a:pt x="217" y="602"/>
                  </a:lnTo>
                  <a:lnTo>
                    <a:pt x="223" y="587"/>
                  </a:lnTo>
                  <a:lnTo>
                    <a:pt x="223" y="572"/>
                  </a:lnTo>
                  <a:lnTo>
                    <a:pt x="223" y="566"/>
                  </a:lnTo>
                  <a:lnTo>
                    <a:pt x="223" y="563"/>
                  </a:lnTo>
                  <a:lnTo>
                    <a:pt x="217" y="554"/>
                  </a:lnTo>
                  <a:lnTo>
                    <a:pt x="217" y="547"/>
                  </a:lnTo>
                  <a:lnTo>
                    <a:pt x="233" y="538"/>
                  </a:lnTo>
                  <a:lnTo>
                    <a:pt x="233" y="532"/>
                  </a:lnTo>
                  <a:lnTo>
                    <a:pt x="233" y="523"/>
                  </a:lnTo>
                  <a:lnTo>
                    <a:pt x="233" y="517"/>
                  </a:lnTo>
                  <a:lnTo>
                    <a:pt x="230" y="514"/>
                  </a:lnTo>
                  <a:lnTo>
                    <a:pt x="223" y="508"/>
                  </a:lnTo>
                  <a:lnTo>
                    <a:pt x="223" y="502"/>
                  </a:lnTo>
                  <a:lnTo>
                    <a:pt x="223" y="499"/>
                  </a:lnTo>
                  <a:lnTo>
                    <a:pt x="230" y="486"/>
                  </a:lnTo>
                  <a:lnTo>
                    <a:pt x="230" y="483"/>
                  </a:lnTo>
                  <a:lnTo>
                    <a:pt x="230" y="471"/>
                  </a:lnTo>
                  <a:lnTo>
                    <a:pt x="223" y="468"/>
                  </a:lnTo>
                  <a:lnTo>
                    <a:pt x="223" y="462"/>
                  </a:lnTo>
                  <a:lnTo>
                    <a:pt x="223" y="453"/>
                  </a:lnTo>
                  <a:lnTo>
                    <a:pt x="230" y="447"/>
                  </a:lnTo>
                  <a:lnTo>
                    <a:pt x="230" y="437"/>
                  </a:lnTo>
                  <a:lnTo>
                    <a:pt x="230" y="428"/>
                  </a:lnTo>
                  <a:lnTo>
                    <a:pt x="230" y="416"/>
                  </a:lnTo>
                  <a:lnTo>
                    <a:pt x="233" y="407"/>
                  </a:lnTo>
                  <a:lnTo>
                    <a:pt x="239" y="401"/>
                  </a:lnTo>
                  <a:lnTo>
                    <a:pt x="248" y="398"/>
                  </a:lnTo>
                  <a:lnTo>
                    <a:pt x="248" y="401"/>
                  </a:lnTo>
                  <a:lnTo>
                    <a:pt x="254" y="401"/>
                  </a:lnTo>
                  <a:lnTo>
                    <a:pt x="257" y="398"/>
                  </a:lnTo>
                  <a:lnTo>
                    <a:pt x="263" y="392"/>
                  </a:lnTo>
                  <a:lnTo>
                    <a:pt x="269" y="392"/>
                  </a:lnTo>
                  <a:lnTo>
                    <a:pt x="278" y="392"/>
                  </a:lnTo>
                  <a:lnTo>
                    <a:pt x="285" y="385"/>
                  </a:lnTo>
                  <a:lnTo>
                    <a:pt x="278" y="376"/>
                  </a:lnTo>
                  <a:lnTo>
                    <a:pt x="278" y="373"/>
                  </a:lnTo>
                  <a:lnTo>
                    <a:pt x="278" y="367"/>
                  </a:lnTo>
                  <a:lnTo>
                    <a:pt x="272" y="358"/>
                  </a:lnTo>
                  <a:lnTo>
                    <a:pt x="278" y="352"/>
                  </a:lnTo>
                  <a:lnTo>
                    <a:pt x="288" y="346"/>
                  </a:lnTo>
                  <a:lnTo>
                    <a:pt x="288" y="343"/>
                  </a:lnTo>
                  <a:lnTo>
                    <a:pt x="294" y="327"/>
                  </a:lnTo>
                  <a:lnTo>
                    <a:pt x="294" y="321"/>
                  </a:lnTo>
                  <a:lnTo>
                    <a:pt x="294" y="318"/>
                  </a:lnTo>
                  <a:lnTo>
                    <a:pt x="294" y="306"/>
                  </a:lnTo>
                  <a:lnTo>
                    <a:pt x="297" y="303"/>
                  </a:lnTo>
                  <a:lnTo>
                    <a:pt x="303" y="291"/>
                  </a:lnTo>
                  <a:lnTo>
                    <a:pt x="303" y="281"/>
                  </a:lnTo>
                  <a:lnTo>
                    <a:pt x="315" y="275"/>
                  </a:lnTo>
                  <a:lnTo>
                    <a:pt x="324" y="272"/>
                  </a:lnTo>
                  <a:lnTo>
                    <a:pt x="327" y="266"/>
                  </a:lnTo>
                  <a:lnTo>
                    <a:pt x="327" y="263"/>
                  </a:lnTo>
                  <a:lnTo>
                    <a:pt x="327" y="251"/>
                  </a:lnTo>
                  <a:lnTo>
                    <a:pt x="340" y="245"/>
                  </a:lnTo>
                  <a:lnTo>
                    <a:pt x="349" y="236"/>
                  </a:lnTo>
                  <a:lnTo>
                    <a:pt x="349" y="233"/>
                  </a:lnTo>
                  <a:lnTo>
                    <a:pt x="355" y="226"/>
                  </a:lnTo>
                  <a:lnTo>
                    <a:pt x="349" y="217"/>
                  </a:lnTo>
                  <a:lnTo>
                    <a:pt x="343" y="211"/>
                  </a:lnTo>
                  <a:lnTo>
                    <a:pt x="349" y="208"/>
                  </a:lnTo>
                  <a:lnTo>
                    <a:pt x="355" y="202"/>
                  </a:lnTo>
                  <a:lnTo>
                    <a:pt x="370" y="193"/>
                  </a:lnTo>
                  <a:lnTo>
                    <a:pt x="370" y="187"/>
                  </a:lnTo>
                  <a:lnTo>
                    <a:pt x="373" y="178"/>
                  </a:lnTo>
                  <a:lnTo>
                    <a:pt x="379" y="178"/>
                  </a:lnTo>
                  <a:lnTo>
                    <a:pt x="388" y="181"/>
                  </a:lnTo>
                  <a:lnTo>
                    <a:pt x="395" y="181"/>
                  </a:lnTo>
                  <a:lnTo>
                    <a:pt x="395" y="178"/>
                  </a:lnTo>
                  <a:lnTo>
                    <a:pt x="395" y="165"/>
                  </a:lnTo>
                  <a:lnTo>
                    <a:pt x="404" y="162"/>
                  </a:lnTo>
                  <a:lnTo>
                    <a:pt x="410" y="165"/>
                  </a:lnTo>
                  <a:lnTo>
                    <a:pt x="413" y="165"/>
                  </a:lnTo>
                  <a:lnTo>
                    <a:pt x="413" y="162"/>
                  </a:lnTo>
                  <a:lnTo>
                    <a:pt x="419" y="147"/>
                  </a:lnTo>
                  <a:lnTo>
                    <a:pt x="428" y="150"/>
                  </a:lnTo>
                  <a:lnTo>
                    <a:pt x="428" y="147"/>
                  </a:lnTo>
                  <a:lnTo>
                    <a:pt x="428" y="138"/>
                  </a:lnTo>
                  <a:lnTo>
                    <a:pt x="428" y="132"/>
                  </a:lnTo>
                  <a:lnTo>
                    <a:pt x="440" y="132"/>
                  </a:lnTo>
                  <a:lnTo>
                    <a:pt x="440" y="122"/>
                  </a:lnTo>
                  <a:lnTo>
                    <a:pt x="443" y="110"/>
                  </a:lnTo>
                  <a:lnTo>
                    <a:pt x="449" y="110"/>
                  </a:lnTo>
                  <a:lnTo>
                    <a:pt x="456" y="116"/>
                  </a:lnTo>
                  <a:lnTo>
                    <a:pt x="465" y="122"/>
                  </a:lnTo>
                  <a:lnTo>
                    <a:pt x="465" y="126"/>
                  </a:lnTo>
                  <a:lnTo>
                    <a:pt x="471" y="138"/>
                  </a:lnTo>
                  <a:lnTo>
                    <a:pt x="474" y="138"/>
                  </a:lnTo>
                  <a:lnTo>
                    <a:pt x="480" y="138"/>
                  </a:lnTo>
                  <a:lnTo>
                    <a:pt x="483" y="141"/>
                  </a:lnTo>
                  <a:lnTo>
                    <a:pt x="498" y="141"/>
                  </a:lnTo>
                  <a:lnTo>
                    <a:pt x="504" y="138"/>
                  </a:lnTo>
                  <a:lnTo>
                    <a:pt x="511" y="138"/>
                  </a:lnTo>
                  <a:lnTo>
                    <a:pt x="514" y="147"/>
                  </a:lnTo>
                  <a:lnTo>
                    <a:pt x="526" y="141"/>
                  </a:lnTo>
                  <a:lnTo>
                    <a:pt x="529" y="141"/>
                  </a:lnTo>
                  <a:lnTo>
                    <a:pt x="529" y="138"/>
                  </a:lnTo>
                  <a:lnTo>
                    <a:pt x="535" y="126"/>
                  </a:lnTo>
                  <a:lnTo>
                    <a:pt x="541" y="122"/>
                  </a:lnTo>
                  <a:lnTo>
                    <a:pt x="541" y="116"/>
                  </a:lnTo>
                  <a:lnTo>
                    <a:pt x="541" y="110"/>
                  </a:lnTo>
                  <a:lnTo>
                    <a:pt x="541" y="107"/>
                  </a:lnTo>
                  <a:lnTo>
                    <a:pt x="544" y="98"/>
                  </a:lnTo>
                  <a:lnTo>
                    <a:pt x="544" y="77"/>
                  </a:lnTo>
                  <a:lnTo>
                    <a:pt x="550" y="71"/>
                  </a:lnTo>
                  <a:lnTo>
                    <a:pt x="559" y="71"/>
                  </a:lnTo>
                  <a:lnTo>
                    <a:pt x="569" y="67"/>
                  </a:lnTo>
                  <a:lnTo>
                    <a:pt x="575" y="61"/>
                  </a:lnTo>
                  <a:lnTo>
                    <a:pt x="581" y="61"/>
                  </a:lnTo>
                  <a:lnTo>
                    <a:pt x="575" y="71"/>
                  </a:lnTo>
                  <a:lnTo>
                    <a:pt x="590" y="77"/>
                  </a:lnTo>
                  <a:lnTo>
                    <a:pt x="596" y="77"/>
                  </a:lnTo>
                  <a:lnTo>
                    <a:pt x="599" y="83"/>
                  </a:lnTo>
                  <a:lnTo>
                    <a:pt x="605" y="86"/>
                  </a:lnTo>
                  <a:lnTo>
                    <a:pt x="605" y="92"/>
                  </a:lnTo>
                  <a:lnTo>
                    <a:pt x="599" y="98"/>
                  </a:lnTo>
                  <a:lnTo>
                    <a:pt x="599" y="107"/>
                  </a:lnTo>
                  <a:lnTo>
                    <a:pt x="599" y="110"/>
                  </a:lnTo>
                  <a:lnTo>
                    <a:pt x="599" y="116"/>
                  </a:lnTo>
                  <a:lnTo>
                    <a:pt x="599" y="122"/>
                  </a:lnTo>
                  <a:lnTo>
                    <a:pt x="605" y="122"/>
                  </a:lnTo>
                  <a:lnTo>
                    <a:pt x="605" y="122"/>
                  </a:lnTo>
                  <a:lnTo>
                    <a:pt x="608" y="104"/>
                  </a:lnTo>
                  <a:lnTo>
                    <a:pt x="614" y="92"/>
                  </a:lnTo>
                  <a:lnTo>
                    <a:pt x="624" y="86"/>
                  </a:lnTo>
                  <a:lnTo>
                    <a:pt x="636" y="83"/>
                  </a:lnTo>
                  <a:lnTo>
                    <a:pt x="642" y="64"/>
                  </a:lnTo>
                  <a:lnTo>
                    <a:pt x="639" y="67"/>
                  </a:lnTo>
                  <a:lnTo>
                    <a:pt x="630" y="67"/>
                  </a:lnTo>
                  <a:lnTo>
                    <a:pt x="624" y="67"/>
                  </a:lnTo>
                  <a:lnTo>
                    <a:pt x="630" y="61"/>
                  </a:lnTo>
                  <a:lnTo>
                    <a:pt x="630" y="52"/>
                  </a:lnTo>
                  <a:lnTo>
                    <a:pt x="624" y="46"/>
                  </a:lnTo>
                  <a:lnTo>
                    <a:pt x="630" y="46"/>
                  </a:lnTo>
                  <a:lnTo>
                    <a:pt x="636" y="40"/>
                  </a:lnTo>
                  <a:lnTo>
                    <a:pt x="636" y="37"/>
                  </a:lnTo>
                  <a:lnTo>
                    <a:pt x="636" y="31"/>
                  </a:lnTo>
                  <a:lnTo>
                    <a:pt x="630" y="31"/>
                  </a:lnTo>
                  <a:lnTo>
                    <a:pt x="630" y="28"/>
                  </a:lnTo>
                  <a:lnTo>
                    <a:pt x="621" y="28"/>
                  </a:lnTo>
                  <a:lnTo>
                    <a:pt x="608" y="31"/>
                  </a:lnTo>
                  <a:lnTo>
                    <a:pt x="608" y="22"/>
                  </a:lnTo>
                  <a:lnTo>
                    <a:pt x="599" y="22"/>
                  </a:lnTo>
                  <a:lnTo>
                    <a:pt x="593" y="15"/>
                  </a:lnTo>
                  <a:lnTo>
                    <a:pt x="584" y="28"/>
                  </a:lnTo>
                  <a:lnTo>
                    <a:pt x="584" y="31"/>
                  </a:lnTo>
                  <a:lnTo>
                    <a:pt x="581" y="37"/>
                  </a:lnTo>
                  <a:lnTo>
                    <a:pt x="575" y="28"/>
                  </a:lnTo>
                  <a:lnTo>
                    <a:pt x="575" y="22"/>
                  </a:lnTo>
                  <a:lnTo>
                    <a:pt x="581" y="15"/>
                  </a:lnTo>
                  <a:lnTo>
                    <a:pt x="581" y="12"/>
                  </a:lnTo>
                  <a:lnTo>
                    <a:pt x="581" y="0"/>
                  </a:lnTo>
                  <a:lnTo>
                    <a:pt x="575" y="0"/>
                  </a:lnTo>
                  <a:lnTo>
                    <a:pt x="566" y="12"/>
                  </a:lnTo>
                  <a:lnTo>
                    <a:pt x="566" y="15"/>
                  </a:lnTo>
                  <a:lnTo>
                    <a:pt x="553" y="22"/>
                  </a:lnTo>
                  <a:lnTo>
                    <a:pt x="553" y="37"/>
                  </a:lnTo>
                  <a:lnTo>
                    <a:pt x="553" y="40"/>
                  </a:lnTo>
                  <a:lnTo>
                    <a:pt x="550" y="37"/>
                  </a:lnTo>
                  <a:lnTo>
                    <a:pt x="550" y="31"/>
                  </a:lnTo>
                  <a:lnTo>
                    <a:pt x="544" y="28"/>
                  </a:lnTo>
                  <a:lnTo>
                    <a:pt x="544" y="22"/>
                  </a:lnTo>
                  <a:lnTo>
                    <a:pt x="544" y="15"/>
                  </a:lnTo>
                  <a:lnTo>
                    <a:pt x="544" y="12"/>
                  </a:lnTo>
                  <a:lnTo>
                    <a:pt x="538" y="12"/>
                  </a:lnTo>
                  <a:lnTo>
                    <a:pt x="538" y="15"/>
                  </a:lnTo>
                  <a:lnTo>
                    <a:pt x="538" y="22"/>
                  </a:lnTo>
                  <a:lnTo>
                    <a:pt x="535" y="31"/>
                  </a:lnTo>
                  <a:lnTo>
                    <a:pt x="529" y="40"/>
                  </a:lnTo>
                  <a:lnTo>
                    <a:pt x="523" y="52"/>
                  </a:lnTo>
                  <a:lnTo>
                    <a:pt x="523" y="46"/>
                  </a:lnTo>
                  <a:lnTo>
                    <a:pt x="523" y="40"/>
                  </a:lnTo>
                  <a:lnTo>
                    <a:pt x="523" y="31"/>
                  </a:lnTo>
                  <a:lnTo>
                    <a:pt x="535" y="28"/>
                  </a:lnTo>
                  <a:lnTo>
                    <a:pt x="535" y="22"/>
                  </a:lnTo>
                  <a:lnTo>
                    <a:pt x="538" y="12"/>
                  </a:lnTo>
                  <a:lnTo>
                    <a:pt x="544" y="6"/>
                  </a:lnTo>
                  <a:lnTo>
                    <a:pt x="538" y="0"/>
                  </a:lnTo>
                  <a:lnTo>
                    <a:pt x="523" y="12"/>
                  </a:lnTo>
                  <a:lnTo>
                    <a:pt x="520" y="6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23" y="22"/>
                  </a:lnTo>
                  <a:lnTo>
                    <a:pt x="511" y="28"/>
                  </a:lnTo>
                  <a:lnTo>
                    <a:pt x="504" y="22"/>
                  </a:lnTo>
                  <a:lnTo>
                    <a:pt x="498" y="28"/>
                  </a:lnTo>
                  <a:lnTo>
                    <a:pt x="498" y="37"/>
                  </a:lnTo>
                  <a:lnTo>
                    <a:pt x="495" y="37"/>
                  </a:lnTo>
                  <a:lnTo>
                    <a:pt x="498" y="40"/>
                  </a:lnTo>
                  <a:lnTo>
                    <a:pt x="489" y="52"/>
                  </a:lnTo>
                  <a:lnTo>
                    <a:pt x="483" y="40"/>
                  </a:lnTo>
                  <a:lnTo>
                    <a:pt x="480" y="46"/>
                  </a:lnTo>
                  <a:lnTo>
                    <a:pt x="480" y="52"/>
                  </a:lnTo>
                  <a:lnTo>
                    <a:pt x="480" y="55"/>
                  </a:lnTo>
                  <a:lnTo>
                    <a:pt x="474" y="61"/>
                  </a:lnTo>
                  <a:lnTo>
                    <a:pt x="468" y="55"/>
                  </a:lnTo>
                  <a:lnTo>
                    <a:pt x="465" y="55"/>
                  </a:lnTo>
                  <a:lnTo>
                    <a:pt x="465" y="61"/>
                  </a:lnTo>
                  <a:lnTo>
                    <a:pt x="459" y="55"/>
                  </a:lnTo>
                  <a:lnTo>
                    <a:pt x="453" y="55"/>
                  </a:lnTo>
                  <a:lnTo>
                    <a:pt x="449" y="61"/>
                  </a:lnTo>
                  <a:lnTo>
                    <a:pt x="449" y="67"/>
                  </a:lnTo>
                  <a:lnTo>
                    <a:pt x="443" y="67"/>
                  </a:lnTo>
                  <a:lnTo>
                    <a:pt x="440" y="71"/>
                  </a:lnTo>
                  <a:lnTo>
                    <a:pt x="440" y="83"/>
                  </a:lnTo>
                  <a:lnTo>
                    <a:pt x="443" y="86"/>
                  </a:lnTo>
                  <a:lnTo>
                    <a:pt x="443" y="98"/>
                  </a:lnTo>
                  <a:lnTo>
                    <a:pt x="440" y="92"/>
                  </a:lnTo>
                  <a:lnTo>
                    <a:pt x="434" y="86"/>
                  </a:lnTo>
                  <a:lnTo>
                    <a:pt x="428" y="86"/>
                  </a:lnTo>
                  <a:lnTo>
                    <a:pt x="425" y="98"/>
                  </a:lnTo>
                  <a:lnTo>
                    <a:pt x="419" y="86"/>
                  </a:lnTo>
                  <a:lnTo>
                    <a:pt x="413" y="92"/>
                  </a:lnTo>
                  <a:lnTo>
                    <a:pt x="413" y="101"/>
                  </a:lnTo>
                  <a:lnTo>
                    <a:pt x="419" y="110"/>
                  </a:lnTo>
                  <a:lnTo>
                    <a:pt x="419" y="116"/>
                  </a:lnTo>
                  <a:lnTo>
                    <a:pt x="413" y="110"/>
                  </a:lnTo>
                  <a:lnTo>
                    <a:pt x="410" y="101"/>
                  </a:lnTo>
                  <a:lnTo>
                    <a:pt x="410" y="110"/>
                  </a:lnTo>
                  <a:lnTo>
                    <a:pt x="404" y="122"/>
                  </a:lnTo>
                  <a:lnTo>
                    <a:pt x="398" y="116"/>
                  </a:lnTo>
                  <a:lnTo>
                    <a:pt x="398" y="107"/>
                  </a:lnTo>
                  <a:lnTo>
                    <a:pt x="395" y="110"/>
                  </a:lnTo>
                  <a:lnTo>
                    <a:pt x="395" y="126"/>
                  </a:lnTo>
                  <a:lnTo>
                    <a:pt x="388" y="126"/>
                  </a:lnTo>
                  <a:lnTo>
                    <a:pt x="382" y="126"/>
                  </a:lnTo>
                  <a:lnTo>
                    <a:pt x="379" y="132"/>
                  </a:lnTo>
                  <a:lnTo>
                    <a:pt x="382" y="138"/>
                  </a:lnTo>
                  <a:lnTo>
                    <a:pt x="379" y="141"/>
                  </a:lnTo>
                  <a:lnTo>
                    <a:pt x="373" y="147"/>
                  </a:lnTo>
                  <a:lnTo>
                    <a:pt x="373" y="150"/>
                  </a:lnTo>
                  <a:lnTo>
                    <a:pt x="379" y="156"/>
                  </a:lnTo>
                  <a:lnTo>
                    <a:pt x="373" y="162"/>
                  </a:lnTo>
                  <a:lnTo>
                    <a:pt x="358" y="162"/>
                  </a:lnTo>
                  <a:lnTo>
                    <a:pt x="358" y="156"/>
                  </a:lnTo>
                  <a:lnTo>
                    <a:pt x="355" y="162"/>
                  </a:lnTo>
                  <a:lnTo>
                    <a:pt x="355" y="165"/>
                  </a:lnTo>
                  <a:lnTo>
                    <a:pt x="355" y="178"/>
                  </a:lnTo>
                  <a:lnTo>
                    <a:pt x="355" y="181"/>
                  </a:lnTo>
                  <a:lnTo>
                    <a:pt x="349" y="193"/>
                  </a:lnTo>
                  <a:lnTo>
                    <a:pt x="349" y="181"/>
                  </a:lnTo>
                  <a:lnTo>
                    <a:pt x="349" y="171"/>
                  </a:lnTo>
                  <a:lnTo>
                    <a:pt x="349" y="165"/>
                  </a:lnTo>
                  <a:lnTo>
                    <a:pt x="343" y="171"/>
                  </a:lnTo>
                  <a:lnTo>
                    <a:pt x="340" y="171"/>
                  </a:lnTo>
                  <a:lnTo>
                    <a:pt x="333" y="171"/>
                  </a:lnTo>
                  <a:lnTo>
                    <a:pt x="327" y="178"/>
                  </a:lnTo>
                  <a:lnTo>
                    <a:pt x="333" y="178"/>
                  </a:lnTo>
                  <a:lnTo>
                    <a:pt x="340" y="181"/>
                  </a:lnTo>
                  <a:lnTo>
                    <a:pt x="340" y="187"/>
                  </a:lnTo>
                  <a:lnTo>
                    <a:pt x="333" y="181"/>
                  </a:lnTo>
                  <a:lnTo>
                    <a:pt x="327" y="187"/>
                  </a:lnTo>
                  <a:lnTo>
                    <a:pt x="324" y="181"/>
                  </a:lnTo>
                  <a:lnTo>
                    <a:pt x="318" y="181"/>
                  </a:lnTo>
                  <a:lnTo>
                    <a:pt x="318" y="193"/>
                  </a:lnTo>
                  <a:lnTo>
                    <a:pt x="312" y="196"/>
                  </a:lnTo>
                  <a:lnTo>
                    <a:pt x="327" y="193"/>
                  </a:lnTo>
                  <a:lnTo>
                    <a:pt x="333" y="196"/>
                  </a:lnTo>
                  <a:lnTo>
                    <a:pt x="333" y="202"/>
                  </a:lnTo>
                  <a:lnTo>
                    <a:pt x="324" y="202"/>
                  </a:lnTo>
                  <a:lnTo>
                    <a:pt x="318" y="202"/>
                  </a:lnTo>
                  <a:lnTo>
                    <a:pt x="312" y="208"/>
                  </a:lnTo>
                  <a:lnTo>
                    <a:pt x="312" y="211"/>
                  </a:lnTo>
                  <a:lnTo>
                    <a:pt x="324" y="211"/>
                  </a:lnTo>
                  <a:lnTo>
                    <a:pt x="324" y="220"/>
                  </a:lnTo>
                  <a:lnTo>
                    <a:pt x="318" y="220"/>
                  </a:lnTo>
                  <a:lnTo>
                    <a:pt x="312" y="220"/>
                  </a:lnTo>
                  <a:lnTo>
                    <a:pt x="309" y="226"/>
                  </a:lnTo>
                  <a:lnTo>
                    <a:pt x="303" y="233"/>
                  </a:lnTo>
                  <a:lnTo>
                    <a:pt x="294" y="226"/>
                  </a:lnTo>
                  <a:lnTo>
                    <a:pt x="288" y="233"/>
                  </a:lnTo>
                  <a:lnTo>
                    <a:pt x="288" y="236"/>
                  </a:lnTo>
                  <a:lnTo>
                    <a:pt x="288" y="242"/>
                  </a:lnTo>
                  <a:lnTo>
                    <a:pt x="285" y="242"/>
                  </a:lnTo>
                  <a:lnTo>
                    <a:pt x="278" y="245"/>
                  </a:lnTo>
                  <a:lnTo>
                    <a:pt x="285" y="251"/>
                  </a:lnTo>
                  <a:lnTo>
                    <a:pt x="278" y="257"/>
                  </a:lnTo>
                  <a:lnTo>
                    <a:pt x="269" y="257"/>
                  </a:lnTo>
                  <a:lnTo>
                    <a:pt x="272" y="263"/>
                  </a:lnTo>
                  <a:lnTo>
                    <a:pt x="278" y="266"/>
                  </a:lnTo>
                  <a:lnTo>
                    <a:pt x="285" y="263"/>
                  </a:lnTo>
                  <a:lnTo>
                    <a:pt x="285" y="272"/>
                  </a:lnTo>
                  <a:lnTo>
                    <a:pt x="272" y="272"/>
                  </a:lnTo>
                  <a:lnTo>
                    <a:pt x="269" y="272"/>
                  </a:lnTo>
                  <a:lnTo>
                    <a:pt x="269" y="275"/>
                  </a:lnTo>
                  <a:lnTo>
                    <a:pt x="272" y="281"/>
                  </a:lnTo>
                  <a:lnTo>
                    <a:pt x="269" y="288"/>
                  </a:lnTo>
                  <a:lnTo>
                    <a:pt x="263" y="288"/>
                  </a:lnTo>
                  <a:lnTo>
                    <a:pt x="257" y="291"/>
                  </a:lnTo>
                  <a:lnTo>
                    <a:pt x="254" y="297"/>
                  </a:lnTo>
                  <a:lnTo>
                    <a:pt x="257" y="303"/>
                  </a:lnTo>
                  <a:lnTo>
                    <a:pt x="257" y="306"/>
                  </a:lnTo>
                  <a:lnTo>
                    <a:pt x="254" y="312"/>
                  </a:lnTo>
                  <a:lnTo>
                    <a:pt x="248" y="306"/>
                  </a:lnTo>
                  <a:lnTo>
                    <a:pt x="248" y="303"/>
                  </a:lnTo>
                  <a:lnTo>
                    <a:pt x="242" y="312"/>
                  </a:lnTo>
                  <a:lnTo>
                    <a:pt x="242" y="318"/>
                  </a:lnTo>
                  <a:lnTo>
                    <a:pt x="248" y="318"/>
                  </a:lnTo>
                  <a:lnTo>
                    <a:pt x="248" y="327"/>
                  </a:lnTo>
                  <a:lnTo>
                    <a:pt x="242" y="330"/>
                  </a:lnTo>
                  <a:lnTo>
                    <a:pt x="239" y="330"/>
                  </a:lnTo>
                  <a:lnTo>
                    <a:pt x="239" y="343"/>
                  </a:lnTo>
                  <a:lnTo>
                    <a:pt x="233" y="346"/>
                  </a:lnTo>
                  <a:lnTo>
                    <a:pt x="226" y="346"/>
                  </a:lnTo>
                  <a:lnTo>
                    <a:pt x="226" y="352"/>
                  </a:lnTo>
                  <a:lnTo>
                    <a:pt x="233" y="352"/>
                  </a:lnTo>
                  <a:lnTo>
                    <a:pt x="233" y="358"/>
                  </a:lnTo>
                  <a:lnTo>
                    <a:pt x="233" y="361"/>
                  </a:lnTo>
                  <a:lnTo>
                    <a:pt x="226" y="367"/>
                  </a:lnTo>
                  <a:lnTo>
                    <a:pt x="217" y="361"/>
                  </a:lnTo>
                  <a:lnTo>
                    <a:pt x="217" y="358"/>
                  </a:lnTo>
                  <a:lnTo>
                    <a:pt x="214" y="352"/>
                  </a:lnTo>
                  <a:lnTo>
                    <a:pt x="208" y="358"/>
                  </a:lnTo>
                  <a:lnTo>
                    <a:pt x="202" y="361"/>
                  </a:lnTo>
                  <a:lnTo>
                    <a:pt x="196" y="361"/>
                  </a:lnTo>
                  <a:lnTo>
                    <a:pt x="193" y="361"/>
                  </a:lnTo>
                  <a:lnTo>
                    <a:pt x="193" y="373"/>
                  </a:lnTo>
                  <a:lnTo>
                    <a:pt x="187" y="376"/>
                  </a:lnTo>
                  <a:lnTo>
                    <a:pt x="184" y="385"/>
                  </a:lnTo>
                  <a:lnTo>
                    <a:pt x="178" y="385"/>
                  </a:lnTo>
                  <a:lnTo>
                    <a:pt x="172" y="385"/>
                  </a:lnTo>
                  <a:lnTo>
                    <a:pt x="172" y="392"/>
                  </a:lnTo>
                  <a:lnTo>
                    <a:pt x="172" y="401"/>
                  </a:lnTo>
                  <a:lnTo>
                    <a:pt x="168" y="398"/>
                  </a:lnTo>
                  <a:lnTo>
                    <a:pt x="162" y="401"/>
                  </a:lnTo>
                  <a:lnTo>
                    <a:pt x="156" y="407"/>
                  </a:lnTo>
                  <a:lnTo>
                    <a:pt x="153" y="401"/>
                  </a:lnTo>
                  <a:lnTo>
                    <a:pt x="147" y="407"/>
                  </a:lnTo>
                  <a:lnTo>
                    <a:pt x="141" y="413"/>
                  </a:lnTo>
                  <a:lnTo>
                    <a:pt x="138" y="413"/>
                  </a:lnTo>
                  <a:lnTo>
                    <a:pt x="138" y="422"/>
                  </a:lnTo>
                  <a:lnTo>
                    <a:pt x="132" y="416"/>
                  </a:lnTo>
                  <a:lnTo>
                    <a:pt x="129" y="416"/>
                  </a:lnTo>
                  <a:lnTo>
                    <a:pt x="132" y="422"/>
                  </a:lnTo>
                  <a:lnTo>
                    <a:pt x="132" y="428"/>
                  </a:lnTo>
                  <a:lnTo>
                    <a:pt x="129" y="428"/>
                  </a:lnTo>
                  <a:lnTo>
                    <a:pt x="123" y="422"/>
                  </a:lnTo>
                  <a:lnTo>
                    <a:pt x="117" y="428"/>
                  </a:lnTo>
                  <a:lnTo>
                    <a:pt x="113" y="428"/>
                  </a:lnTo>
                  <a:lnTo>
                    <a:pt x="107" y="428"/>
                  </a:lnTo>
                  <a:lnTo>
                    <a:pt x="101" y="428"/>
                  </a:lnTo>
                  <a:lnTo>
                    <a:pt x="101" y="431"/>
                  </a:lnTo>
                  <a:lnTo>
                    <a:pt x="107" y="440"/>
                  </a:lnTo>
                  <a:lnTo>
                    <a:pt x="101" y="440"/>
                  </a:lnTo>
                  <a:lnTo>
                    <a:pt x="98" y="440"/>
                  </a:lnTo>
                  <a:lnTo>
                    <a:pt x="86" y="437"/>
                  </a:lnTo>
                  <a:lnTo>
                    <a:pt x="83" y="437"/>
                  </a:lnTo>
                  <a:lnTo>
                    <a:pt x="77" y="440"/>
                  </a:lnTo>
                  <a:lnTo>
                    <a:pt x="83" y="447"/>
                  </a:lnTo>
                  <a:lnTo>
                    <a:pt x="83" y="453"/>
                  </a:lnTo>
                  <a:lnTo>
                    <a:pt x="77" y="453"/>
                  </a:lnTo>
                  <a:lnTo>
                    <a:pt x="68" y="453"/>
                  </a:lnTo>
                  <a:lnTo>
                    <a:pt x="62" y="462"/>
                  </a:lnTo>
                  <a:lnTo>
                    <a:pt x="62" y="453"/>
                  </a:lnTo>
                  <a:lnTo>
                    <a:pt x="58" y="453"/>
                  </a:lnTo>
                  <a:lnTo>
                    <a:pt x="52" y="456"/>
                  </a:lnTo>
                  <a:lnTo>
                    <a:pt x="46" y="453"/>
                  </a:lnTo>
                  <a:lnTo>
                    <a:pt x="43" y="453"/>
                  </a:lnTo>
                  <a:lnTo>
                    <a:pt x="37" y="453"/>
                  </a:lnTo>
                  <a:lnTo>
                    <a:pt x="37" y="456"/>
                  </a:lnTo>
                  <a:lnTo>
                    <a:pt x="37" y="462"/>
                  </a:lnTo>
                  <a:lnTo>
                    <a:pt x="43" y="468"/>
                  </a:lnTo>
                  <a:lnTo>
                    <a:pt x="46" y="468"/>
                  </a:lnTo>
                  <a:lnTo>
                    <a:pt x="46" y="471"/>
                  </a:lnTo>
                  <a:lnTo>
                    <a:pt x="43" y="471"/>
                  </a:lnTo>
                  <a:lnTo>
                    <a:pt x="37" y="477"/>
                  </a:lnTo>
                  <a:lnTo>
                    <a:pt x="28" y="477"/>
                  </a:lnTo>
                  <a:lnTo>
                    <a:pt x="28" y="483"/>
                  </a:lnTo>
                  <a:lnTo>
                    <a:pt x="31" y="486"/>
                  </a:lnTo>
                  <a:lnTo>
                    <a:pt x="31" y="492"/>
                  </a:lnTo>
                  <a:lnTo>
                    <a:pt x="22" y="486"/>
                  </a:lnTo>
                  <a:lnTo>
                    <a:pt x="22" y="492"/>
                  </a:lnTo>
                  <a:lnTo>
                    <a:pt x="22" y="499"/>
                  </a:lnTo>
                  <a:lnTo>
                    <a:pt x="28" y="508"/>
                  </a:lnTo>
                  <a:lnTo>
                    <a:pt x="37" y="508"/>
                  </a:lnTo>
                  <a:lnTo>
                    <a:pt x="37" y="514"/>
                  </a:lnTo>
                  <a:lnTo>
                    <a:pt x="31" y="514"/>
                  </a:lnTo>
                  <a:lnTo>
                    <a:pt x="22" y="508"/>
                  </a:lnTo>
                  <a:lnTo>
                    <a:pt x="22" y="514"/>
                  </a:lnTo>
                  <a:lnTo>
                    <a:pt x="22" y="517"/>
                  </a:lnTo>
                  <a:lnTo>
                    <a:pt x="28" y="526"/>
                  </a:lnTo>
                  <a:lnTo>
                    <a:pt x="31" y="532"/>
                  </a:lnTo>
                  <a:lnTo>
                    <a:pt x="28" y="538"/>
                  </a:lnTo>
                  <a:lnTo>
                    <a:pt x="22" y="532"/>
                  </a:lnTo>
                  <a:lnTo>
                    <a:pt x="16" y="538"/>
                  </a:lnTo>
                  <a:lnTo>
                    <a:pt x="16" y="541"/>
                  </a:lnTo>
                  <a:lnTo>
                    <a:pt x="28" y="547"/>
                  </a:lnTo>
                  <a:lnTo>
                    <a:pt x="22" y="547"/>
                  </a:lnTo>
                  <a:lnTo>
                    <a:pt x="16" y="547"/>
                  </a:lnTo>
                  <a:lnTo>
                    <a:pt x="16" y="554"/>
                  </a:lnTo>
                  <a:lnTo>
                    <a:pt x="22" y="557"/>
                  </a:lnTo>
                  <a:lnTo>
                    <a:pt x="28" y="563"/>
                  </a:lnTo>
                  <a:lnTo>
                    <a:pt x="37" y="563"/>
                  </a:lnTo>
                  <a:lnTo>
                    <a:pt x="46" y="557"/>
                  </a:lnTo>
                  <a:lnTo>
                    <a:pt x="37" y="566"/>
                  </a:lnTo>
                  <a:lnTo>
                    <a:pt x="31" y="572"/>
                  </a:lnTo>
                  <a:lnTo>
                    <a:pt x="28" y="578"/>
                  </a:lnTo>
                  <a:lnTo>
                    <a:pt x="37" y="587"/>
                  </a:lnTo>
                  <a:lnTo>
                    <a:pt x="31" y="587"/>
                  </a:lnTo>
                  <a:lnTo>
                    <a:pt x="28" y="587"/>
                  </a:lnTo>
                  <a:lnTo>
                    <a:pt x="22" y="593"/>
                  </a:lnTo>
                  <a:lnTo>
                    <a:pt x="16" y="587"/>
                  </a:lnTo>
                  <a:lnTo>
                    <a:pt x="13" y="587"/>
                  </a:lnTo>
                  <a:lnTo>
                    <a:pt x="7" y="596"/>
                  </a:lnTo>
                  <a:lnTo>
                    <a:pt x="7" y="602"/>
                  </a:lnTo>
                  <a:lnTo>
                    <a:pt x="0" y="612"/>
                  </a:lnTo>
                  <a:lnTo>
                    <a:pt x="7" y="618"/>
                  </a:lnTo>
                  <a:lnTo>
                    <a:pt x="16" y="602"/>
                  </a:lnTo>
                  <a:lnTo>
                    <a:pt x="28" y="602"/>
                  </a:lnTo>
                  <a:lnTo>
                    <a:pt x="28" y="609"/>
                  </a:lnTo>
                  <a:lnTo>
                    <a:pt x="28" y="618"/>
                  </a:lnTo>
                  <a:lnTo>
                    <a:pt x="22" y="618"/>
                  </a:lnTo>
                  <a:lnTo>
                    <a:pt x="22" y="627"/>
                  </a:lnTo>
                  <a:lnTo>
                    <a:pt x="16" y="633"/>
                  </a:lnTo>
                  <a:lnTo>
                    <a:pt x="16" y="627"/>
                  </a:lnTo>
                  <a:lnTo>
                    <a:pt x="13" y="633"/>
                  </a:lnTo>
                  <a:lnTo>
                    <a:pt x="13" y="636"/>
                  </a:lnTo>
                  <a:lnTo>
                    <a:pt x="13" y="648"/>
                  </a:lnTo>
                  <a:lnTo>
                    <a:pt x="13" y="651"/>
                  </a:lnTo>
                  <a:lnTo>
                    <a:pt x="22" y="664"/>
                  </a:lnTo>
                  <a:lnTo>
                    <a:pt x="37" y="667"/>
                  </a:lnTo>
                  <a:lnTo>
                    <a:pt x="28" y="676"/>
                  </a:lnTo>
                  <a:lnTo>
                    <a:pt x="37" y="682"/>
                  </a:lnTo>
                  <a:lnTo>
                    <a:pt x="43" y="676"/>
                  </a:lnTo>
                  <a:lnTo>
                    <a:pt x="43" y="688"/>
                  </a:lnTo>
                  <a:lnTo>
                    <a:pt x="58" y="688"/>
                  </a:lnTo>
                  <a:lnTo>
                    <a:pt x="68" y="688"/>
                  </a:lnTo>
                  <a:lnTo>
                    <a:pt x="77" y="682"/>
                  </a:lnTo>
                  <a:lnTo>
                    <a:pt x="77" y="688"/>
                  </a:lnTo>
                  <a:lnTo>
                    <a:pt x="86" y="682"/>
                  </a:lnTo>
                  <a:lnTo>
                    <a:pt x="92" y="676"/>
                  </a:lnTo>
                  <a:lnTo>
                    <a:pt x="98" y="667"/>
                  </a:lnTo>
                  <a:lnTo>
                    <a:pt x="101" y="664"/>
                  </a:lnTo>
                  <a:lnTo>
                    <a:pt x="117" y="657"/>
                  </a:lnTo>
                  <a:lnTo>
                    <a:pt x="117" y="651"/>
                  </a:lnTo>
                  <a:lnTo>
                    <a:pt x="123" y="648"/>
                  </a:lnTo>
                  <a:lnTo>
                    <a:pt x="132" y="648"/>
                  </a:lnTo>
                  <a:lnTo>
                    <a:pt x="132" y="651"/>
                  </a:lnTo>
                  <a:lnTo>
                    <a:pt x="138" y="657"/>
                  </a:lnTo>
                  <a:lnTo>
                    <a:pt x="147" y="651"/>
                  </a:lnTo>
                  <a:lnTo>
                    <a:pt x="147" y="642"/>
                  </a:lnTo>
                  <a:lnTo>
                    <a:pt x="156" y="633"/>
                  </a:lnTo>
                  <a:lnTo>
                    <a:pt x="156" y="621"/>
                  </a:lnTo>
                  <a:lnTo>
                    <a:pt x="153" y="618"/>
                  </a:lnTo>
                  <a:lnTo>
                    <a:pt x="162" y="609"/>
                  </a:lnTo>
                  <a:lnTo>
                    <a:pt x="168" y="602"/>
                  </a:lnTo>
                  <a:lnTo>
                    <a:pt x="172" y="596"/>
                  </a:lnTo>
                  <a:lnTo>
                    <a:pt x="178" y="596"/>
                  </a:lnTo>
                  <a:lnTo>
                    <a:pt x="178" y="609"/>
                  </a:lnTo>
                  <a:lnTo>
                    <a:pt x="172" y="612"/>
                  </a:lnTo>
                  <a:lnTo>
                    <a:pt x="168" y="612"/>
                  </a:lnTo>
                  <a:lnTo>
                    <a:pt x="168" y="621"/>
                  </a:lnTo>
                  <a:lnTo>
                    <a:pt x="172" y="621"/>
                  </a:lnTo>
                  <a:lnTo>
                    <a:pt x="187" y="633"/>
                  </a:lnTo>
                  <a:lnTo>
                    <a:pt x="178" y="6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3349839" y="2388457"/>
              <a:ext cx="730251" cy="1526117"/>
            </a:xfrm>
            <a:custGeom>
              <a:avLst/>
              <a:gdLst>
                <a:gd name="T0" fmla="*/ 336 w 345"/>
                <a:gd name="T1" fmla="*/ 131 h 721"/>
                <a:gd name="T2" fmla="*/ 336 w 345"/>
                <a:gd name="T3" fmla="*/ 94 h 721"/>
                <a:gd name="T4" fmla="*/ 320 w 345"/>
                <a:gd name="T5" fmla="*/ 76 h 721"/>
                <a:gd name="T6" fmla="*/ 326 w 345"/>
                <a:gd name="T7" fmla="*/ 49 h 721"/>
                <a:gd name="T8" fmla="*/ 296 w 345"/>
                <a:gd name="T9" fmla="*/ 24 h 721"/>
                <a:gd name="T10" fmla="*/ 271 w 345"/>
                <a:gd name="T11" fmla="*/ 6 h 721"/>
                <a:gd name="T12" fmla="*/ 250 w 345"/>
                <a:gd name="T13" fmla="*/ 18 h 721"/>
                <a:gd name="T14" fmla="*/ 226 w 345"/>
                <a:gd name="T15" fmla="*/ 30 h 721"/>
                <a:gd name="T16" fmla="*/ 201 w 345"/>
                <a:gd name="T17" fmla="*/ 46 h 721"/>
                <a:gd name="T18" fmla="*/ 171 w 345"/>
                <a:gd name="T19" fmla="*/ 76 h 721"/>
                <a:gd name="T20" fmla="*/ 171 w 345"/>
                <a:gd name="T21" fmla="*/ 104 h 721"/>
                <a:gd name="T22" fmla="*/ 146 w 345"/>
                <a:gd name="T23" fmla="*/ 140 h 721"/>
                <a:gd name="T24" fmla="*/ 116 w 345"/>
                <a:gd name="T25" fmla="*/ 174 h 721"/>
                <a:gd name="T26" fmla="*/ 110 w 345"/>
                <a:gd name="T27" fmla="*/ 214 h 721"/>
                <a:gd name="T28" fmla="*/ 100 w 345"/>
                <a:gd name="T29" fmla="*/ 244 h 721"/>
                <a:gd name="T30" fmla="*/ 79 w 345"/>
                <a:gd name="T31" fmla="*/ 266 h 721"/>
                <a:gd name="T32" fmla="*/ 55 w 345"/>
                <a:gd name="T33" fmla="*/ 275 h 721"/>
                <a:gd name="T34" fmla="*/ 45 w 345"/>
                <a:gd name="T35" fmla="*/ 321 h 721"/>
                <a:gd name="T36" fmla="*/ 48 w 345"/>
                <a:gd name="T37" fmla="*/ 354 h 721"/>
                <a:gd name="T38" fmla="*/ 55 w 345"/>
                <a:gd name="T39" fmla="*/ 385 h 721"/>
                <a:gd name="T40" fmla="*/ 39 w 345"/>
                <a:gd name="T41" fmla="*/ 422 h 721"/>
                <a:gd name="T42" fmla="*/ 39 w 345"/>
                <a:gd name="T43" fmla="*/ 470 h 721"/>
                <a:gd name="T44" fmla="*/ 18 w 345"/>
                <a:gd name="T45" fmla="*/ 486 h 721"/>
                <a:gd name="T46" fmla="*/ 15 w 345"/>
                <a:gd name="T47" fmla="*/ 516 h 721"/>
                <a:gd name="T48" fmla="*/ 0 w 345"/>
                <a:gd name="T49" fmla="*/ 510 h 721"/>
                <a:gd name="T50" fmla="*/ 0 w 345"/>
                <a:gd name="T51" fmla="*/ 544 h 721"/>
                <a:gd name="T52" fmla="*/ 9 w 345"/>
                <a:gd name="T53" fmla="*/ 559 h 721"/>
                <a:gd name="T54" fmla="*/ 9 w 345"/>
                <a:gd name="T55" fmla="*/ 590 h 721"/>
                <a:gd name="T56" fmla="*/ 9 w 345"/>
                <a:gd name="T57" fmla="*/ 626 h 721"/>
                <a:gd name="T58" fmla="*/ 30 w 345"/>
                <a:gd name="T59" fmla="*/ 657 h 721"/>
                <a:gd name="T60" fmla="*/ 18 w 345"/>
                <a:gd name="T61" fmla="*/ 675 h 721"/>
                <a:gd name="T62" fmla="*/ 30 w 345"/>
                <a:gd name="T63" fmla="*/ 700 h 721"/>
                <a:gd name="T64" fmla="*/ 39 w 345"/>
                <a:gd name="T65" fmla="*/ 721 h 721"/>
                <a:gd name="T66" fmla="*/ 70 w 345"/>
                <a:gd name="T67" fmla="*/ 715 h 721"/>
                <a:gd name="T68" fmla="*/ 85 w 345"/>
                <a:gd name="T69" fmla="*/ 691 h 721"/>
                <a:gd name="T70" fmla="*/ 110 w 345"/>
                <a:gd name="T71" fmla="*/ 681 h 721"/>
                <a:gd name="T72" fmla="*/ 131 w 345"/>
                <a:gd name="T73" fmla="*/ 675 h 721"/>
                <a:gd name="T74" fmla="*/ 149 w 345"/>
                <a:gd name="T75" fmla="*/ 636 h 721"/>
                <a:gd name="T76" fmla="*/ 149 w 345"/>
                <a:gd name="T77" fmla="*/ 611 h 721"/>
                <a:gd name="T78" fmla="*/ 162 w 345"/>
                <a:gd name="T79" fmla="*/ 580 h 721"/>
                <a:gd name="T80" fmla="*/ 149 w 345"/>
                <a:gd name="T81" fmla="*/ 550 h 721"/>
                <a:gd name="T82" fmla="*/ 180 w 345"/>
                <a:gd name="T83" fmla="*/ 535 h 721"/>
                <a:gd name="T84" fmla="*/ 201 w 345"/>
                <a:gd name="T85" fmla="*/ 525 h 721"/>
                <a:gd name="T86" fmla="*/ 210 w 345"/>
                <a:gd name="T87" fmla="*/ 501 h 721"/>
                <a:gd name="T88" fmla="*/ 210 w 345"/>
                <a:gd name="T89" fmla="*/ 477 h 721"/>
                <a:gd name="T90" fmla="*/ 201 w 345"/>
                <a:gd name="T91" fmla="*/ 449 h 721"/>
                <a:gd name="T92" fmla="*/ 180 w 345"/>
                <a:gd name="T93" fmla="*/ 431 h 721"/>
                <a:gd name="T94" fmla="*/ 180 w 345"/>
                <a:gd name="T95" fmla="*/ 409 h 721"/>
                <a:gd name="T96" fmla="*/ 180 w 345"/>
                <a:gd name="T97" fmla="*/ 382 h 721"/>
                <a:gd name="T98" fmla="*/ 177 w 345"/>
                <a:gd name="T99" fmla="*/ 351 h 721"/>
                <a:gd name="T100" fmla="*/ 201 w 345"/>
                <a:gd name="T101" fmla="*/ 336 h 721"/>
                <a:gd name="T102" fmla="*/ 226 w 345"/>
                <a:gd name="T103" fmla="*/ 308 h 721"/>
                <a:gd name="T104" fmla="*/ 250 w 345"/>
                <a:gd name="T105" fmla="*/ 296 h 721"/>
                <a:gd name="T106" fmla="*/ 265 w 345"/>
                <a:gd name="T107" fmla="*/ 269 h 721"/>
                <a:gd name="T108" fmla="*/ 281 w 345"/>
                <a:gd name="T109" fmla="*/ 241 h 721"/>
                <a:gd name="T110" fmla="*/ 281 w 345"/>
                <a:gd name="T111" fmla="*/ 204 h 721"/>
                <a:gd name="T112" fmla="*/ 302 w 345"/>
                <a:gd name="T113" fmla="*/ 186 h 721"/>
                <a:gd name="T114" fmla="*/ 311 w 345"/>
                <a:gd name="T115" fmla="*/ 165 h 721"/>
                <a:gd name="T116" fmla="*/ 342 w 345"/>
                <a:gd name="T117" fmla="*/ 165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5" h="721">
                  <a:moveTo>
                    <a:pt x="345" y="159"/>
                  </a:moveTo>
                  <a:lnTo>
                    <a:pt x="345" y="149"/>
                  </a:lnTo>
                  <a:lnTo>
                    <a:pt x="342" y="143"/>
                  </a:lnTo>
                  <a:lnTo>
                    <a:pt x="336" y="134"/>
                  </a:lnTo>
                  <a:lnTo>
                    <a:pt x="336" y="131"/>
                  </a:lnTo>
                  <a:lnTo>
                    <a:pt x="336" y="119"/>
                  </a:lnTo>
                  <a:lnTo>
                    <a:pt x="336" y="110"/>
                  </a:lnTo>
                  <a:lnTo>
                    <a:pt x="342" y="104"/>
                  </a:lnTo>
                  <a:lnTo>
                    <a:pt x="336" y="101"/>
                  </a:lnTo>
                  <a:lnTo>
                    <a:pt x="336" y="94"/>
                  </a:lnTo>
                  <a:lnTo>
                    <a:pt x="330" y="88"/>
                  </a:lnTo>
                  <a:lnTo>
                    <a:pt x="330" y="85"/>
                  </a:lnTo>
                  <a:lnTo>
                    <a:pt x="330" y="79"/>
                  </a:lnTo>
                  <a:lnTo>
                    <a:pt x="330" y="76"/>
                  </a:lnTo>
                  <a:lnTo>
                    <a:pt x="320" y="76"/>
                  </a:lnTo>
                  <a:lnTo>
                    <a:pt x="326" y="70"/>
                  </a:lnTo>
                  <a:lnTo>
                    <a:pt x="326" y="64"/>
                  </a:lnTo>
                  <a:lnTo>
                    <a:pt x="326" y="61"/>
                  </a:lnTo>
                  <a:lnTo>
                    <a:pt x="326" y="55"/>
                  </a:lnTo>
                  <a:lnTo>
                    <a:pt x="326" y="49"/>
                  </a:lnTo>
                  <a:lnTo>
                    <a:pt x="320" y="46"/>
                  </a:lnTo>
                  <a:lnTo>
                    <a:pt x="320" y="33"/>
                  </a:lnTo>
                  <a:lnTo>
                    <a:pt x="314" y="33"/>
                  </a:lnTo>
                  <a:lnTo>
                    <a:pt x="305" y="30"/>
                  </a:lnTo>
                  <a:lnTo>
                    <a:pt x="296" y="24"/>
                  </a:lnTo>
                  <a:lnTo>
                    <a:pt x="290" y="24"/>
                  </a:lnTo>
                  <a:lnTo>
                    <a:pt x="287" y="18"/>
                  </a:lnTo>
                  <a:lnTo>
                    <a:pt x="281" y="18"/>
                  </a:lnTo>
                  <a:lnTo>
                    <a:pt x="281" y="9"/>
                  </a:lnTo>
                  <a:lnTo>
                    <a:pt x="271" y="6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0" y="6"/>
                  </a:lnTo>
                  <a:lnTo>
                    <a:pt x="250" y="15"/>
                  </a:lnTo>
                  <a:lnTo>
                    <a:pt x="250" y="18"/>
                  </a:lnTo>
                  <a:lnTo>
                    <a:pt x="241" y="15"/>
                  </a:lnTo>
                  <a:lnTo>
                    <a:pt x="235" y="30"/>
                  </a:lnTo>
                  <a:lnTo>
                    <a:pt x="235" y="33"/>
                  </a:lnTo>
                  <a:lnTo>
                    <a:pt x="232" y="33"/>
                  </a:lnTo>
                  <a:lnTo>
                    <a:pt x="226" y="30"/>
                  </a:lnTo>
                  <a:lnTo>
                    <a:pt x="217" y="33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0" y="49"/>
                  </a:lnTo>
                  <a:lnTo>
                    <a:pt x="201" y="46"/>
                  </a:lnTo>
                  <a:lnTo>
                    <a:pt x="195" y="46"/>
                  </a:lnTo>
                  <a:lnTo>
                    <a:pt x="189" y="55"/>
                  </a:lnTo>
                  <a:lnTo>
                    <a:pt x="189" y="61"/>
                  </a:lnTo>
                  <a:lnTo>
                    <a:pt x="174" y="70"/>
                  </a:lnTo>
                  <a:lnTo>
                    <a:pt x="171" y="76"/>
                  </a:lnTo>
                  <a:lnTo>
                    <a:pt x="165" y="79"/>
                  </a:lnTo>
                  <a:lnTo>
                    <a:pt x="171" y="85"/>
                  </a:lnTo>
                  <a:lnTo>
                    <a:pt x="174" y="94"/>
                  </a:lnTo>
                  <a:lnTo>
                    <a:pt x="171" y="101"/>
                  </a:lnTo>
                  <a:lnTo>
                    <a:pt x="171" y="104"/>
                  </a:lnTo>
                  <a:lnTo>
                    <a:pt x="162" y="113"/>
                  </a:lnTo>
                  <a:lnTo>
                    <a:pt x="149" y="119"/>
                  </a:lnTo>
                  <a:lnTo>
                    <a:pt x="149" y="131"/>
                  </a:lnTo>
                  <a:lnTo>
                    <a:pt x="149" y="134"/>
                  </a:lnTo>
                  <a:lnTo>
                    <a:pt x="146" y="140"/>
                  </a:lnTo>
                  <a:lnTo>
                    <a:pt x="134" y="143"/>
                  </a:lnTo>
                  <a:lnTo>
                    <a:pt x="125" y="149"/>
                  </a:lnTo>
                  <a:lnTo>
                    <a:pt x="125" y="159"/>
                  </a:lnTo>
                  <a:lnTo>
                    <a:pt x="119" y="171"/>
                  </a:lnTo>
                  <a:lnTo>
                    <a:pt x="116" y="174"/>
                  </a:lnTo>
                  <a:lnTo>
                    <a:pt x="116" y="186"/>
                  </a:lnTo>
                  <a:lnTo>
                    <a:pt x="116" y="189"/>
                  </a:lnTo>
                  <a:lnTo>
                    <a:pt x="116" y="195"/>
                  </a:lnTo>
                  <a:lnTo>
                    <a:pt x="110" y="211"/>
                  </a:lnTo>
                  <a:lnTo>
                    <a:pt x="110" y="214"/>
                  </a:lnTo>
                  <a:lnTo>
                    <a:pt x="100" y="220"/>
                  </a:lnTo>
                  <a:lnTo>
                    <a:pt x="94" y="226"/>
                  </a:lnTo>
                  <a:lnTo>
                    <a:pt x="100" y="235"/>
                  </a:lnTo>
                  <a:lnTo>
                    <a:pt x="100" y="241"/>
                  </a:lnTo>
                  <a:lnTo>
                    <a:pt x="100" y="244"/>
                  </a:lnTo>
                  <a:lnTo>
                    <a:pt x="103" y="253"/>
                  </a:lnTo>
                  <a:lnTo>
                    <a:pt x="100" y="260"/>
                  </a:lnTo>
                  <a:lnTo>
                    <a:pt x="91" y="260"/>
                  </a:lnTo>
                  <a:lnTo>
                    <a:pt x="85" y="260"/>
                  </a:lnTo>
                  <a:lnTo>
                    <a:pt x="79" y="266"/>
                  </a:lnTo>
                  <a:lnTo>
                    <a:pt x="76" y="269"/>
                  </a:lnTo>
                  <a:lnTo>
                    <a:pt x="70" y="269"/>
                  </a:lnTo>
                  <a:lnTo>
                    <a:pt x="70" y="266"/>
                  </a:lnTo>
                  <a:lnTo>
                    <a:pt x="61" y="269"/>
                  </a:lnTo>
                  <a:lnTo>
                    <a:pt x="55" y="275"/>
                  </a:lnTo>
                  <a:lnTo>
                    <a:pt x="48" y="284"/>
                  </a:lnTo>
                  <a:lnTo>
                    <a:pt x="48" y="296"/>
                  </a:lnTo>
                  <a:lnTo>
                    <a:pt x="48" y="305"/>
                  </a:lnTo>
                  <a:lnTo>
                    <a:pt x="48" y="315"/>
                  </a:lnTo>
                  <a:lnTo>
                    <a:pt x="45" y="321"/>
                  </a:lnTo>
                  <a:lnTo>
                    <a:pt x="45" y="330"/>
                  </a:lnTo>
                  <a:lnTo>
                    <a:pt x="45" y="336"/>
                  </a:lnTo>
                  <a:lnTo>
                    <a:pt x="48" y="339"/>
                  </a:lnTo>
                  <a:lnTo>
                    <a:pt x="48" y="351"/>
                  </a:lnTo>
                  <a:lnTo>
                    <a:pt x="48" y="354"/>
                  </a:lnTo>
                  <a:lnTo>
                    <a:pt x="45" y="367"/>
                  </a:lnTo>
                  <a:lnTo>
                    <a:pt x="45" y="370"/>
                  </a:lnTo>
                  <a:lnTo>
                    <a:pt x="45" y="376"/>
                  </a:lnTo>
                  <a:lnTo>
                    <a:pt x="48" y="382"/>
                  </a:lnTo>
                  <a:lnTo>
                    <a:pt x="55" y="385"/>
                  </a:lnTo>
                  <a:lnTo>
                    <a:pt x="55" y="391"/>
                  </a:lnTo>
                  <a:lnTo>
                    <a:pt x="55" y="400"/>
                  </a:lnTo>
                  <a:lnTo>
                    <a:pt x="55" y="406"/>
                  </a:lnTo>
                  <a:lnTo>
                    <a:pt x="39" y="415"/>
                  </a:lnTo>
                  <a:lnTo>
                    <a:pt x="39" y="422"/>
                  </a:lnTo>
                  <a:lnTo>
                    <a:pt x="45" y="431"/>
                  </a:lnTo>
                  <a:lnTo>
                    <a:pt x="45" y="434"/>
                  </a:lnTo>
                  <a:lnTo>
                    <a:pt x="45" y="440"/>
                  </a:lnTo>
                  <a:lnTo>
                    <a:pt x="45" y="455"/>
                  </a:lnTo>
                  <a:lnTo>
                    <a:pt x="39" y="470"/>
                  </a:lnTo>
                  <a:lnTo>
                    <a:pt x="33" y="470"/>
                  </a:lnTo>
                  <a:lnTo>
                    <a:pt x="30" y="470"/>
                  </a:lnTo>
                  <a:lnTo>
                    <a:pt x="24" y="477"/>
                  </a:lnTo>
                  <a:lnTo>
                    <a:pt x="24" y="480"/>
                  </a:lnTo>
                  <a:lnTo>
                    <a:pt x="18" y="486"/>
                  </a:lnTo>
                  <a:lnTo>
                    <a:pt x="18" y="489"/>
                  </a:lnTo>
                  <a:lnTo>
                    <a:pt x="9" y="501"/>
                  </a:lnTo>
                  <a:lnTo>
                    <a:pt x="15" y="504"/>
                  </a:lnTo>
                  <a:lnTo>
                    <a:pt x="15" y="510"/>
                  </a:lnTo>
                  <a:lnTo>
                    <a:pt x="15" y="516"/>
                  </a:lnTo>
                  <a:lnTo>
                    <a:pt x="9" y="519"/>
                  </a:lnTo>
                  <a:lnTo>
                    <a:pt x="6" y="516"/>
                  </a:lnTo>
                  <a:lnTo>
                    <a:pt x="6" y="510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5"/>
                  </a:lnTo>
                  <a:lnTo>
                    <a:pt x="0" y="541"/>
                  </a:lnTo>
                  <a:lnTo>
                    <a:pt x="0" y="544"/>
                  </a:lnTo>
                  <a:lnTo>
                    <a:pt x="0" y="550"/>
                  </a:lnTo>
                  <a:lnTo>
                    <a:pt x="0" y="556"/>
                  </a:lnTo>
                  <a:lnTo>
                    <a:pt x="6" y="556"/>
                  </a:lnTo>
                  <a:lnTo>
                    <a:pt x="6" y="565"/>
                  </a:lnTo>
                  <a:lnTo>
                    <a:pt x="9" y="559"/>
                  </a:lnTo>
                  <a:lnTo>
                    <a:pt x="15" y="565"/>
                  </a:lnTo>
                  <a:lnTo>
                    <a:pt x="9" y="574"/>
                  </a:lnTo>
                  <a:lnTo>
                    <a:pt x="9" y="580"/>
                  </a:lnTo>
                  <a:lnTo>
                    <a:pt x="9" y="587"/>
                  </a:lnTo>
                  <a:lnTo>
                    <a:pt x="9" y="590"/>
                  </a:lnTo>
                  <a:lnTo>
                    <a:pt x="9" y="602"/>
                  </a:lnTo>
                  <a:lnTo>
                    <a:pt x="9" y="605"/>
                  </a:lnTo>
                  <a:lnTo>
                    <a:pt x="15" y="611"/>
                  </a:lnTo>
                  <a:lnTo>
                    <a:pt x="9" y="614"/>
                  </a:lnTo>
                  <a:lnTo>
                    <a:pt x="9" y="626"/>
                  </a:lnTo>
                  <a:lnTo>
                    <a:pt x="15" y="629"/>
                  </a:lnTo>
                  <a:lnTo>
                    <a:pt x="18" y="629"/>
                  </a:lnTo>
                  <a:lnTo>
                    <a:pt x="18" y="645"/>
                  </a:lnTo>
                  <a:lnTo>
                    <a:pt x="30" y="651"/>
                  </a:lnTo>
                  <a:lnTo>
                    <a:pt x="30" y="657"/>
                  </a:lnTo>
                  <a:lnTo>
                    <a:pt x="30" y="660"/>
                  </a:lnTo>
                  <a:lnTo>
                    <a:pt x="24" y="660"/>
                  </a:lnTo>
                  <a:lnTo>
                    <a:pt x="24" y="666"/>
                  </a:lnTo>
                  <a:lnTo>
                    <a:pt x="18" y="669"/>
                  </a:lnTo>
                  <a:lnTo>
                    <a:pt x="18" y="675"/>
                  </a:lnTo>
                  <a:lnTo>
                    <a:pt x="18" y="681"/>
                  </a:lnTo>
                  <a:lnTo>
                    <a:pt x="24" y="684"/>
                  </a:lnTo>
                  <a:lnTo>
                    <a:pt x="24" y="691"/>
                  </a:lnTo>
                  <a:lnTo>
                    <a:pt x="30" y="697"/>
                  </a:lnTo>
                  <a:lnTo>
                    <a:pt x="30" y="700"/>
                  </a:lnTo>
                  <a:lnTo>
                    <a:pt x="30" y="712"/>
                  </a:lnTo>
                  <a:lnTo>
                    <a:pt x="24" y="715"/>
                  </a:lnTo>
                  <a:lnTo>
                    <a:pt x="30" y="721"/>
                  </a:lnTo>
                  <a:lnTo>
                    <a:pt x="36" y="715"/>
                  </a:lnTo>
                  <a:lnTo>
                    <a:pt x="39" y="721"/>
                  </a:lnTo>
                  <a:lnTo>
                    <a:pt x="55" y="715"/>
                  </a:lnTo>
                  <a:lnTo>
                    <a:pt x="61" y="721"/>
                  </a:lnTo>
                  <a:lnTo>
                    <a:pt x="64" y="721"/>
                  </a:lnTo>
                  <a:lnTo>
                    <a:pt x="70" y="721"/>
                  </a:lnTo>
                  <a:lnTo>
                    <a:pt x="70" y="715"/>
                  </a:lnTo>
                  <a:lnTo>
                    <a:pt x="70" y="706"/>
                  </a:lnTo>
                  <a:lnTo>
                    <a:pt x="70" y="697"/>
                  </a:lnTo>
                  <a:lnTo>
                    <a:pt x="76" y="691"/>
                  </a:lnTo>
                  <a:lnTo>
                    <a:pt x="79" y="691"/>
                  </a:lnTo>
                  <a:lnTo>
                    <a:pt x="85" y="691"/>
                  </a:lnTo>
                  <a:lnTo>
                    <a:pt x="91" y="684"/>
                  </a:lnTo>
                  <a:lnTo>
                    <a:pt x="85" y="684"/>
                  </a:lnTo>
                  <a:lnTo>
                    <a:pt x="91" y="681"/>
                  </a:lnTo>
                  <a:lnTo>
                    <a:pt x="100" y="675"/>
                  </a:lnTo>
                  <a:lnTo>
                    <a:pt x="110" y="681"/>
                  </a:lnTo>
                  <a:lnTo>
                    <a:pt x="110" y="684"/>
                  </a:lnTo>
                  <a:lnTo>
                    <a:pt x="116" y="684"/>
                  </a:lnTo>
                  <a:lnTo>
                    <a:pt x="125" y="684"/>
                  </a:lnTo>
                  <a:lnTo>
                    <a:pt x="131" y="684"/>
                  </a:lnTo>
                  <a:lnTo>
                    <a:pt x="131" y="675"/>
                  </a:lnTo>
                  <a:lnTo>
                    <a:pt x="131" y="669"/>
                  </a:lnTo>
                  <a:lnTo>
                    <a:pt x="140" y="657"/>
                  </a:lnTo>
                  <a:lnTo>
                    <a:pt x="140" y="645"/>
                  </a:lnTo>
                  <a:lnTo>
                    <a:pt x="146" y="642"/>
                  </a:lnTo>
                  <a:lnTo>
                    <a:pt x="149" y="636"/>
                  </a:lnTo>
                  <a:lnTo>
                    <a:pt x="149" y="629"/>
                  </a:lnTo>
                  <a:lnTo>
                    <a:pt x="146" y="629"/>
                  </a:lnTo>
                  <a:lnTo>
                    <a:pt x="149" y="620"/>
                  </a:lnTo>
                  <a:lnTo>
                    <a:pt x="155" y="614"/>
                  </a:lnTo>
                  <a:lnTo>
                    <a:pt x="149" y="611"/>
                  </a:lnTo>
                  <a:lnTo>
                    <a:pt x="149" y="605"/>
                  </a:lnTo>
                  <a:lnTo>
                    <a:pt x="149" y="602"/>
                  </a:lnTo>
                  <a:lnTo>
                    <a:pt x="155" y="596"/>
                  </a:lnTo>
                  <a:lnTo>
                    <a:pt x="155" y="590"/>
                  </a:lnTo>
                  <a:lnTo>
                    <a:pt x="162" y="580"/>
                  </a:lnTo>
                  <a:lnTo>
                    <a:pt x="162" y="574"/>
                  </a:lnTo>
                  <a:lnTo>
                    <a:pt x="162" y="571"/>
                  </a:lnTo>
                  <a:lnTo>
                    <a:pt x="155" y="559"/>
                  </a:lnTo>
                  <a:lnTo>
                    <a:pt x="165" y="556"/>
                  </a:lnTo>
                  <a:lnTo>
                    <a:pt x="149" y="550"/>
                  </a:lnTo>
                  <a:lnTo>
                    <a:pt x="155" y="544"/>
                  </a:lnTo>
                  <a:lnTo>
                    <a:pt x="165" y="550"/>
                  </a:lnTo>
                  <a:lnTo>
                    <a:pt x="171" y="550"/>
                  </a:lnTo>
                  <a:lnTo>
                    <a:pt x="180" y="541"/>
                  </a:lnTo>
                  <a:lnTo>
                    <a:pt x="180" y="535"/>
                  </a:lnTo>
                  <a:lnTo>
                    <a:pt x="180" y="532"/>
                  </a:lnTo>
                  <a:lnTo>
                    <a:pt x="186" y="532"/>
                  </a:lnTo>
                  <a:lnTo>
                    <a:pt x="192" y="532"/>
                  </a:lnTo>
                  <a:lnTo>
                    <a:pt x="195" y="535"/>
                  </a:lnTo>
                  <a:lnTo>
                    <a:pt x="201" y="525"/>
                  </a:lnTo>
                  <a:lnTo>
                    <a:pt x="204" y="519"/>
                  </a:lnTo>
                  <a:lnTo>
                    <a:pt x="217" y="516"/>
                  </a:lnTo>
                  <a:lnTo>
                    <a:pt x="204" y="510"/>
                  </a:lnTo>
                  <a:lnTo>
                    <a:pt x="204" y="504"/>
                  </a:lnTo>
                  <a:lnTo>
                    <a:pt x="210" y="501"/>
                  </a:lnTo>
                  <a:lnTo>
                    <a:pt x="217" y="501"/>
                  </a:lnTo>
                  <a:lnTo>
                    <a:pt x="226" y="486"/>
                  </a:lnTo>
                  <a:lnTo>
                    <a:pt x="220" y="480"/>
                  </a:lnTo>
                  <a:lnTo>
                    <a:pt x="220" y="470"/>
                  </a:lnTo>
                  <a:lnTo>
                    <a:pt x="210" y="477"/>
                  </a:lnTo>
                  <a:lnTo>
                    <a:pt x="210" y="470"/>
                  </a:lnTo>
                  <a:lnTo>
                    <a:pt x="210" y="464"/>
                  </a:lnTo>
                  <a:lnTo>
                    <a:pt x="204" y="461"/>
                  </a:lnTo>
                  <a:lnTo>
                    <a:pt x="201" y="455"/>
                  </a:lnTo>
                  <a:lnTo>
                    <a:pt x="201" y="449"/>
                  </a:lnTo>
                  <a:lnTo>
                    <a:pt x="201" y="446"/>
                  </a:lnTo>
                  <a:lnTo>
                    <a:pt x="192" y="449"/>
                  </a:lnTo>
                  <a:lnTo>
                    <a:pt x="186" y="446"/>
                  </a:lnTo>
                  <a:lnTo>
                    <a:pt x="180" y="440"/>
                  </a:lnTo>
                  <a:lnTo>
                    <a:pt x="180" y="431"/>
                  </a:lnTo>
                  <a:lnTo>
                    <a:pt x="177" y="425"/>
                  </a:lnTo>
                  <a:lnTo>
                    <a:pt x="177" y="422"/>
                  </a:lnTo>
                  <a:lnTo>
                    <a:pt x="171" y="415"/>
                  </a:lnTo>
                  <a:lnTo>
                    <a:pt x="177" y="415"/>
                  </a:lnTo>
                  <a:lnTo>
                    <a:pt x="180" y="409"/>
                  </a:lnTo>
                  <a:lnTo>
                    <a:pt x="180" y="400"/>
                  </a:lnTo>
                  <a:lnTo>
                    <a:pt x="180" y="394"/>
                  </a:lnTo>
                  <a:lnTo>
                    <a:pt x="180" y="385"/>
                  </a:lnTo>
                  <a:lnTo>
                    <a:pt x="186" y="385"/>
                  </a:lnTo>
                  <a:lnTo>
                    <a:pt x="180" y="382"/>
                  </a:lnTo>
                  <a:lnTo>
                    <a:pt x="186" y="376"/>
                  </a:lnTo>
                  <a:lnTo>
                    <a:pt x="186" y="367"/>
                  </a:lnTo>
                  <a:lnTo>
                    <a:pt x="192" y="360"/>
                  </a:lnTo>
                  <a:lnTo>
                    <a:pt x="192" y="351"/>
                  </a:lnTo>
                  <a:lnTo>
                    <a:pt x="177" y="351"/>
                  </a:lnTo>
                  <a:lnTo>
                    <a:pt x="177" y="339"/>
                  </a:lnTo>
                  <a:lnTo>
                    <a:pt x="180" y="336"/>
                  </a:lnTo>
                  <a:lnTo>
                    <a:pt x="192" y="339"/>
                  </a:lnTo>
                  <a:lnTo>
                    <a:pt x="195" y="336"/>
                  </a:lnTo>
                  <a:lnTo>
                    <a:pt x="201" y="336"/>
                  </a:lnTo>
                  <a:lnTo>
                    <a:pt x="204" y="330"/>
                  </a:lnTo>
                  <a:lnTo>
                    <a:pt x="210" y="330"/>
                  </a:lnTo>
                  <a:lnTo>
                    <a:pt x="220" y="324"/>
                  </a:lnTo>
                  <a:lnTo>
                    <a:pt x="217" y="321"/>
                  </a:lnTo>
                  <a:lnTo>
                    <a:pt x="226" y="308"/>
                  </a:lnTo>
                  <a:lnTo>
                    <a:pt x="220" y="305"/>
                  </a:lnTo>
                  <a:lnTo>
                    <a:pt x="232" y="305"/>
                  </a:lnTo>
                  <a:lnTo>
                    <a:pt x="235" y="296"/>
                  </a:lnTo>
                  <a:lnTo>
                    <a:pt x="241" y="299"/>
                  </a:lnTo>
                  <a:lnTo>
                    <a:pt x="250" y="296"/>
                  </a:lnTo>
                  <a:lnTo>
                    <a:pt x="247" y="290"/>
                  </a:lnTo>
                  <a:lnTo>
                    <a:pt x="250" y="284"/>
                  </a:lnTo>
                  <a:lnTo>
                    <a:pt x="256" y="284"/>
                  </a:lnTo>
                  <a:lnTo>
                    <a:pt x="265" y="281"/>
                  </a:lnTo>
                  <a:lnTo>
                    <a:pt x="265" y="269"/>
                  </a:lnTo>
                  <a:lnTo>
                    <a:pt x="265" y="266"/>
                  </a:lnTo>
                  <a:lnTo>
                    <a:pt x="265" y="260"/>
                  </a:lnTo>
                  <a:lnTo>
                    <a:pt x="271" y="250"/>
                  </a:lnTo>
                  <a:lnTo>
                    <a:pt x="275" y="250"/>
                  </a:lnTo>
                  <a:lnTo>
                    <a:pt x="281" y="241"/>
                  </a:lnTo>
                  <a:lnTo>
                    <a:pt x="287" y="235"/>
                  </a:lnTo>
                  <a:lnTo>
                    <a:pt x="281" y="229"/>
                  </a:lnTo>
                  <a:lnTo>
                    <a:pt x="281" y="226"/>
                  </a:lnTo>
                  <a:lnTo>
                    <a:pt x="281" y="214"/>
                  </a:lnTo>
                  <a:lnTo>
                    <a:pt x="281" y="204"/>
                  </a:lnTo>
                  <a:lnTo>
                    <a:pt x="287" y="198"/>
                  </a:lnTo>
                  <a:lnTo>
                    <a:pt x="287" y="195"/>
                  </a:lnTo>
                  <a:lnTo>
                    <a:pt x="287" y="189"/>
                  </a:lnTo>
                  <a:lnTo>
                    <a:pt x="290" y="186"/>
                  </a:lnTo>
                  <a:lnTo>
                    <a:pt x="302" y="186"/>
                  </a:lnTo>
                  <a:lnTo>
                    <a:pt x="302" y="174"/>
                  </a:lnTo>
                  <a:lnTo>
                    <a:pt x="302" y="165"/>
                  </a:lnTo>
                  <a:lnTo>
                    <a:pt x="302" y="159"/>
                  </a:lnTo>
                  <a:lnTo>
                    <a:pt x="305" y="159"/>
                  </a:lnTo>
                  <a:lnTo>
                    <a:pt x="311" y="165"/>
                  </a:lnTo>
                  <a:lnTo>
                    <a:pt x="320" y="156"/>
                  </a:lnTo>
                  <a:lnTo>
                    <a:pt x="326" y="159"/>
                  </a:lnTo>
                  <a:lnTo>
                    <a:pt x="333" y="159"/>
                  </a:lnTo>
                  <a:lnTo>
                    <a:pt x="336" y="159"/>
                  </a:lnTo>
                  <a:lnTo>
                    <a:pt x="342" y="165"/>
                  </a:lnTo>
                  <a:lnTo>
                    <a:pt x="345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3349839" y="2388457"/>
              <a:ext cx="730251" cy="1526117"/>
            </a:xfrm>
            <a:custGeom>
              <a:avLst/>
              <a:gdLst>
                <a:gd name="T0" fmla="*/ 336 w 345"/>
                <a:gd name="T1" fmla="*/ 131 h 721"/>
                <a:gd name="T2" fmla="*/ 336 w 345"/>
                <a:gd name="T3" fmla="*/ 94 h 721"/>
                <a:gd name="T4" fmla="*/ 320 w 345"/>
                <a:gd name="T5" fmla="*/ 76 h 721"/>
                <a:gd name="T6" fmla="*/ 326 w 345"/>
                <a:gd name="T7" fmla="*/ 49 h 721"/>
                <a:gd name="T8" fmla="*/ 296 w 345"/>
                <a:gd name="T9" fmla="*/ 24 h 721"/>
                <a:gd name="T10" fmla="*/ 271 w 345"/>
                <a:gd name="T11" fmla="*/ 6 h 721"/>
                <a:gd name="T12" fmla="*/ 250 w 345"/>
                <a:gd name="T13" fmla="*/ 18 h 721"/>
                <a:gd name="T14" fmla="*/ 226 w 345"/>
                <a:gd name="T15" fmla="*/ 30 h 721"/>
                <a:gd name="T16" fmla="*/ 201 w 345"/>
                <a:gd name="T17" fmla="*/ 46 h 721"/>
                <a:gd name="T18" fmla="*/ 171 w 345"/>
                <a:gd name="T19" fmla="*/ 76 h 721"/>
                <a:gd name="T20" fmla="*/ 171 w 345"/>
                <a:gd name="T21" fmla="*/ 104 h 721"/>
                <a:gd name="T22" fmla="*/ 146 w 345"/>
                <a:gd name="T23" fmla="*/ 140 h 721"/>
                <a:gd name="T24" fmla="*/ 116 w 345"/>
                <a:gd name="T25" fmla="*/ 174 h 721"/>
                <a:gd name="T26" fmla="*/ 110 w 345"/>
                <a:gd name="T27" fmla="*/ 214 h 721"/>
                <a:gd name="T28" fmla="*/ 100 w 345"/>
                <a:gd name="T29" fmla="*/ 244 h 721"/>
                <a:gd name="T30" fmla="*/ 79 w 345"/>
                <a:gd name="T31" fmla="*/ 266 h 721"/>
                <a:gd name="T32" fmla="*/ 55 w 345"/>
                <a:gd name="T33" fmla="*/ 275 h 721"/>
                <a:gd name="T34" fmla="*/ 45 w 345"/>
                <a:gd name="T35" fmla="*/ 321 h 721"/>
                <a:gd name="T36" fmla="*/ 48 w 345"/>
                <a:gd name="T37" fmla="*/ 354 h 721"/>
                <a:gd name="T38" fmla="*/ 55 w 345"/>
                <a:gd name="T39" fmla="*/ 385 h 721"/>
                <a:gd name="T40" fmla="*/ 39 w 345"/>
                <a:gd name="T41" fmla="*/ 422 h 721"/>
                <a:gd name="T42" fmla="*/ 39 w 345"/>
                <a:gd name="T43" fmla="*/ 470 h 721"/>
                <a:gd name="T44" fmla="*/ 18 w 345"/>
                <a:gd name="T45" fmla="*/ 486 h 721"/>
                <a:gd name="T46" fmla="*/ 15 w 345"/>
                <a:gd name="T47" fmla="*/ 516 h 721"/>
                <a:gd name="T48" fmla="*/ 0 w 345"/>
                <a:gd name="T49" fmla="*/ 510 h 721"/>
                <a:gd name="T50" fmla="*/ 0 w 345"/>
                <a:gd name="T51" fmla="*/ 544 h 721"/>
                <a:gd name="T52" fmla="*/ 9 w 345"/>
                <a:gd name="T53" fmla="*/ 559 h 721"/>
                <a:gd name="T54" fmla="*/ 9 w 345"/>
                <a:gd name="T55" fmla="*/ 590 h 721"/>
                <a:gd name="T56" fmla="*/ 9 w 345"/>
                <a:gd name="T57" fmla="*/ 626 h 721"/>
                <a:gd name="T58" fmla="*/ 30 w 345"/>
                <a:gd name="T59" fmla="*/ 657 h 721"/>
                <a:gd name="T60" fmla="*/ 18 w 345"/>
                <a:gd name="T61" fmla="*/ 675 h 721"/>
                <a:gd name="T62" fmla="*/ 30 w 345"/>
                <a:gd name="T63" fmla="*/ 700 h 721"/>
                <a:gd name="T64" fmla="*/ 39 w 345"/>
                <a:gd name="T65" fmla="*/ 721 h 721"/>
                <a:gd name="T66" fmla="*/ 70 w 345"/>
                <a:gd name="T67" fmla="*/ 715 h 721"/>
                <a:gd name="T68" fmla="*/ 85 w 345"/>
                <a:gd name="T69" fmla="*/ 691 h 721"/>
                <a:gd name="T70" fmla="*/ 110 w 345"/>
                <a:gd name="T71" fmla="*/ 681 h 721"/>
                <a:gd name="T72" fmla="*/ 131 w 345"/>
                <a:gd name="T73" fmla="*/ 675 h 721"/>
                <a:gd name="T74" fmla="*/ 149 w 345"/>
                <a:gd name="T75" fmla="*/ 636 h 721"/>
                <a:gd name="T76" fmla="*/ 149 w 345"/>
                <a:gd name="T77" fmla="*/ 611 h 721"/>
                <a:gd name="T78" fmla="*/ 162 w 345"/>
                <a:gd name="T79" fmla="*/ 580 h 721"/>
                <a:gd name="T80" fmla="*/ 149 w 345"/>
                <a:gd name="T81" fmla="*/ 550 h 721"/>
                <a:gd name="T82" fmla="*/ 180 w 345"/>
                <a:gd name="T83" fmla="*/ 535 h 721"/>
                <a:gd name="T84" fmla="*/ 201 w 345"/>
                <a:gd name="T85" fmla="*/ 525 h 721"/>
                <a:gd name="T86" fmla="*/ 210 w 345"/>
                <a:gd name="T87" fmla="*/ 501 h 721"/>
                <a:gd name="T88" fmla="*/ 210 w 345"/>
                <a:gd name="T89" fmla="*/ 477 h 721"/>
                <a:gd name="T90" fmla="*/ 201 w 345"/>
                <a:gd name="T91" fmla="*/ 449 h 721"/>
                <a:gd name="T92" fmla="*/ 180 w 345"/>
                <a:gd name="T93" fmla="*/ 431 h 721"/>
                <a:gd name="T94" fmla="*/ 180 w 345"/>
                <a:gd name="T95" fmla="*/ 409 h 721"/>
                <a:gd name="T96" fmla="*/ 180 w 345"/>
                <a:gd name="T97" fmla="*/ 382 h 721"/>
                <a:gd name="T98" fmla="*/ 177 w 345"/>
                <a:gd name="T99" fmla="*/ 351 h 721"/>
                <a:gd name="T100" fmla="*/ 201 w 345"/>
                <a:gd name="T101" fmla="*/ 336 h 721"/>
                <a:gd name="T102" fmla="*/ 226 w 345"/>
                <a:gd name="T103" fmla="*/ 308 h 721"/>
                <a:gd name="T104" fmla="*/ 250 w 345"/>
                <a:gd name="T105" fmla="*/ 296 h 721"/>
                <a:gd name="T106" fmla="*/ 265 w 345"/>
                <a:gd name="T107" fmla="*/ 269 h 721"/>
                <a:gd name="T108" fmla="*/ 281 w 345"/>
                <a:gd name="T109" fmla="*/ 241 h 721"/>
                <a:gd name="T110" fmla="*/ 281 w 345"/>
                <a:gd name="T111" fmla="*/ 204 h 721"/>
                <a:gd name="T112" fmla="*/ 302 w 345"/>
                <a:gd name="T113" fmla="*/ 186 h 721"/>
                <a:gd name="T114" fmla="*/ 311 w 345"/>
                <a:gd name="T115" fmla="*/ 165 h 721"/>
                <a:gd name="T116" fmla="*/ 342 w 345"/>
                <a:gd name="T117" fmla="*/ 165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5" h="721">
                  <a:moveTo>
                    <a:pt x="345" y="159"/>
                  </a:moveTo>
                  <a:lnTo>
                    <a:pt x="345" y="149"/>
                  </a:lnTo>
                  <a:lnTo>
                    <a:pt x="342" y="143"/>
                  </a:lnTo>
                  <a:lnTo>
                    <a:pt x="336" y="134"/>
                  </a:lnTo>
                  <a:lnTo>
                    <a:pt x="336" y="131"/>
                  </a:lnTo>
                  <a:lnTo>
                    <a:pt x="336" y="119"/>
                  </a:lnTo>
                  <a:lnTo>
                    <a:pt x="336" y="110"/>
                  </a:lnTo>
                  <a:lnTo>
                    <a:pt x="342" y="104"/>
                  </a:lnTo>
                  <a:lnTo>
                    <a:pt x="336" y="101"/>
                  </a:lnTo>
                  <a:lnTo>
                    <a:pt x="336" y="94"/>
                  </a:lnTo>
                  <a:lnTo>
                    <a:pt x="330" y="88"/>
                  </a:lnTo>
                  <a:lnTo>
                    <a:pt x="330" y="85"/>
                  </a:lnTo>
                  <a:lnTo>
                    <a:pt x="330" y="79"/>
                  </a:lnTo>
                  <a:lnTo>
                    <a:pt x="330" y="76"/>
                  </a:lnTo>
                  <a:lnTo>
                    <a:pt x="320" y="76"/>
                  </a:lnTo>
                  <a:lnTo>
                    <a:pt x="326" y="70"/>
                  </a:lnTo>
                  <a:lnTo>
                    <a:pt x="326" y="64"/>
                  </a:lnTo>
                  <a:lnTo>
                    <a:pt x="326" y="61"/>
                  </a:lnTo>
                  <a:lnTo>
                    <a:pt x="326" y="55"/>
                  </a:lnTo>
                  <a:lnTo>
                    <a:pt x="326" y="49"/>
                  </a:lnTo>
                  <a:lnTo>
                    <a:pt x="320" y="46"/>
                  </a:lnTo>
                  <a:lnTo>
                    <a:pt x="320" y="33"/>
                  </a:lnTo>
                  <a:lnTo>
                    <a:pt x="314" y="33"/>
                  </a:lnTo>
                  <a:lnTo>
                    <a:pt x="305" y="30"/>
                  </a:lnTo>
                  <a:lnTo>
                    <a:pt x="296" y="24"/>
                  </a:lnTo>
                  <a:lnTo>
                    <a:pt x="290" y="24"/>
                  </a:lnTo>
                  <a:lnTo>
                    <a:pt x="287" y="18"/>
                  </a:lnTo>
                  <a:lnTo>
                    <a:pt x="281" y="18"/>
                  </a:lnTo>
                  <a:lnTo>
                    <a:pt x="281" y="9"/>
                  </a:lnTo>
                  <a:lnTo>
                    <a:pt x="271" y="6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0" y="6"/>
                  </a:lnTo>
                  <a:lnTo>
                    <a:pt x="250" y="15"/>
                  </a:lnTo>
                  <a:lnTo>
                    <a:pt x="250" y="18"/>
                  </a:lnTo>
                  <a:lnTo>
                    <a:pt x="241" y="15"/>
                  </a:lnTo>
                  <a:lnTo>
                    <a:pt x="235" y="30"/>
                  </a:lnTo>
                  <a:lnTo>
                    <a:pt x="235" y="33"/>
                  </a:lnTo>
                  <a:lnTo>
                    <a:pt x="232" y="33"/>
                  </a:lnTo>
                  <a:lnTo>
                    <a:pt x="226" y="30"/>
                  </a:lnTo>
                  <a:lnTo>
                    <a:pt x="217" y="33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0" y="49"/>
                  </a:lnTo>
                  <a:lnTo>
                    <a:pt x="201" y="46"/>
                  </a:lnTo>
                  <a:lnTo>
                    <a:pt x="195" y="46"/>
                  </a:lnTo>
                  <a:lnTo>
                    <a:pt x="189" y="55"/>
                  </a:lnTo>
                  <a:lnTo>
                    <a:pt x="189" y="61"/>
                  </a:lnTo>
                  <a:lnTo>
                    <a:pt x="174" y="70"/>
                  </a:lnTo>
                  <a:lnTo>
                    <a:pt x="171" y="76"/>
                  </a:lnTo>
                  <a:lnTo>
                    <a:pt x="165" y="79"/>
                  </a:lnTo>
                  <a:lnTo>
                    <a:pt x="171" y="85"/>
                  </a:lnTo>
                  <a:lnTo>
                    <a:pt x="174" y="94"/>
                  </a:lnTo>
                  <a:lnTo>
                    <a:pt x="171" y="101"/>
                  </a:lnTo>
                  <a:lnTo>
                    <a:pt x="171" y="104"/>
                  </a:lnTo>
                  <a:lnTo>
                    <a:pt x="162" y="113"/>
                  </a:lnTo>
                  <a:lnTo>
                    <a:pt x="149" y="119"/>
                  </a:lnTo>
                  <a:lnTo>
                    <a:pt x="149" y="131"/>
                  </a:lnTo>
                  <a:lnTo>
                    <a:pt x="149" y="134"/>
                  </a:lnTo>
                  <a:lnTo>
                    <a:pt x="146" y="140"/>
                  </a:lnTo>
                  <a:lnTo>
                    <a:pt x="134" y="143"/>
                  </a:lnTo>
                  <a:lnTo>
                    <a:pt x="125" y="149"/>
                  </a:lnTo>
                  <a:lnTo>
                    <a:pt x="125" y="159"/>
                  </a:lnTo>
                  <a:lnTo>
                    <a:pt x="119" y="171"/>
                  </a:lnTo>
                  <a:lnTo>
                    <a:pt x="116" y="174"/>
                  </a:lnTo>
                  <a:lnTo>
                    <a:pt x="116" y="186"/>
                  </a:lnTo>
                  <a:lnTo>
                    <a:pt x="116" y="189"/>
                  </a:lnTo>
                  <a:lnTo>
                    <a:pt x="116" y="195"/>
                  </a:lnTo>
                  <a:lnTo>
                    <a:pt x="110" y="211"/>
                  </a:lnTo>
                  <a:lnTo>
                    <a:pt x="110" y="214"/>
                  </a:lnTo>
                  <a:lnTo>
                    <a:pt x="100" y="220"/>
                  </a:lnTo>
                  <a:lnTo>
                    <a:pt x="94" y="226"/>
                  </a:lnTo>
                  <a:lnTo>
                    <a:pt x="100" y="235"/>
                  </a:lnTo>
                  <a:lnTo>
                    <a:pt x="100" y="241"/>
                  </a:lnTo>
                  <a:lnTo>
                    <a:pt x="100" y="244"/>
                  </a:lnTo>
                  <a:lnTo>
                    <a:pt x="103" y="253"/>
                  </a:lnTo>
                  <a:lnTo>
                    <a:pt x="100" y="260"/>
                  </a:lnTo>
                  <a:lnTo>
                    <a:pt x="91" y="260"/>
                  </a:lnTo>
                  <a:lnTo>
                    <a:pt x="85" y="260"/>
                  </a:lnTo>
                  <a:lnTo>
                    <a:pt x="79" y="266"/>
                  </a:lnTo>
                  <a:lnTo>
                    <a:pt x="76" y="269"/>
                  </a:lnTo>
                  <a:lnTo>
                    <a:pt x="70" y="269"/>
                  </a:lnTo>
                  <a:lnTo>
                    <a:pt x="70" y="266"/>
                  </a:lnTo>
                  <a:lnTo>
                    <a:pt x="61" y="269"/>
                  </a:lnTo>
                  <a:lnTo>
                    <a:pt x="55" y="275"/>
                  </a:lnTo>
                  <a:lnTo>
                    <a:pt x="48" y="284"/>
                  </a:lnTo>
                  <a:lnTo>
                    <a:pt x="48" y="296"/>
                  </a:lnTo>
                  <a:lnTo>
                    <a:pt x="48" y="305"/>
                  </a:lnTo>
                  <a:lnTo>
                    <a:pt x="48" y="315"/>
                  </a:lnTo>
                  <a:lnTo>
                    <a:pt x="45" y="321"/>
                  </a:lnTo>
                  <a:lnTo>
                    <a:pt x="45" y="330"/>
                  </a:lnTo>
                  <a:lnTo>
                    <a:pt x="45" y="336"/>
                  </a:lnTo>
                  <a:lnTo>
                    <a:pt x="48" y="339"/>
                  </a:lnTo>
                  <a:lnTo>
                    <a:pt x="48" y="351"/>
                  </a:lnTo>
                  <a:lnTo>
                    <a:pt x="48" y="354"/>
                  </a:lnTo>
                  <a:lnTo>
                    <a:pt x="45" y="367"/>
                  </a:lnTo>
                  <a:lnTo>
                    <a:pt x="45" y="370"/>
                  </a:lnTo>
                  <a:lnTo>
                    <a:pt x="45" y="376"/>
                  </a:lnTo>
                  <a:lnTo>
                    <a:pt x="48" y="382"/>
                  </a:lnTo>
                  <a:lnTo>
                    <a:pt x="55" y="385"/>
                  </a:lnTo>
                  <a:lnTo>
                    <a:pt x="55" y="391"/>
                  </a:lnTo>
                  <a:lnTo>
                    <a:pt x="55" y="400"/>
                  </a:lnTo>
                  <a:lnTo>
                    <a:pt x="55" y="406"/>
                  </a:lnTo>
                  <a:lnTo>
                    <a:pt x="39" y="415"/>
                  </a:lnTo>
                  <a:lnTo>
                    <a:pt x="39" y="422"/>
                  </a:lnTo>
                  <a:lnTo>
                    <a:pt x="45" y="431"/>
                  </a:lnTo>
                  <a:lnTo>
                    <a:pt x="45" y="434"/>
                  </a:lnTo>
                  <a:lnTo>
                    <a:pt x="45" y="440"/>
                  </a:lnTo>
                  <a:lnTo>
                    <a:pt x="45" y="455"/>
                  </a:lnTo>
                  <a:lnTo>
                    <a:pt x="39" y="470"/>
                  </a:lnTo>
                  <a:lnTo>
                    <a:pt x="33" y="470"/>
                  </a:lnTo>
                  <a:lnTo>
                    <a:pt x="30" y="470"/>
                  </a:lnTo>
                  <a:lnTo>
                    <a:pt x="24" y="477"/>
                  </a:lnTo>
                  <a:lnTo>
                    <a:pt x="24" y="480"/>
                  </a:lnTo>
                  <a:lnTo>
                    <a:pt x="18" y="486"/>
                  </a:lnTo>
                  <a:lnTo>
                    <a:pt x="18" y="489"/>
                  </a:lnTo>
                  <a:lnTo>
                    <a:pt x="9" y="501"/>
                  </a:lnTo>
                  <a:lnTo>
                    <a:pt x="15" y="504"/>
                  </a:lnTo>
                  <a:lnTo>
                    <a:pt x="15" y="510"/>
                  </a:lnTo>
                  <a:lnTo>
                    <a:pt x="15" y="516"/>
                  </a:lnTo>
                  <a:lnTo>
                    <a:pt x="9" y="519"/>
                  </a:lnTo>
                  <a:lnTo>
                    <a:pt x="6" y="516"/>
                  </a:lnTo>
                  <a:lnTo>
                    <a:pt x="6" y="510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5"/>
                  </a:lnTo>
                  <a:lnTo>
                    <a:pt x="0" y="541"/>
                  </a:lnTo>
                  <a:lnTo>
                    <a:pt x="0" y="544"/>
                  </a:lnTo>
                  <a:lnTo>
                    <a:pt x="0" y="550"/>
                  </a:lnTo>
                  <a:lnTo>
                    <a:pt x="0" y="556"/>
                  </a:lnTo>
                  <a:lnTo>
                    <a:pt x="6" y="556"/>
                  </a:lnTo>
                  <a:lnTo>
                    <a:pt x="6" y="565"/>
                  </a:lnTo>
                  <a:lnTo>
                    <a:pt x="9" y="559"/>
                  </a:lnTo>
                  <a:lnTo>
                    <a:pt x="15" y="565"/>
                  </a:lnTo>
                  <a:lnTo>
                    <a:pt x="9" y="574"/>
                  </a:lnTo>
                  <a:lnTo>
                    <a:pt x="9" y="580"/>
                  </a:lnTo>
                  <a:lnTo>
                    <a:pt x="9" y="587"/>
                  </a:lnTo>
                  <a:lnTo>
                    <a:pt x="9" y="590"/>
                  </a:lnTo>
                  <a:lnTo>
                    <a:pt x="9" y="602"/>
                  </a:lnTo>
                  <a:lnTo>
                    <a:pt x="9" y="605"/>
                  </a:lnTo>
                  <a:lnTo>
                    <a:pt x="15" y="611"/>
                  </a:lnTo>
                  <a:lnTo>
                    <a:pt x="9" y="614"/>
                  </a:lnTo>
                  <a:lnTo>
                    <a:pt x="9" y="626"/>
                  </a:lnTo>
                  <a:lnTo>
                    <a:pt x="15" y="629"/>
                  </a:lnTo>
                  <a:lnTo>
                    <a:pt x="18" y="629"/>
                  </a:lnTo>
                  <a:lnTo>
                    <a:pt x="18" y="645"/>
                  </a:lnTo>
                  <a:lnTo>
                    <a:pt x="30" y="651"/>
                  </a:lnTo>
                  <a:lnTo>
                    <a:pt x="30" y="657"/>
                  </a:lnTo>
                  <a:lnTo>
                    <a:pt x="30" y="660"/>
                  </a:lnTo>
                  <a:lnTo>
                    <a:pt x="24" y="660"/>
                  </a:lnTo>
                  <a:lnTo>
                    <a:pt x="24" y="666"/>
                  </a:lnTo>
                  <a:lnTo>
                    <a:pt x="18" y="669"/>
                  </a:lnTo>
                  <a:lnTo>
                    <a:pt x="18" y="675"/>
                  </a:lnTo>
                  <a:lnTo>
                    <a:pt x="18" y="681"/>
                  </a:lnTo>
                  <a:lnTo>
                    <a:pt x="24" y="684"/>
                  </a:lnTo>
                  <a:lnTo>
                    <a:pt x="24" y="691"/>
                  </a:lnTo>
                  <a:lnTo>
                    <a:pt x="30" y="697"/>
                  </a:lnTo>
                  <a:lnTo>
                    <a:pt x="30" y="700"/>
                  </a:lnTo>
                  <a:lnTo>
                    <a:pt x="30" y="712"/>
                  </a:lnTo>
                  <a:lnTo>
                    <a:pt x="24" y="715"/>
                  </a:lnTo>
                  <a:lnTo>
                    <a:pt x="30" y="721"/>
                  </a:lnTo>
                  <a:lnTo>
                    <a:pt x="36" y="715"/>
                  </a:lnTo>
                  <a:lnTo>
                    <a:pt x="39" y="721"/>
                  </a:lnTo>
                  <a:lnTo>
                    <a:pt x="55" y="715"/>
                  </a:lnTo>
                  <a:lnTo>
                    <a:pt x="61" y="721"/>
                  </a:lnTo>
                  <a:lnTo>
                    <a:pt x="64" y="721"/>
                  </a:lnTo>
                  <a:lnTo>
                    <a:pt x="70" y="721"/>
                  </a:lnTo>
                  <a:lnTo>
                    <a:pt x="70" y="715"/>
                  </a:lnTo>
                  <a:lnTo>
                    <a:pt x="70" y="706"/>
                  </a:lnTo>
                  <a:lnTo>
                    <a:pt x="70" y="697"/>
                  </a:lnTo>
                  <a:lnTo>
                    <a:pt x="76" y="691"/>
                  </a:lnTo>
                  <a:lnTo>
                    <a:pt x="79" y="691"/>
                  </a:lnTo>
                  <a:lnTo>
                    <a:pt x="85" y="691"/>
                  </a:lnTo>
                  <a:lnTo>
                    <a:pt x="91" y="684"/>
                  </a:lnTo>
                  <a:lnTo>
                    <a:pt x="85" y="684"/>
                  </a:lnTo>
                  <a:lnTo>
                    <a:pt x="91" y="681"/>
                  </a:lnTo>
                  <a:lnTo>
                    <a:pt x="100" y="675"/>
                  </a:lnTo>
                  <a:lnTo>
                    <a:pt x="110" y="681"/>
                  </a:lnTo>
                  <a:lnTo>
                    <a:pt x="110" y="684"/>
                  </a:lnTo>
                  <a:lnTo>
                    <a:pt x="116" y="684"/>
                  </a:lnTo>
                  <a:lnTo>
                    <a:pt x="125" y="684"/>
                  </a:lnTo>
                  <a:lnTo>
                    <a:pt x="131" y="684"/>
                  </a:lnTo>
                  <a:lnTo>
                    <a:pt x="131" y="675"/>
                  </a:lnTo>
                  <a:lnTo>
                    <a:pt x="131" y="669"/>
                  </a:lnTo>
                  <a:lnTo>
                    <a:pt x="140" y="657"/>
                  </a:lnTo>
                  <a:lnTo>
                    <a:pt x="140" y="645"/>
                  </a:lnTo>
                  <a:lnTo>
                    <a:pt x="146" y="642"/>
                  </a:lnTo>
                  <a:lnTo>
                    <a:pt x="149" y="636"/>
                  </a:lnTo>
                  <a:lnTo>
                    <a:pt x="149" y="629"/>
                  </a:lnTo>
                  <a:lnTo>
                    <a:pt x="146" y="629"/>
                  </a:lnTo>
                  <a:lnTo>
                    <a:pt x="149" y="620"/>
                  </a:lnTo>
                  <a:lnTo>
                    <a:pt x="155" y="614"/>
                  </a:lnTo>
                  <a:lnTo>
                    <a:pt x="149" y="611"/>
                  </a:lnTo>
                  <a:lnTo>
                    <a:pt x="149" y="605"/>
                  </a:lnTo>
                  <a:lnTo>
                    <a:pt x="149" y="602"/>
                  </a:lnTo>
                  <a:lnTo>
                    <a:pt x="155" y="596"/>
                  </a:lnTo>
                  <a:lnTo>
                    <a:pt x="155" y="590"/>
                  </a:lnTo>
                  <a:lnTo>
                    <a:pt x="162" y="580"/>
                  </a:lnTo>
                  <a:lnTo>
                    <a:pt x="162" y="574"/>
                  </a:lnTo>
                  <a:lnTo>
                    <a:pt x="162" y="571"/>
                  </a:lnTo>
                  <a:lnTo>
                    <a:pt x="155" y="559"/>
                  </a:lnTo>
                  <a:lnTo>
                    <a:pt x="165" y="556"/>
                  </a:lnTo>
                  <a:lnTo>
                    <a:pt x="149" y="550"/>
                  </a:lnTo>
                  <a:lnTo>
                    <a:pt x="155" y="544"/>
                  </a:lnTo>
                  <a:lnTo>
                    <a:pt x="165" y="550"/>
                  </a:lnTo>
                  <a:lnTo>
                    <a:pt x="171" y="550"/>
                  </a:lnTo>
                  <a:lnTo>
                    <a:pt x="180" y="541"/>
                  </a:lnTo>
                  <a:lnTo>
                    <a:pt x="180" y="535"/>
                  </a:lnTo>
                  <a:lnTo>
                    <a:pt x="180" y="532"/>
                  </a:lnTo>
                  <a:lnTo>
                    <a:pt x="186" y="532"/>
                  </a:lnTo>
                  <a:lnTo>
                    <a:pt x="192" y="532"/>
                  </a:lnTo>
                  <a:lnTo>
                    <a:pt x="195" y="535"/>
                  </a:lnTo>
                  <a:lnTo>
                    <a:pt x="201" y="525"/>
                  </a:lnTo>
                  <a:lnTo>
                    <a:pt x="204" y="519"/>
                  </a:lnTo>
                  <a:lnTo>
                    <a:pt x="217" y="516"/>
                  </a:lnTo>
                  <a:lnTo>
                    <a:pt x="204" y="510"/>
                  </a:lnTo>
                  <a:lnTo>
                    <a:pt x="204" y="504"/>
                  </a:lnTo>
                  <a:lnTo>
                    <a:pt x="210" y="501"/>
                  </a:lnTo>
                  <a:lnTo>
                    <a:pt x="217" y="501"/>
                  </a:lnTo>
                  <a:lnTo>
                    <a:pt x="226" y="486"/>
                  </a:lnTo>
                  <a:lnTo>
                    <a:pt x="220" y="480"/>
                  </a:lnTo>
                  <a:lnTo>
                    <a:pt x="220" y="470"/>
                  </a:lnTo>
                  <a:lnTo>
                    <a:pt x="210" y="477"/>
                  </a:lnTo>
                  <a:lnTo>
                    <a:pt x="210" y="470"/>
                  </a:lnTo>
                  <a:lnTo>
                    <a:pt x="210" y="464"/>
                  </a:lnTo>
                  <a:lnTo>
                    <a:pt x="204" y="461"/>
                  </a:lnTo>
                  <a:lnTo>
                    <a:pt x="201" y="455"/>
                  </a:lnTo>
                  <a:lnTo>
                    <a:pt x="201" y="449"/>
                  </a:lnTo>
                  <a:lnTo>
                    <a:pt x="201" y="446"/>
                  </a:lnTo>
                  <a:lnTo>
                    <a:pt x="192" y="449"/>
                  </a:lnTo>
                  <a:lnTo>
                    <a:pt x="186" y="446"/>
                  </a:lnTo>
                  <a:lnTo>
                    <a:pt x="180" y="440"/>
                  </a:lnTo>
                  <a:lnTo>
                    <a:pt x="180" y="431"/>
                  </a:lnTo>
                  <a:lnTo>
                    <a:pt x="177" y="425"/>
                  </a:lnTo>
                  <a:lnTo>
                    <a:pt x="177" y="422"/>
                  </a:lnTo>
                  <a:lnTo>
                    <a:pt x="171" y="415"/>
                  </a:lnTo>
                  <a:lnTo>
                    <a:pt x="177" y="415"/>
                  </a:lnTo>
                  <a:lnTo>
                    <a:pt x="180" y="409"/>
                  </a:lnTo>
                  <a:lnTo>
                    <a:pt x="180" y="400"/>
                  </a:lnTo>
                  <a:lnTo>
                    <a:pt x="180" y="394"/>
                  </a:lnTo>
                  <a:lnTo>
                    <a:pt x="180" y="385"/>
                  </a:lnTo>
                  <a:lnTo>
                    <a:pt x="186" y="385"/>
                  </a:lnTo>
                  <a:lnTo>
                    <a:pt x="180" y="382"/>
                  </a:lnTo>
                  <a:lnTo>
                    <a:pt x="186" y="376"/>
                  </a:lnTo>
                  <a:lnTo>
                    <a:pt x="186" y="367"/>
                  </a:lnTo>
                  <a:lnTo>
                    <a:pt x="192" y="360"/>
                  </a:lnTo>
                  <a:lnTo>
                    <a:pt x="192" y="351"/>
                  </a:lnTo>
                  <a:lnTo>
                    <a:pt x="177" y="351"/>
                  </a:lnTo>
                  <a:lnTo>
                    <a:pt x="177" y="339"/>
                  </a:lnTo>
                  <a:lnTo>
                    <a:pt x="180" y="336"/>
                  </a:lnTo>
                  <a:lnTo>
                    <a:pt x="192" y="339"/>
                  </a:lnTo>
                  <a:lnTo>
                    <a:pt x="195" y="336"/>
                  </a:lnTo>
                  <a:lnTo>
                    <a:pt x="201" y="336"/>
                  </a:lnTo>
                  <a:lnTo>
                    <a:pt x="204" y="330"/>
                  </a:lnTo>
                  <a:lnTo>
                    <a:pt x="210" y="330"/>
                  </a:lnTo>
                  <a:lnTo>
                    <a:pt x="220" y="324"/>
                  </a:lnTo>
                  <a:lnTo>
                    <a:pt x="217" y="321"/>
                  </a:lnTo>
                  <a:lnTo>
                    <a:pt x="226" y="308"/>
                  </a:lnTo>
                  <a:lnTo>
                    <a:pt x="220" y="305"/>
                  </a:lnTo>
                  <a:lnTo>
                    <a:pt x="232" y="305"/>
                  </a:lnTo>
                  <a:lnTo>
                    <a:pt x="235" y="296"/>
                  </a:lnTo>
                  <a:lnTo>
                    <a:pt x="241" y="299"/>
                  </a:lnTo>
                  <a:lnTo>
                    <a:pt x="250" y="296"/>
                  </a:lnTo>
                  <a:lnTo>
                    <a:pt x="247" y="290"/>
                  </a:lnTo>
                  <a:lnTo>
                    <a:pt x="250" y="284"/>
                  </a:lnTo>
                  <a:lnTo>
                    <a:pt x="256" y="284"/>
                  </a:lnTo>
                  <a:lnTo>
                    <a:pt x="265" y="281"/>
                  </a:lnTo>
                  <a:lnTo>
                    <a:pt x="265" y="269"/>
                  </a:lnTo>
                  <a:lnTo>
                    <a:pt x="265" y="266"/>
                  </a:lnTo>
                  <a:lnTo>
                    <a:pt x="265" y="260"/>
                  </a:lnTo>
                  <a:lnTo>
                    <a:pt x="271" y="250"/>
                  </a:lnTo>
                  <a:lnTo>
                    <a:pt x="275" y="250"/>
                  </a:lnTo>
                  <a:lnTo>
                    <a:pt x="281" y="241"/>
                  </a:lnTo>
                  <a:lnTo>
                    <a:pt x="287" y="235"/>
                  </a:lnTo>
                  <a:lnTo>
                    <a:pt x="281" y="229"/>
                  </a:lnTo>
                  <a:lnTo>
                    <a:pt x="281" y="226"/>
                  </a:lnTo>
                  <a:lnTo>
                    <a:pt x="281" y="214"/>
                  </a:lnTo>
                  <a:lnTo>
                    <a:pt x="281" y="204"/>
                  </a:lnTo>
                  <a:lnTo>
                    <a:pt x="287" y="198"/>
                  </a:lnTo>
                  <a:lnTo>
                    <a:pt x="287" y="195"/>
                  </a:lnTo>
                  <a:lnTo>
                    <a:pt x="287" y="189"/>
                  </a:lnTo>
                  <a:lnTo>
                    <a:pt x="290" y="186"/>
                  </a:lnTo>
                  <a:lnTo>
                    <a:pt x="302" y="186"/>
                  </a:lnTo>
                  <a:lnTo>
                    <a:pt x="302" y="174"/>
                  </a:lnTo>
                  <a:lnTo>
                    <a:pt x="302" y="165"/>
                  </a:lnTo>
                  <a:lnTo>
                    <a:pt x="302" y="159"/>
                  </a:lnTo>
                  <a:lnTo>
                    <a:pt x="305" y="159"/>
                  </a:lnTo>
                  <a:lnTo>
                    <a:pt x="311" y="165"/>
                  </a:lnTo>
                  <a:lnTo>
                    <a:pt x="320" y="156"/>
                  </a:lnTo>
                  <a:lnTo>
                    <a:pt x="326" y="159"/>
                  </a:lnTo>
                  <a:lnTo>
                    <a:pt x="333" y="159"/>
                  </a:lnTo>
                  <a:lnTo>
                    <a:pt x="336" y="159"/>
                  </a:lnTo>
                  <a:lnTo>
                    <a:pt x="342" y="165"/>
                  </a:lnTo>
                  <a:lnTo>
                    <a:pt x="345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3904405" y="2238174"/>
              <a:ext cx="628651" cy="1159933"/>
            </a:xfrm>
            <a:custGeom>
              <a:avLst/>
              <a:gdLst>
                <a:gd name="T0" fmla="*/ 159 w 297"/>
                <a:gd name="T1" fmla="*/ 49 h 548"/>
                <a:gd name="T2" fmla="*/ 165 w 297"/>
                <a:gd name="T3" fmla="*/ 25 h 548"/>
                <a:gd name="T4" fmla="*/ 135 w 297"/>
                <a:gd name="T5" fmla="*/ 10 h 548"/>
                <a:gd name="T6" fmla="*/ 119 w 297"/>
                <a:gd name="T7" fmla="*/ 10 h 548"/>
                <a:gd name="T8" fmla="*/ 98 w 297"/>
                <a:gd name="T9" fmla="*/ 46 h 548"/>
                <a:gd name="T10" fmla="*/ 95 w 297"/>
                <a:gd name="T11" fmla="*/ 65 h 548"/>
                <a:gd name="T12" fmla="*/ 74 w 297"/>
                <a:gd name="T13" fmla="*/ 86 h 548"/>
                <a:gd name="T14" fmla="*/ 43 w 297"/>
                <a:gd name="T15" fmla="*/ 80 h 548"/>
                <a:gd name="T16" fmla="*/ 25 w 297"/>
                <a:gd name="T17" fmla="*/ 65 h 548"/>
                <a:gd name="T18" fmla="*/ 3 w 297"/>
                <a:gd name="T19" fmla="*/ 49 h 548"/>
                <a:gd name="T20" fmla="*/ 19 w 297"/>
                <a:gd name="T21" fmla="*/ 80 h 548"/>
                <a:gd name="T22" fmla="*/ 34 w 297"/>
                <a:gd name="T23" fmla="*/ 95 h 548"/>
                <a:gd name="T24" fmla="*/ 58 w 297"/>
                <a:gd name="T25" fmla="*/ 117 h 548"/>
                <a:gd name="T26" fmla="*/ 64 w 297"/>
                <a:gd name="T27" fmla="*/ 135 h 548"/>
                <a:gd name="T28" fmla="*/ 71 w 297"/>
                <a:gd name="T29" fmla="*/ 150 h 548"/>
                <a:gd name="T30" fmla="*/ 74 w 297"/>
                <a:gd name="T31" fmla="*/ 172 h 548"/>
                <a:gd name="T32" fmla="*/ 74 w 297"/>
                <a:gd name="T33" fmla="*/ 202 h 548"/>
                <a:gd name="T34" fmla="*/ 83 w 297"/>
                <a:gd name="T35" fmla="*/ 230 h 548"/>
                <a:gd name="T36" fmla="*/ 104 w 297"/>
                <a:gd name="T37" fmla="*/ 242 h 548"/>
                <a:gd name="T38" fmla="*/ 110 w 297"/>
                <a:gd name="T39" fmla="*/ 266 h 548"/>
                <a:gd name="T40" fmla="*/ 110 w 297"/>
                <a:gd name="T41" fmla="*/ 282 h 548"/>
                <a:gd name="T42" fmla="*/ 89 w 297"/>
                <a:gd name="T43" fmla="*/ 300 h 548"/>
                <a:gd name="T44" fmla="*/ 71 w 297"/>
                <a:gd name="T45" fmla="*/ 331 h 548"/>
                <a:gd name="T46" fmla="*/ 58 w 297"/>
                <a:gd name="T47" fmla="*/ 352 h 548"/>
                <a:gd name="T48" fmla="*/ 49 w 297"/>
                <a:gd name="T49" fmla="*/ 361 h 548"/>
                <a:gd name="T50" fmla="*/ 28 w 297"/>
                <a:gd name="T51" fmla="*/ 370 h 548"/>
                <a:gd name="T52" fmla="*/ 19 w 297"/>
                <a:gd name="T53" fmla="*/ 407 h 548"/>
                <a:gd name="T54" fmla="*/ 19 w 297"/>
                <a:gd name="T55" fmla="*/ 431 h 548"/>
                <a:gd name="T56" fmla="*/ 28 w 297"/>
                <a:gd name="T57" fmla="*/ 465 h 548"/>
                <a:gd name="T58" fmla="*/ 19 w 297"/>
                <a:gd name="T59" fmla="*/ 496 h 548"/>
                <a:gd name="T60" fmla="*/ 58 w 297"/>
                <a:gd name="T61" fmla="*/ 517 h 548"/>
                <a:gd name="T62" fmla="*/ 74 w 297"/>
                <a:gd name="T63" fmla="*/ 541 h 548"/>
                <a:gd name="T64" fmla="*/ 104 w 297"/>
                <a:gd name="T65" fmla="*/ 535 h 548"/>
                <a:gd name="T66" fmla="*/ 126 w 297"/>
                <a:gd name="T67" fmla="*/ 532 h 548"/>
                <a:gd name="T68" fmla="*/ 159 w 297"/>
                <a:gd name="T69" fmla="*/ 520 h 548"/>
                <a:gd name="T70" fmla="*/ 168 w 297"/>
                <a:gd name="T71" fmla="*/ 517 h 548"/>
                <a:gd name="T72" fmla="*/ 196 w 297"/>
                <a:gd name="T73" fmla="*/ 502 h 548"/>
                <a:gd name="T74" fmla="*/ 226 w 297"/>
                <a:gd name="T75" fmla="*/ 477 h 548"/>
                <a:gd name="T76" fmla="*/ 245 w 297"/>
                <a:gd name="T77" fmla="*/ 453 h 548"/>
                <a:gd name="T78" fmla="*/ 260 w 297"/>
                <a:gd name="T79" fmla="*/ 431 h 548"/>
                <a:gd name="T80" fmla="*/ 266 w 297"/>
                <a:gd name="T81" fmla="*/ 407 h 548"/>
                <a:gd name="T82" fmla="*/ 281 w 297"/>
                <a:gd name="T83" fmla="*/ 379 h 548"/>
                <a:gd name="T84" fmla="*/ 284 w 297"/>
                <a:gd name="T85" fmla="*/ 352 h 548"/>
                <a:gd name="T86" fmla="*/ 245 w 297"/>
                <a:gd name="T87" fmla="*/ 331 h 548"/>
                <a:gd name="T88" fmla="*/ 245 w 297"/>
                <a:gd name="T89" fmla="*/ 321 h 548"/>
                <a:gd name="T90" fmla="*/ 245 w 297"/>
                <a:gd name="T91" fmla="*/ 300 h 548"/>
                <a:gd name="T92" fmla="*/ 236 w 297"/>
                <a:gd name="T93" fmla="*/ 285 h 548"/>
                <a:gd name="T94" fmla="*/ 229 w 297"/>
                <a:gd name="T95" fmla="*/ 266 h 548"/>
                <a:gd name="T96" fmla="*/ 220 w 297"/>
                <a:gd name="T97" fmla="*/ 257 h 548"/>
                <a:gd name="T98" fmla="*/ 220 w 297"/>
                <a:gd name="T99" fmla="*/ 236 h 548"/>
                <a:gd name="T100" fmla="*/ 220 w 297"/>
                <a:gd name="T101" fmla="*/ 211 h 548"/>
                <a:gd name="T102" fmla="*/ 196 w 297"/>
                <a:gd name="T103" fmla="*/ 181 h 548"/>
                <a:gd name="T104" fmla="*/ 184 w 297"/>
                <a:gd name="T105" fmla="*/ 150 h 548"/>
                <a:gd name="T106" fmla="*/ 190 w 297"/>
                <a:gd name="T107" fmla="*/ 126 h 548"/>
                <a:gd name="T108" fmla="*/ 168 w 297"/>
                <a:gd name="T109" fmla="*/ 95 h 548"/>
                <a:gd name="T110" fmla="*/ 153 w 297"/>
                <a:gd name="T111" fmla="*/ 77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7" h="548">
                  <a:moveTo>
                    <a:pt x="165" y="61"/>
                  </a:moveTo>
                  <a:lnTo>
                    <a:pt x="159" y="61"/>
                  </a:lnTo>
                  <a:lnTo>
                    <a:pt x="159" y="55"/>
                  </a:lnTo>
                  <a:lnTo>
                    <a:pt x="159" y="49"/>
                  </a:lnTo>
                  <a:lnTo>
                    <a:pt x="159" y="46"/>
                  </a:lnTo>
                  <a:lnTo>
                    <a:pt x="159" y="37"/>
                  </a:lnTo>
                  <a:lnTo>
                    <a:pt x="165" y="31"/>
                  </a:lnTo>
                  <a:lnTo>
                    <a:pt x="165" y="25"/>
                  </a:lnTo>
                  <a:lnTo>
                    <a:pt x="159" y="22"/>
                  </a:lnTo>
                  <a:lnTo>
                    <a:pt x="153" y="16"/>
                  </a:lnTo>
                  <a:lnTo>
                    <a:pt x="150" y="16"/>
                  </a:lnTo>
                  <a:lnTo>
                    <a:pt x="135" y="10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29" y="6"/>
                  </a:lnTo>
                  <a:lnTo>
                    <a:pt x="119" y="10"/>
                  </a:lnTo>
                  <a:lnTo>
                    <a:pt x="110" y="10"/>
                  </a:lnTo>
                  <a:lnTo>
                    <a:pt x="104" y="16"/>
                  </a:lnTo>
                  <a:lnTo>
                    <a:pt x="104" y="37"/>
                  </a:lnTo>
                  <a:lnTo>
                    <a:pt x="98" y="46"/>
                  </a:lnTo>
                  <a:lnTo>
                    <a:pt x="98" y="49"/>
                  </a:lnTo>
                  <a:lnTo>
                    <a:pt x="98" y="55"/>
                  </a:lnTo>
                  <a:lnTo>
                    <a:pt x="98" y="61"/>
                  </a:lnTo>
                  <a:lnTo>
                    <a:pt x="95" y="65"/>
                  </a:lnTo>
                  <a:lnTo>
                    <a:pt x="89" y="77"/>
                  </a:lnTo>
                  <a:lnTo>
                    <a:pt x="89" y="80"/>
                  </a:lnTo>
                  <a:lnTo>
                    <a:pt x="83" y="80"/>
                  </a:lnTo>
                  <a:lnTo>
                    <a:pt x="74" y="86"/>
                  </a:lnTo>
                  <a:lnTo>
                    <a:pt x="71" y="77"/>
                  </a:lnTo>
                  <a:lnTo>
                    <a:pt x="64" y="77"/>
                  </a:lnTo>
                  <a:lnTo>
                    <a:pt x="58" y="80"/>
                  </a:lnTo>
                  <a:lnTo>
                    <a:pt x="43" y="80"/>
                  </a:lnTo>
                  <a:lnTo>
                    <a:pt x="40" y="77"/>
                  </a:lnTo>
                  <a:lnTo>
                    <a:pt x="34" y="77"/>
                  </a:lnTo>
                  <a:lnTo>
                    <a:pt x="28" y="77"/>
                  </a:lnTo>
                  <a:lnTo>
                    <a:pt x="25" y="65"/>
                  </a:lnTo>
                  <a:lnTo>
                    <a:pt x="25" y="61"/>
                  </a:lnTo>
                  <a:lnTo>
                    <a:pt x="13" y="55"/>
                  </a:lnTo>
                  <a:lnTo>
                    <a:pt x="9" y="49"/>
                  </a:lnTo>
                  <a:lnTo>
                    <a:pt x="3" y="49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9" y="77"/>
                  </a:lnTo>
                  <a:lnTo>
                    <a:pt x="19" y="80"/>
                  </a:lnTo>
                  <a:lnTo>
                    <a:pt x="19" y="89"/>
                  </a:lnTo>
                  <a:lnTo>
                    <a:pt x="25" y="89"/>
                  </a:lnTo>
                  <a:lnTo>
                    <a:pt x="28" y="95"/>
                  </a:lnTo>
                  <a:lnTo>
                    <a:pt x="34" y="95"/>
                  </a:lnTo>
                  <a:lnTo>
                    <a:pt x="43" y="101"/>
                  </a:lnTo>
                  <a:lnTo>
                    <a:pt x="55" y="104"/>
                  </a:lnTo>
                  <a:lnTo>
                    <a:pt x="58" y="104"/>
                  </a:lnTo>
                  <a:lnTo>
                    <a:pt x="58" y="117"/>
                  </a:lnTo>
                  <a:lnTo>
                    <a:pt x="64" y="120"/>
                  </a:lnTo>
                  <a:lnTo>
                    <a:pt x="64" y="126"/>
                  </a:lnTo>
                  <a:lnTo>
                    <a:pt x="64" y="132"/>
                  </a:lnTo>
                  <a:lnTo>
                    <a:pt x="64" y="135"/>
                  </a:lnTo>
                  <a:lnTo>
                    <a:pt x="64" y="141"/>
                  </a:lnTo>
                  <a:lnTo>
                    <a:pt x="58" y="147"/>
                  </a:lnTo>
                  <a:lnTo>
                    <a:pt x="71" y="147"/>
                  </a:lnTo>
                  <a:lnTo>
                    <a:pt x="71" y="150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74" y="165"/>
                  </a:lnTo>
                  <a:lnTo>
                    <a:pt x="74" y="172"/>
                  </a:lnTo>
                  <a:lnTo>
                    <a:pt x="80" y="175"/>
                  </a:lnTo>
                  <a:lnTo>
                    <a:pt x="74" y="181"/>
                  </a:lnTo>
                  <a:lnTo>
                    <a:pt x="74" y="190"/>
                  </a:lnTo>
                  <a:lnTo>
                    <a:pt x="74" y="202"/>
                  </a:lnTo>
                  <a:lnTo>
                    <a:pt x="74" y="205"/>
                  </a:lnTo>
                  <a:lnTo>
                    <a:pt x="80" y="214"/>
                  </a:lnTo>
                  <a:lnTo>
                    <a:pt x="83" y="220"/>
                  </a:lnTo>
                  <a:lnTo>
                    <a:pt x="83" y="230"/>
                  </a:lnTo>
                  <a:lnTo>
                    <a:pt x="89" y="230"/>
                  </a:lnTo>
                  <a:lnTo>
                    <a:pt x="95" y="236"/>
                  </a:lnTo>
                  <a:lnTo>
                    <a:pt x="104" y="236"/>
                  </a:lnTo>
                  <a:lnTo>
                    <a:pt x="104" y="242"/>
                  </a:lnTo>
                  <a:lnTo>
                    <a:pt x="110" y="245"/>
                  </a:lnTo>
                  <a:lnTo>
                    <a:pt x="110" y="251"/>
                  </a:lnTo>
                  <a:lnTo>
                    <a:pt x="110" y="257"/>
                  </a:lnTo>
                  <a:lnTo>
                    <a:pt x="110" y="266"/>
                  </a:lnTo>
                  <a:lnTo>
                    <a:pt x="110" y="269"/>
                  </a:lnTo>
                  <a:lnTo>
                    <a:pt x="113" y="275"/>
                  </a:lnTo>
                  <a:lnTo>
                    <a:pt x="113" y="282"/>
                  </a:lnTo>
                  <a:lnTo>
                    <a:pt x="110" y="282"/>
                  </a:lnTo>
                  <a:lnTo>
                    <a:pt x="104" y="282"/>
                  </a:lnTo>
                  <a:lnTo>
                    <a:pt x="98" y="282"/>
                  </a:lnTo>
                  <a:lnTo>
                    <a:pt x="98" y="285"/>
                  </a:lnTo>
                  <a:lnTo>
                    <a:pt x="89" y="300"/>
                  </a:lnTo>
                  <a:lnTo>
                    <a:pt x="89" y="306"/>
                  </a:lnTo>
                  <a:lnTo>
                    <a:pt x="83" y="315"/>
                  </a:lnTo>
                  <a:lnTo>
                    <a:pt x="80" y="321"/>
                  </a:lnTo>
                  <a:lnTo>
                    <a:pt x="71" y="331"/>
                  </a:lnTo>
                  <a:lnTo>
                    <a:pt x="71" y="337"/>
                  </a:lnTo>
                  <a:lnTo>
                    <a:pt x="71" y="340"/>
                  </a:lnTo>
                  <a:lnTo>
                    <a:pt x="58" y="346"/>
                  </a:lnTo>
                  <a:lnTo>
                    <a:pt x="58" y="352"/>
                  </a:lnTo>
                  <a:lnTo>
                    <a:pt x="58" y="346"/>
                  </a:lnTo>
                  <a:lnTo>
                    <a:pt x="55" y="352"/>
                  </a:lnTo>
                  <a:lnTo>
                    <a:pt x="49" y="355"/>
                  </a:lnTo>
                  <a:lnTo>
                    <a:pt x="49" y="361"/>
                  </a:lnTo>
                  <a:lnTo>
                    <a:pt x="49" y="370"/>
                  </a:lnTo>
                  <a:lnTo>
                    <a:pt x="40" y="376"/>
                  </a:lnTo>
                  <a:lnTo>
                    <a:pt x="34" y="370"/>
                  </a:lnTo>
                  <a:lnTo>
                    <a:pt x="28" y="370"/>
                  </a:lnTo>
                  <a:lnTo>
                    <a:pt x="28" y="379"/>
                  </a:lnTo>
                  <a:lnTo>
                    <a:pt x="19" y="392"/>
                  </a:lnTo>
                  <a:lnTo>
                    <a:pt x="19" y="401"/>
                  </a:lnTo>
                  <a:lnTo>
                    <a:pt x="19" y="407"/>
                  </a:lnTo>
                  <a:lnTo>
                    <a:pt x="25" y="410"/>
                  </a:lnTo>
                  <a:lnTo>
                    <a:pt x="25" y="422"/>
                  </a:lnTo>
                  <a:lnTo>
                    <a:pt x="19" y="425"/>
                  </a:lnTo>
                  <a:lnTo>
                    <a:pt x="19" y="431"/>
                  </a:lnTo>
                  <a:lnTo>
                    <a:pt x="28" y="438"/>
                  </a:lnTo>
                  <a:lnTo>
                    <a:pt x="28" y="441"/>
                  </a:lnTo>
                  <a:lnTo>
                    <a:pt x="28" y="453"/>
                  </a:lnTo>
                  <a:lnTo>
                    <a:pt x="28" y="465"/>
                  </a:lnTo>
                  <a:lnTo>
                    <a:pt x="28" y="477"/>
                  </a:lnTo>
                  <a:lnTo>
                    <a:pt x="19" y="480"/>
                  </a:lnTo>
                  <a:lnTo>
                    <a:pt x="19" y="493"/>
                  </a:lnTo>
                  <a:lnTo>
                    <a:pt x="19" y="496"/>
                  </a:lnTo>
                  <a:lnTo>
                    <a:pt x="28" y="511"/>
                  </a:lnTo>
                  <a:lnTo>
                    <a:pt x="43" y="511"/>
                  </a:lnTo>
                  <a:lnTo>
                    <a:pt x="49" y="517"/>
                  </a:lnTo>
                  <a:lnTo>
                    <a:pt x="58" y="517"/>
                  </a:lnTo>
                  <a:lnTo>
                    <a:pt x="64" y="517"/>
                  </a:lnTo>
                  <a:lnTo>
                    <a:pt x="71" y="526"/>
                  </a:lnTo>
                  <a:lnTo>
                    <a:pt x="71" y="535"/>
                  </a:lnTo>
                  <a:lnTo>
                    <a:pt x="74" y="541"/>
                  </a:lnTo>
                  <a:lnTo>
                    <a:pt x="80" y="548"/>
                  </a:lnTo>
                  <a:lnTo>
                    <a:pt x="95" y="548"/>
                  </a:lnTo>
                  <a:lnTo>
                    <a:pt x="98" y="548"/>
                  </a:lnTo>
                  <a:lnTo>
                    <a:pt x="104" y="535"/>
                  </a:lnTo>
                  <a:lnTo>
                    <a:pt x="110" y="532"/>
                  </a:lnTo>
                  <a:lnTo>
                    <a:pt x="113" y="541"/>
                  </a:lnTo>
                  <a:lnTo>
                    <a:pt x="119" y="535"/>
                  </a:lnTo>
                  <a:lnTo>
                    <a:pt x="126" y="532"/>
                  </a:lnTo>
                  <a:lnTo>
                    <a:pt x="135" y="526"/>
                  </a:lnTo>
                  <a:lnTo>
                    <a:pt x="150" y="520"/>
                  </a:lnTo>
                  <a:lnTo>
                    <a:pt x="153" y="520"/>
                  </a:lnTo>
                  <a:lnTo>
                    <a:pt x="159" y="520"/>
                  </a:lnTo>
                  <a:lnTo>
                    <a:pt x="159" y="517"/>
                  </a:lnTo>
                  <a:lnTo>
                    <a:pt x="159" y="511"/>
                  </a:lnTo>
                  <a:lnTo>
                    <a:pt x="165" y="505"/>
                  </a:lnTo>
                  <a:lnTo>
                    <a:pt x="168" y="517"/>
                  </a:lnTo>
                  <a:lnTo>
                    <a:pt x="174" y="511"/>
                  </a:lnTo>
                  <a:lnTo>
                    <a:pt x="184" y="505"/>
                  </a:lnTo>
                  <a:lnTo>
                    <a:pt x="190" y="496"/>
                  </a:lnTo>
                  <a:lnTo>
                    <a:pt x="196" y="502"/>
                  </a:lnTo>
                  <a:lnTo>
                    <a:pt x="205" y="502"/>
                  </a:lnTo>
                  <a:lnTo>
                    <a:pt x="211" y="502"/>
                  </a:lnTo>
                  <a:lnTo>
                    <a:pt x="214" y="496"/>
                  </a:lnTo>
                  <a:lnTo>
                    <a:pt x="226" y="477"/>
                  </a:lnTo>
                  <a:lnTo>
                    <a:pt x="229" y="471"/>
                  </a:lnTo>
                  <a:lnTo>
                    <a:pt x="236" y="462"/>
                  </a:lnTo>
                  <a:lnTo>
                    <a:pt x="242" y="456"/>
                  </a:lnTo>
                  <a:lnTo>
                    <a:pt x="245" y="453"/>
                  </a:lnTo>
                  <a:lnTo>
                    <a:pt x="251" y="441"/>
                  </a:lnTo>
                  <a:lnTo>
                    <a:pt x="254" y="425"/>
                  </a:lnTo>
                  <a:lnTo>
                    <a:pt x="254" y="431"/>
                  </a:lnTo>
                  <a:lnTo>
                    <a:pt x="260" y="431"/>
                  </a:lnTo>
                  <a:lnTo>
                    <a:pt x="266" y="425"/>
                  </a:lnTo>
                  <a:lnTo>
                    <a:pt x="260" y="422"/>
                  </a:lnTo>
                  <a:lnTo>
                    <a:pt x="266" y="416"/>
                  </a:lnTo>
                  <a:lnTo>
                    <a:pt x="266" y="407"/>
                  </a:lnTo>
                  <a:lnTo>
                    <a:pt x="269" y="401"/>
                  </a:lnTo>
                  <a:lnTo>
                    <a:pt x="275" y="395"/>
                  </a:lnTo>
                  <a:lnTo>
                    <a:pt x="275" y="392"/>
                  </a:lnTo>
                  <a:lnTo>
                    <a:pt x="281" y="379"/>
                  </a:lnTo>
                  <a:lnTo>
                    <a:pt x="291" y="376"/>
                  </a:lnTo>
                  <a:lnTo>
                    <a:pt x="297" y="367"/>
                  </a:lnTo>
                  <a:lnTo>
                    <a:pt x="291" y="355"/>
                  </a:lnTo>
                  <a:lnTo>
                    <a:pt x="284" y="352"/>
                  </a:lnTo>
                  <a:lnTo>
                    <a:pt x="269" y="346"/>
                  </a:lnTo>
                  <a:lnTo>
                    <a:pt x="254" y="340"/>
                  </a:lnTo>
                  <a:lnTo>
                    <a:pt x="251" y="337"/>
                  </a:lnTo>
                  <a:lnTo>
                    <a:pt x="245" y="331"/>
                  </a:lnTo>
                  <a:lnTo>
                    <a:pt x="242" y="331"/>
                  </a:lnTo>
                  <a:lnTo>
                    <a:pt x="236" y="321"/>
                  </a:lnTo>
                  <a:lnTo>
                    <a:pt x="242" y="321"/>
                  </a:lnTo>
                  <a:lnTo>
                    <a:pt x="245" y="321"/>
                  </a:lnTo>
                  <a:lnTo>
                    <a:pt x="251" y="315"/>
                  </a:lnTo>
                  <a:lnTo>
                    <a:pt x="251" y="312"/>
                  </a:lnTo>
                  <a:lnTo>
                    <a:pt x="251" y="306"/>
                  </a:lnTo>
                  <a:lnTo>
                    <a:pt x="245" y="300"/>
                  </a:lnTo>
                  <a:lnTo>
                    <a:pt x="245" y="297"/>
                  </a:lnTo>
                  <a:lnTo>
                    <a:pt x="236" y="297"/>
                  </a:lnTo>
                  <a:lnTo>
                    <a:pt x="236" y="291"/>
                  </a:lnTo>
                  <a:lnTo>
                    <a:pt x="236" y="285"/>
                  </a:lnTo>
                  <a:lnTo>
                    <a:pt x="226" y="282"/>
                  </a:lnTo>
                  <a:lnTo>
                    <a:pt x="236" y="275"/>
                  </a:lnTo>
                  <a:lnTo>
                    <a:pt x="229" y="269"/>
                  </a:lnTo>
                  <a:lnTo>
                    <a:pt x="229" y="266"/>
                  </a:lnTo>
                  <a:lnTo>
                    <a:pt x="226" y="269"/>
                  </a:lnTo>
                  <a:lnTo>
                    <a:pt x="220" y="266"/>
                  </a:lnTo>
                  <a:lnTo>
                    <a:pt x="220" y="260"/>
                  </a:lnTo>
                  <a:lnTo>
                    <a:pt x="220" y="257"/>
                  </a:lnTo>
                  <a:lnTo>
                    <a:pt x="220" y="251"/>
                  </a:lnTo>
                  <a:lnTo>
                    <a:pt x="214" y="245"/>
                  </a:lnTo>
                  <a:lnTo>
                    <a:pt x="214" y="242"/>
                  </a:lnTo>
                  <a:lnTo>
                    <a:pt x="220" y="236"/>
                  </a:lnTo>
                  <a:lnTo>
                    <a:pt x="214" y="227"/>
                  </a:lnTo>
                  <a:lnTo>
                    <a:pt x="220" y="220"/>
                  </a:lnTo>
                  <a:lnTo>
                    <a:pt x="220" y="214"/>
                  </a:lnTo>
                  <a:lnTo>
                    <a:pt x="220" y="211"/>
                  </a:lnTo>
                  <a:lnTo>
                    <a:pt x="214" y="202"/>
                  </a:lnTo>
                  <a:lnTo>
                    <a:pt x="211" y="190"/>
                  </a:lnTo>
                  <a:lnTo>
                    <a:pt x="205" y="184"/>
                  </a:lnTo>
                  <a:lnTo>
                    <a:pt x="196" y="181"/>
                  </a:lnTo>
                  <a:lnTo>
                    <a:pt x="196" y="175"/>
                  </a:lnTo>
                  <a:lnTo>
                    <a:pt x="190" y="172"/>
                  </a:lnTo>
                  <a:lnTo>
                    <a:pt x="184" y="159"/>
                  </a:lnTo>
                  <a:lnTo>
                    <a:pt x="184" y="150"/>
                  </a:lnTo>
                  <a:lnTo>
                    <a:pt x="184" y="147"/>
                  </a:lnTo>
                  <a:lnTo>
                    <a:pt x="184" y="135"/>
                  </a:lnTo>
                  <a:lnTo>
                    <a:pt x="190" y="132"/>
                  </a:lnTo>
                  <a:lnTo>
                    <a:pt x="190" y="126"/>
                  </a:lnTo>
                  <a:lnTo>
                    <a:pt x="190" y="117"/>
                  </a:lnTo>
                  <a:lnTo>
                    <a:pt x="181" y="104"/>
                  </a:lnTo>
                  <a:lnTo>
                    <a:pt x="168" y="101"/>
                  </a:lnTo>
                  <a:lnTo>
                    <a:pt x="168" y="95"/>
                  </a:lnTo>
                  <a:lnTo>
                    <a:pt x="165" y="89"/>
                  </a:lnTo>
                  <a:lnTo>
                    <a:pt x="159" y="86"/>
                  </a:lnTo>
                  <a:lnTo>
                    <a:pt x="153" y="80"/>
                  </a:lnTo>
                  <a:lnTo>
                    <a:pt x="153" y="77"/>
                  </a:lnTo>
                  <a:lnTo>
                    <a:pt x="159" y="71"/>
                  </a:lnTo>
                  <a:lnTo>
                    <a:pt x="159" y="65"/>
                  </a:lnTo>
                  <a:lnTo>
                    <a:pt x="165" y="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3904405" y="2238174"/>
              <a:ext cx="628651" cy="1159933"/>
            </a:xfrm>
            <a:custGeom>
              <a:avLst/>
              <a:gdLst>
                <a:gd name="T0" fmla="*/ 159 w 297"/>
                <a:gd name="T1" fmla="*/ 49 h 548"/>
                <a:gd name="T2" fmla="*/ 165 w 297"/>
                <a:gd name="T3" fmla="*/ 25 h 548"/>
                <a:gd name="T4" fmla="*/ 135 w 297"/>
                <a:gd name="T5" fmla="*/ 10 h 548"/>
                <a:gd name="T6" fmla="*/ 119 w 297"/>
                <a:gd name="T7" fmla="*/ 10 h 548"/>
                <a:gd name="T8" fmla="*/ 98 w 297"/>
                <a:gd name="T9" fmla="*/ 46 h 548"/>
                <a:gd name="T10" fmla="*/ 95 w 297"/>
                <a:gd name="T11" fmla="*/ 65 h 548"/>
                <a:gd name="T12" fmla="*/ 74 w 297"/>
                <a:gd name="T13" fmla="*/ 86 h 548"/>
                <a:gd name="T14" fmla="*/ 43 w 297"/>
                <a:gd name="T15" fmla="*/ 80 h 548"/>
                <a:gd name="T16" fmla="*/ 25 w 297"/>
                <a:gd name="T17" fmla="*/ 65 h 548"/>
                <a:gd name="T18" fmla="*/ 3 w 297"/>
                <a:gd name="T19" fmla="*/ 49 h 548"/>
                <a:gd name="T20" fmla="*/ 19 w 297"/>
                <a:gd name="T21" fmla="*/ 80 h 548"/>
                <a:gd name="T22" fmla="*/ 34 w 297"/>
                <a:gd name="T23" fmla="*/ 95 h 548"/>
                <a:gd name="T24" fmla="*/ 58 w 297"/>
                <a:gd name="T25" fmla="*/ 117 h 548"/>
                <a:gd name="T26" fmla="*/ 64 w 297"/>
                <a:gd name="T27" fmla="*/ 135 h 548"/>
                <a:gd name="T28" fmla="*/ 71 w 297"/>
                <a:gd name="T29" fmla="*/ 150 h 548"/>
                <a:gd name="T30" fmla="*/ 74 w 297"/>
                <a:gd name="T31" fmla="*/ 172 h 548"/>
                <a:gd name="T32" fmla="*/ 74 w 297"/>
                <a:gd name="T33" fmla="*/ 202 h 548"/>
                <a:gd name="T34" fmla="*/ 83 w 297"/>
                <a:gd name="T35" fmla="*/ 230 h 548"/>
                <a:gd name="T36" fmla="*/ 104 w 297"/>
                <a:gd name="T37" fmla="*/ 242 h 548"/>
                <a:gd name="T38" fmla="*/ 110 w 297"/>
                <a:gd name="T39" fmla="*/ 266 h 548"/>
                <a:gd name="T40" fmla="*/ 110 w 297"/>
                <a:gd name="T41" fmla="*/ 282 h 548"/>
                <a:gd name="T42" fmla="*/ 89 w 297"/>
                <a:gd name="T43" fmla="*/ 300 h 548"/>
                <a:gd name="T44" fmla="*/ 71 w 297"/>
                <a:gd name="T45" fmla="*/ 331 h 548"/>
                <a:gd name="T46" fmla="*/ 58 w 297"/>
                <a:gd name="T47" fmla="*/ 352 h 548"/>
                <a:gd name="T48" fmla="*/ 49 w 297"/>
                <a:gd name="T49" fmla="*/ 361 h 548"/>
                <a:gd name="T50" fmla="*/ 28 w 297"/>
                <a:gd name="T51" fmla="*/ 370 h 548"/>
                <a:gd name="T52" fmla="*/ 19 w 297"/>
                <a:gd name="T53" fmla="*/ 407 h 548"/>
                <a:gd name="T54" fmla="*/ 19 w 297"/>
                <a:gd name="T55" fmla="*/ 431 h 548"/>
                <a:gd name="T56" fmla="*/ 28 w 297"/>
                <a:gd name="T57" fmla="*/ 465 h 548"/>
                <a:gd name="T58" fmla="*/ 19 w 297"/>
                <a:gd name="T59" fmla="*/ 496 h 548"/>
                <a:gd name="T60" fmla="*/ 58 w 297"/>
                <a:gd name="T61" fmla="*/ 517 h 548"/>
                <a:gd name="T62" fmla="*/ 74 w 297"/>
                <a:gd name="T63" fmla="*/ 541 h 548"/>
                <a:gd name="T64" fmla="*/ 104 w 297"/>
                <a:gd name="T65" fmla="*/ 535 h 548"/>
                <a:gd name="T66" fmla="*/ 126 w 297"/>
                <a:gd name="T67" fmla="*/ 532 h 548"/>
                <a:gd name="T68" fmla="*/ 159 w 297"/>
                <a:gd name="T69" fmla="*/ 520 h 548"/>
                <a:gd name="T70" fmla="*/ 168 w 297"/>
                <a:gd name="T71" fmla="*/ 517 h 548"/>
                <a:gd name="T72" fmla="*/ 196 w 297"/>
                <a:gd name="T73" fmla="*/ 502 h 548"/>
                <a:gd name="T74" fmla="*/ 226 w 297"/>
                <a:gd name="T75" fmla="*/ 477 h 548"/>
                <a:gd name="T76" fmla="*/ 245 w 297"/>
                <a:gd name="T77" fmla="*/ 453 h 548"/>
                <a:gd name="T78" fmla="*/ 260 w 297"/>
                <a:gd name="T79" fmla="*/ 431 h 548"/>
                <a:gd name="T80" fmla="*/ 266 w 297"/>
                <a:gd name="T81" fmla="*/ 407 h 548"/>
                <a:gd name="T82" fmla="*/ 281 w 297"/>
                <a:gd name="T83" fmla="*/ 379 h 548"/>
                <a:gd name="T84" fmla="*/ 284 w 297"/>
                <a:gd name="T85" fmla="*/ 352 h 548"/>
                <a:gd name="T86" fmla="*/ 245 w 297"/>
                <a:gd name="T87" fmla="*/ 331 h 548"/>
                <a:gd name="T88" fmla="*/ 245 w 297"/>
                <a:gd name="T89" fmla="*/ 321 h 548"/>
                <a:gd name="T90" fmla="*/ 245 w 297"/>
                <a:gd name="T91" fmla="*/ 300 h 548"/>
                <a:gd name="T92" fmla="*/ 236 w 297"/>
                <a:gd name="T93" fmla="*/ 285 h 548"/>
                <a:gd name="T94" fmla="*/ 229 w 297"/>
                <a:gd name="T95" fmla="*/ 266 h 548"/>
                <a:gd name="T96" fmla="*/ 220 w 297"/>
                <a:gd name="T97" fmla="*/ 257 h 548"/>
                <a:gd name="T98" fmla="*/ 220 w 297"/>
                <a:gd name="T99" fmla="*/ 236 h 548"/>
                <a:gd name="T100" fmla="*/ 220 w 297"/>
                <a:gd name="T101" fmla="*/ 211 h 548"/>
                <a:gd name="T102" fmla="*/ 196 w 297"/>
                <a:gd name="T103" fmla="*/ 181 h 548"/>
                <a:gd name="T104" fmla="*/ 184 w 297"/>
                <a:gd name="T105" fmla="*/ 150 h 548"/>
                <a:gd name="T106" fmla="*/ 190 w 297"/>
                <a:gd name="T107" fmla="*/ 126 h 548"/>
                <a:gd name="T108" fmla="*/ 168 w 297"/>
                <a:gd name="T109" fmla="*/ 95 h 548"/>
                <a:gd name="T110" fmla="*/ 153 w 297"/>
                <a:gd name="T111" fmla="*/ 77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7" h="548">
                  <a:moveTo>
                    <a:pt x="165" y="61"/>
                  </a:moveTo>
                  <a:lnTo>
                    <a:pt x="159" y="61"/>
                  </a:lnTo>
                  <a:lnTo>
                    <a:pt x="159" y="55"/>
                  </a:lnTo>
                  <a:lnTo>
                    <a:pt x="159" y="49"/>
                  </a:lnTo>
                  <a:lnTo>
                    <a:pt x="159" y="46"/>
                  </a:lnTo>
                  <a:lnTo>
                    <a:pt x="159" y="37"/>
                  </a:lnTo>
                  <a:lnTo>
                    <a:pt x="165" y="31"/>
                  </a:lnTo>
                  <a:lnTo>
                    <a:pt x="165" y="25"/>
                  </a:lnTo>
                  <a:lnTo>
                    <a:pt x="159" y="22"/>
                  </a:lnTo>
                  <a:lnTo>
                    <a:pt x="153" y="16"/>
                  </a:lnTo>
                  <a:lnTo>
                    <a:pt x="150" y="16"/>
                  </a:lnTo>
                  <a:lnTo>
                    <a:pt x="135" y="10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29" y="6"/>
                  </a:lnTo>
                  <a:lnTo>
                    <a:pt x="119" y="10"/>
                  </a:lnTo>
                  <a:lnTo>
                    <a:pt x="110" y="10"/>
                  </a:lnTo>
                  <a:lnTo>
                    <a:pt x="104" y="16"/>
                  </a:lnTo>
                  <a:lnTo>
                    <a:pt x="104" y="37"/>
                  </a:lnTo>
                  <a:lnTo>
                    <a:pt x="98" y="46"/>
                  </a:lnTo>
                  <a:lnTo>
                    <a:pt x="98" y="49"/>
                  </a:lnTo>
                  <a:lnTo>
                    <a:pt x="98" y="55"/>
                  </a:lnTo>
                  <a:lnTo>
                    <a:pt x="98" y="61"/>
                  </a:lnTo>
                  <a:lnTo>
                    <a:pt x="95" y="65"/>
                  </a:lnTo>
                  <a:lnTo>
                    <a:pt x="89" y="77"/>
                  </a:lnTo>
                  <a:lnTo>
                    <a:pt x="89" y="80"/>
                  </a:lnTo>
                  <a:lnTo>
                    <a:pt x="83" y="80"/>
                  </a:lnTo>
                  <a:lnTo>
                    <a:pt x="74" y="86"/>
                  </a:lnTo>
                  <a:lnTo>
                    <a:pt x="71" y="77"/>
                  </a:lnTo>
                  <a:lnTo>
                    <a:pt x="64" y="77"/>
                  </a:lnTo>
                  <a:lnTo>
                    <a:pt x="58" y="80"/>
                  </a:lnTo>
                  <a:lnTo>
                    <a:pt x="43" y="80"/>
                  </a:lnTo>
                  <a:lnTo>
                    <a:pt x="40" y="77"/>
                  </a:lnTo>
                  <a:lnTo>
                    <a:pt x="34" y="77"/>
                  </a:lnTo>
                  <a:lnTo>
                    <a:pt x="28" y="77"/>
                  </a:lnTo>
                  <a:lnTo>
                    <a:pt x="25" y="65"/>
                  </a:lnTo>
                  <a:lnTo>
                    <a:pt x="25" y="61"/>
                  </a:lnTo>
                  <a:lnTo>
                    <a:pt x="13" y="55"/>
                  </a:lnTo>
                  <a:lnTo>
                    <a:pt x="9" y="49"/>
                  </a:lnTo>
                  <a:lnTo>
                    <a:pt x="3" y="49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9" y="77"/>
                  </a:lnTo>
                  <a:lnTo>
                    <a:pt x="19" y="80"/>
                  </a:lnTo>
                  <a:lnTo>
                    <a:pt x="19" y="89"/>
                  </a:lnTo>
                  <a:lnTo>
                    <a:pt x="25" y="89"/>
                  </a:lnTo>
                  <a:lnTo>
                    <a:pt x="28" y="95"/>
                  </a:lnTo>
                  <a:lnTo>
                    <a:pt x="34" y="95"/>
                  </a:lnTo>
                  <a:lnTo>
                    <a:pt x="43" y="101"/>
                  </a:lnTo>
                  <a:lnTo>
                    <a:pt x="55" y="104"/>
                  </a:lnTo>
                  <a:lnTo>
                    <a:pt x="58" y="104"/>
                  </a:lnTo>
                  <a:lnTo>
                    <a:pt x="58" y="117"/>
                  </a:lnTo>
                  <a:lnTo>
                    <a:pt x="64" y="120"/>
                  </a:lnTo>
                  <a:lnTo>
                    <a:pt x="64" y="126"/>
                  </a:lnTo>
                  <a:lnTo>
                    <a:pt x="64" y="132"/>
                  </a:lnTo>
                  <a:lnTo>
                    <a:pt x="64" y="135"/>
                  </a:lnTo>
                  <a:lnTo>
                    <a:pt x="64" y="141"/>
                  </a:lnTo>
                  <a:lnTo>
                    <a:pt x="58" y="147"/>
                  </a:lnTo>
                  <a:lnTo>
                    <a:pt x="71" y="147"/>
                  </a:lnTo>
                  <a:lnTo>
                    <a:pt x="71" y="150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74" y="165"/>
                  </a:lnTo>
                  <a:lnTo>
                    <a:pt x="74" y="172"/>
                  </a:lnTo>
                  <a:lnTo>
                    <a:pt x="80" y="175"/>
                  </a:lnTo>
                  <a:lnTo>
                    <a:pt x="74" y="181"/>
                  </a:lnTo>
                  <a:lnTo>
                    <a:pt x="74" y="190"/>
                  </a:lnTo>
                  <a:lnTo>
                    <a:pt x="74" y="202"/>
                  </a:lnTo>
                  <a:lnTo>
                    <a:pt x="74" y="205"/>
                  </a:lnTo>
                  <a:lnTo>
                    <a:pt x="80" y="214"/>
                  </a:lnTo>
                  <a:lnTo>
                    <a:pt x="83" y="220"/>
                  </a:lnTo>
                  <a:lnTo>
                    <a:pt x="83" y="230"/>
                  </a:lnTo>
                  <a:lnTo>
                    <a:pt x="89" y="230"/>
                  </a:lnTo>
                  <a:lnTo>
                    <a:pt x="95" y="236"/>
                  </a:lnTo>
                  <a:lnTo>
                    <a:pt x="104" y="236"/>
                  </a:lnTo>
                  <a:lnTo>
                    <a:pt x="104" y="242"/>
                  </a:lnTo>
                  <a:lnTo>
                    <a:pt x="110" y="245"/>
                  </a:lnTo>
                  <a:lnTo>
                    <a:pt x="110" y="251"/>
                  </a:lnTo>
                  <a:lnTo>
                    <a:pt x="110" y="257"/>
                  </a:lnTo>
                  <a:lnTo>
                    <a:pt x="110" y="266"/>
                  </a:lnTo>
                  <a:lnTo>
                    <a:pt x="110" y="269"/>
                  </a:lnTo>
                  <a:lnTo>
                    <a:pt x="113" y="275"/>
                  </a:lnTo>
                  <a:lnTo>
                    <a:pt x="113" y="282"/>
                  </a:lnTo>
                  <a:lnTo>
                    <a:pt x="110" y="282"/>
                  </a:lnTo>
                  <a:lnTo>
                    <a:pt x="104" y="282"/>
                  </a:lnTo>
                  <a:lnTo>
                    <a:pt x="98" y="282"/>
                  </a:lnTo>
                  <a:lnTo>
                    <a:pt x="98" y="285"/>
                  </a:lnTo>
                  <a:lnTo>
                    <a:pt x="89" y="300"/>
                  </a:lnTo>
                  <a:lnTo>
                    <a:pt x="89" y="306"/>
                  </a:lnTo>
                  <a:lnTo>
                    <a:pt x="83" y="315"/>
                  </a:lnTo>
                  <a:lnTo>
                    <a:pt x="80" y="321"/>
                  </a:lnTo>
                  <a:lnTo>
                    <a:pt x="71" y="331"/>
                  </a:lnTo>
                  <a:lnTo>
                    <a:pt x="71" y="337"/>
                  </a:lnTo>
                  <a:lnTo>
                    <a:pt x="71" y="340"/>
                  </a:lnTo>
                  <a:lnTo>
                    <a:pt x="58" y="346"/>
                  </a:lnTo>
                  <a:lnTo>
                    <a:pt x="58" y="352"/>
                  </a:lnTo>
                  <a:lnTo>
                    <a:pt x="58" y="346"/>
                  </a:lnTo>
                  <a:lnTo>
                    <a:pt x="55" y="352"/>
                  </a:lnTo>
                  <a:lnTo>
                    <a:pt x="49" y="355"/>
                  </a:lnTo>
                  <a:lnTo>
                    <a:pt x="49" y="361"/>
                  </a:lnTo>
                  <a:lnTo>
                    <a:pt x="49" y="370"/>
                  </a:lnTo>
                  <a:lnTo>
                    <a:pt x="40" y="376"/>
                  </a:lnTo>
                  <a:lnTo>
                    <a:pt x="34" y="370"/>
                  </a:lnTo>
                  <a:lnTo>
                    <a:pt x="28" y="370"/>
                  </a:lnTo>
                  <a:lnTo>
                    <a:pt x="28" y="379"/>
                  </a:lnTo>
                  <a:lnTo>
                    <a:pt x="19" y="392"/>
                  </a:lnTo>
                  <a:lnTo>
                    <a:pt x="19" y="401"/>
                  </a:lnTo>
                  <a:lnTo>
                    <a:pt x="19" y="407"/>
                  </a:lnTo>
                  <a:lnTo>
                    <a:pt x="25" y="410"/>
                  </a:lnTo>
                  <a:lnTo>
                    <a:pt x="25" y="422"/>
                  </a:lnTo>
                  <a:lnTo>
                    <a:pt x="19" y="425"/>
                  </a:lnTo>
                  <a:lnTo>
                    <a:pt x="19" y="431"/>
                  </a:lnTo>
                  <a:lnTo>
                    <a:pt x="28" y="438"/>
                  </a:lnTo>
                  <a:lnTo>
                    <a:pt x="28" y="441"/>
                  </a:lnTo>
                  <a:lnTo>
                    <a:pt x="28" y="453"/>
                  </a:lnTo>
                  <a:lnTo>
                    <a:pt x="28" y="465"/>
                  </a:lnTo>
                  <a:lnTo>
                    <a:pt x="28" y="477"/>
                  </a:lnTo>
                  <a:lnTo>
                    <a:pt x="19" y="480"/>
                  </a:lnTo>
                  <a:lnTo>
                    <a:pt x="19" y="493"/>
                  </a:lnTo>
                  <a:lnTo>
                    <a:pt x="19" y="496"/>
                  </a:lnTo>
                  <a:lnTo>
                    <a:pt x="28" y="511"/>
                  </a:lnTo>
                  <a:lnTo>
                    <a:pt x="43" y="511"/>
                  </a:lnTo>
                  <a:lnTo>
                    <a:pt x="49" y="517"/>
                  </a:lnTo>
                  <a:lnTo>
                    <a:pt x="58" y="517"/>
                  </a:lnTo>
                  <a:lnTo>
                    <a:pt x="64" y="517"/>
                  </a:lnTo>
                  <a:lnTo>
                    <a:pt x="71" y="526"/>
                  </a:lnTo>
                  <a:lnTo>
                    <a:pt x="71" y="535"/>
                  </a:lnTo>
                  <a:lnTo>
                    <a:pt x="74" y="541"/>
                  </a:lnTo>
                  <a:lnTo>
                    <a:pt x="80" y="548"/>
                  </a:lnTo>
                  <a:lnTo>
                    <a:pt x="95" y="548"/>
                  </a:lnTo>
                  <a:lnTo>
                    <a:pt x="98" y="548"/>
                  </a:lnTo>
                  <a:lnTo>
                    <a:pt x="104" y="535"/>
                  </a:lnTo>
                  <a:lnTo>
                    <a:pt x="110" y="532"/>
                  </a:lnTo>
                  <a:lnTo>
                    <a:pt x="113" y="541"/>
                  </a:lnTo>
                  <a:lnTo>
                    <a:pt x="119" y="535"/>
                  </a:lnTo>
                  <a:lnTo>
                    <a:pt x="126" y="532"/>
                  </a:lnTo>
                  <a:lnTo>
                    <a:pt x="135" y="526"/>
                  </a:lnTo>
                  <a:lnTo>
                    <a:pt x="150" y="520"/>
                  </a:lnTo>
                  <a:lnTo>
                    <a:pt x="153" y="520"/>
                  </a:lnTo>
                  <a:lnTo>
                    <a:pt x="159" y="520"/>
                  </a:lnTo>
                  <a:lnTo>
                    <a:pt x="159" y="517"/>
                  </a:lnTo>
                  <a:lnTo>
                    <a:pt x="159" y="511"/>
                  </a:lnTo>
                  <a:lnTo>
                    <a:pt x="165" y="505"/>
                  </a:lnTo>
                  <a:lnTo>
                    <a:pt x="168" y="517"/>
                  </a:lnTo>
                  <a:lnTo>
                    <a:pt x="174" y="511"/>
                  </a:lnTo>
                  <a:lnTo>
                    <a:pt x="184" y="505"/>
                  </a:lnTo>
                  <a:lnTo>
                    <a:pt x="190" y="496"/>
                  </a:lnTo>
                  <a:lnTo>
                    <a:pt x="196" y="502"/>
                  </a:lnTo>
                  <a:lnTo>
                    <a:pt x="205" y="502"/>
                  </a:lnTo>
                  <a:lnTo>
                    <a:pt x="211" y="502"/>
                  </a:lnTo>
                  <a:lnTo>
                    <a:pt x="214" y="496"/>
                  </a:lnTo>
                  <a:lnTo>
                    <a:pt x="226" y="477"/>
                  </a:lnTo>
                  <a:lnTo>
                    <a:pt x="229" y="471"/>
                  </a:lnTo>
                  <a:lnTo>
                    <a:pt x="236" y="462"/>
                  </a:lnTo>
                  <a:lnTo>
                    <a:pt x="242" y="456"/>
                  </a:lnTo>
                  <a:lnTo>
                    <a:pt x="245" y="453"/>
                  </a:lnTo>
                  <a:lnTo>
                    <a:pt x="251" y="441"/>
                  </a:lnTo>
                  <a:lnTo>
                    <a:pt x="254" y="425"/>
                  </a:lnTo>
                  <a:lnTo>
                    <a:pt x="254" y="431"/>
                  </a:lnTo>
                  <a:lnTo>
                    <a:pt x="260" y="431"/>
                  </a:lnTo>
                  <a:lnTo>
                    <a:pt x="266" y="425"/>
                  </a:lnTo>
                  <a:lnTo>
                    <a:pt x="260" y="422"/>
                  </a:lnTo>
                  <a:lnTo>
                    <a:pt x="266" y="416"/>
                  </a:lnTo>
                  <a:lnTo>
                    <a:pt x="266" y="407"/>
                  </a:lnTo>
                  <a:lnTo>
                    <a:pt x="269" y="401"/>
                  </a:lnTo>
                  <a:lnTo>
                    <a:pt x="275" y="395"/>
                  </a:lnTo>
                  <a:lnTo>
                    <a:pt x="275" y="392"/>
                  </a:lnTo>
                  <a:lnTo>
                    <a:pt x="281" y="379"/>
                  </a:lnTo>
                  <a:lnTo>
                    <a:pt x="291" y="376"/>
                  </a:lnTo>
                  <a:lnTo>
                    <a:pt x="297" y="367"/>
                  </a:lnTo>
                  <a:lnTo>
                    <a:pt x="291" y="355"/>
                  </a:lnTo>
                  <a:lnTo>
                    <a:pt x="284" y="352"/>
                  </a:lnTo>
                  <a:lnTo>
                    <a:pt x="269" y="346"/>
                  </a:lnTo>
                  <a:lnTo>
                    <a:pt x="254" y="340"/>
                  </a:lnTo>
                  <a:lnTo>
                    <a:pt x="251" y="337"/>
                  </a:lnTo>
                  <a:lnTo>
                    <a:pt x="245" y="331"/>
                  </a:lnTo>
                  <a:lnTo>
                    <a:pt x="242" y="331"/>
                  </a:lnTo>
                  <a:lnTo>
                    <a:pt x="236" y="321"/>
                  </a:lnTo>
                  <a:lnTo>
                    <a:pt x="242" y="321"/>
                  </a:lnTo>
                  <a:lnTo>
                    <a:pt x="245" y="321"/>
                  </a:lnTo>
                  <a:lnTo>
                    <a:pt x="251" y="315"/>
                  </a:lnTo>
                  <a:lnTo>
                    <a:pt x="251" y="312"/>
                  </a:lnTo>
                  <a:lnTo>
                    <a:pt x="251" y="306"/>
                  </a:lnTo>
                  <a:lnTo>
                    <a:pt x="245" y="300"/>
                  </a:lnTo>
                  <a:lnTo>
                    <a:pt x="245" y="297"/>
                  </a:lnTo>
                  <a:lnTo>
                    <a:pt x="236" y="297"/>
                  </a:lnTo>
                  <a:lnTo>
                    <a:pt x="236" y="291"/>
                  </a:lnTo>
                  <a:lnTo>
                    <a:pt x="236" y="285"/>
                  </a:lnTo>
                  <a:lnTo>
                    <a:pt x="226" y="282"/>
                  </a:lnTo>
                  <a:lnTo>
                    <a:pt x="236" y="275"/>
                  </a:lnTo>
                  <a:lnTo>
                    <a:pt x="229" y="269"/>
                  </a:lnTo>
                  <a:lnTo>
                    <a:pt x="229" y="266"/>
                  </a:lnTo>
                  <a:lnTo>
                    <a:pt x="226" y="269"/>
                  </a:lnTo>
                  <a:lnTo>
                    <a:pt x="220" y="266"/>
                  </a:lnTo>
                  <a:lnTo>
                    <a:pt x="220" y="260"/>
                  </a:lnTo>
                  <a:lnTo>
                    <a:pt x="220" y="257"/>
                  </a:lnTo>
                  <a:lnTo>
                    <a:pt x="220" y="251"/>
                  </a:lnTo>
                  <a:lnTo>
                    <a:pt x="214" y="245"/>
                  </a:lnTo>
                  <a:lnTo>
                    <a:pt x="214" y="242"/>
                  </a:lnTo>
                  <a:lnTo>
                    <a:pt x="220" y="236"/>
                  </a:lnTo>
                  <a:lnTo>
                    <a:pt x="214" y="227"/>
                  </a:lnTo>
                  <a:lnTo>
                    <a:pt x="220" y="220"/>
                  </a:lnTo>
                  <a:lnTo>
                    <a:pt x="220" y="214"/>
                  </a:lnTo>
                  <a:lnTo>
                    <a:pt x="220" y="211"/>
                  </a:lnTo>
                  <a:lnTo>
                    <a:pt x="214" y="202"/>
                  </a:lnTo>
                  <a:lnTo>
                    <a:pt x="211" y="190"/>
                  </a:lnTo>
                  <a:lnTo>
                    <a:pt x="205" y="184"/>
                  </a:lnTo>
                  <a:lnTo>
                    <a:pt x="196" y="181"/>
                  </a:lnTo>
                  <a:lnTo>
                    <a:pt x="196" y="175"/>
                  </a:lnTo>
                  <a:lnTo>
                    <a:pt x="190" y="172"/>
                  </a:lnTo>
                  <a:lnTo>
                    <a:pt x="184" y="159"/>
                  </a:lnTo>
                  <a:lnTo>
                    <a:pt x="184" y="150"/>
                  </a:lnTo>
                  <a:lnTo>
                    <a:pt x="184" y="147"/>
                  </a:lnTo>
                  <a:lnTo>
                    <a:pt x="184" y="135"/>
                  </a:lnTo>
                  <a:lnTo>
                    <a:pt x="190" y="132"/>
                  </a:lnTo>
                  <a:lnTo>
                    <a:pt x="190" y="126"/>
                  </a:lnTo>
                  <a:lnTo>
                    <a:pt x="190" y="117"/>
                  </a:lnTo>
                  <a:lnTo>
                    <a:pt x="181" y="104"/>
                  </a:lnTo>
                  <a:lnTo>
                    <a:pt x="168" y="101"/>
                  </a:lnTo>
                  <a:lnTo>
                    <a:pt x="168" y="95"/>
                  </a:lnTo>
                  <a:lnTo>
                    <a:pt x="165" y="89"/>
                  </a:lnTo>
                  <a:lnTo>
                    <a:pt x="159" y="86"/>
                  </a:lnTo>
                  <a:lnTo>
                    <a:pt x="153" y="80"/>
                  </a:lnTo>
                  <a:lnTo>
                    <a:pt x="153" y="77"/>
                  </a:lnTo>
                  <a:lnTo>
                    <a:pt x="159" y="71"/>
                  </a:lnTo>
                  <a:lnTo>
                    <a:pt x="159" y="65"/>
                  </a:lnTo>
                  <a:lnTo>
                    <a:pt x="165" y="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4067389" y="5163407"/>
              <a:ext cx="554567" cy="349251"/>
            </a:xfrm>
            <a:custGeom>
              <a:avLst/>
              <a:gdLst>
                <a:gd name="T0" fmla="*/ 42 w 262"/>
                <a:gd name="T1" fmla="*/ 162 h 165"/>
                <a:gd name="T2" fmla="*/ 61 w 262"/>
                <a:gd name="T3" fmla="*/ 162 h 165"/>
                <a:gd name="T4" fmla="*/ 76 w 262"/>
                <a:gd name="T5" fmla="*/ 165 h 165"/>
                <a:gd name="T6" fmla="*/ 85 w 262"/>
                <a:gd name="T7" fmla="*/ 156 h 165"/>
                <a:gd name="T8" fmla="*/ 97 w 262"/>
                <a:gd name="T9" fmla="*/ 150 h 165"/>
                <a:gd name="T10" fmla="*/ 100 w 262"/>
                <a:gd name="T11" fmla="*/ 150 h 165"/>
                <a:gd name="T12" fmla="*/ 113 w 262"/>
                <a:gd name="T13" fmla="*/ 156 h 165"/>
                <a:gd name="T14" fmla="*/ 116 w 262"/>
                <a:gd name="T15" fmla="*/ 162 h 165"/>
                <a:gd name="T16" fmla="*/ 131 w 262"/>
                <a:gd name="T17" fmla="*/ 156 h 165"/>
                <a:gd name="T18" fmla="*/ 146 w 262"/>
                <a:gd name="T19" fmla="*/ 156 h 165"/>
                <a:gd name="T20" fmla="*/ 162 w 262"/>
                <a:gd name="T21" fmla="*/ 150 h 165"/>
                <a:gd name="T22" fmla="*/ 177 w 262"/>
                <a:gd name="T23" fmla="*/ 147 h 165"/>
                <a:gd name="T24" fmla="*/ 171 w 262"/>
                <a:gd name="T25" fmla="*/ 135 h 165"/>
                <a:gd name="T26" fmla="*/ 183 w 262"/>
                <a:gd name="T27" fmla="*/ 135 h 165"/>
                <a:gd name="T28" fmla="*/ 189 w 262"/>
                <a:gd name="T29" fmla="*/ 132 h 165"/>
                <a:gd name="T30" fmla="*/ 195 w 262"/>
                <a:gd name="T31" fmla="*/ 122 h 165"/>
                <a:gd name="T32" fmla="*/ 201 w 262"/>
                <a:gd name="T33" fmla="*/ 116 h 165"/>
                <a:gd name="T34" fmla="*/ 214 w 262"/>
                <a:gd name="T35" fmla="*/ 116 h 165"/>
                <a:gd name="T36" fmla="*/ 217 w 262"/>
                <a:gd name="T37" fmla="*/ 122 h 165"/>
                <a:gd name="T38" fmla="*/ 232 w 262"/>
                <a:gd name="T39" fmla="*/ 122 h 165"/>
                <a:gd name="T40" fmla="*/ 247 w 262"/>
                <a:gd name="T41" fmla="*/ 116 h 165"/>
                <a:gd name="T42" fmla="*/ 241 w 262"/>
                <a:gd name="T43" fmla="*/ 107 h 165"/>
                <a:gd name="T44" fmla="*/ 238 w 262"/>
                <a:gd name="T45" fmla="*/ 95 h 165"/>
                <a:gd name="T46" fmla="*/ 223 w 262"/>
                <a:gd name="T47" fmla="*/ 101 h 165"/>
                <a:gd name="T48" fmla="*/ 223 w 262"/>
                <a:gd name="T49" fmla="*/ 86 h 165"/>
                <a:gd name="T50" fmla="*/ 232 w 262"/>
                <a:gd name="T51" fmla="*/ 80 h 165"/>
                <a:gd name="T52" fmla="*/ 238 w 262"/>
                <a:gd name="T53" fmla="*/ 70 h 165"/>
                <a:gd name="T54" fmla="*/ 232 w 262"/>
                <a:gd name="T55" fmla="*/ 55 h 165"/>
                <a:gd name="T56" fmla="*/ 238 w 262"/>
                <a:gd name="T57" fmla="*/ 46 h 165"/>
                <a:gd name="T58" fmla="*/ 247 w 262"/>
                <a:gd name="T59" fmla="*/ 37 h 165"/>
                <a:gd name="T60" fmla="*/ 262 w 262"/>
                <a:gd name="T61" fmla="*/ 31 h 165"/>
                <a:gd name="T62" fmla="*/ 256 w 262"/>
                <a:gd name="T63" fmla="*/ 15 h 165"/>
                <a:gd name="T64" fmla="*/ 232 w 262"/>
                <a:gd name="T65" fmla="*/ 6 h 165"/>
                <a:gd name="T66" fmla="*/ 223 w 262"/>
                <a:gd name="T67" fmla="*/ 6 h 165"/>
                <a:gd name="T68" fmla="*/ 207 w 262"/>
                <a:gd name="T69" fmla="*/ 6 h 165"/>
                <a:gd name="T70" fmla="*/ 192 w 262"/>
                <a:gd name="T71" fmla="*/ 6 h 165"/>
                <a:gd name="T72" fmla="*/ 168 w 262"/>
                <a:gd name="T73" fmla="*/ 6 h 165"/>
                <a:gd name="T74" fmla="*/ 152 w 262"/>
                <a:gd name="T75" fmla="*/ 22 h 165"/>
                <a:gd name="T76" fmla="*/ 131 w 262"/>
                <a:gd name="T77" fmla="*/ 37 h 165"/>
                <a:gd name="T78" fmla="*/ 116 w 262"/>
                <a:gd name="T79" fmla="*/ 40 h 165"/>
                <a:gd name="T80" fmla="*/ 100 w 262"/>
                <a:gd name="T81" fmla="*/ 37 h 165"/>
                <a:gd name="T82" fmla="*/ 85 w 262"/>
                <a:gd name="T83" fmla="*/ 37 h 165"/>
                <a:gd name="T84" fmla="*/ 67 w 262"/>
                <a:gd name="T85" fmla="*/ 37 h 165"/>
                <a:gd name="T86" fmla="*/ 52 w 262"/>
                <a:gd name="T87" fmla="*/ 31 h 165"/>
                <a:gd name="T88" fmla="*/ 30 w 262"/>
                <a:gd name="T89" fmla="*/ 31 h 165"/>
                <a:gd name="T90" fmla="*/ 27 w 262"/>
                <a:gd name="T91" fmla="*/ 22 h 165"/>
                <a:gd name="T92" fmla="*/ 15 w 262"/>
                <a:gd name="T93" fmla="*/ 9 h 165"/>
                <a:gd name="T94" fmla="*/ 12 w 262"/>
                <a:gd name="T95" fmla="*/ 22 h 165"/>
                <a:gd name="T96" fmla="*/ 0 w 262"/>
                <a:gd name="T97" fmla="*/ 25 h 165"/>
                <a:gd name="T98" fmla="*/ 6 w 262"/>
                <a:gd name="T99" fmla="*/ 46 h 165"/>
                <a:gd name="T100" fmla="*/ 12 w 262"/>
                <a:gd name="T101" fmla="*/ 55 h 165"/>
                <a:gd name="T102" fmla="*/ 21 w 262"/>
                <a:gd name="T103" fmla="*/ 55 h 165"/>
                <a:gd name="T104" fmla="*/ 21 w 262"/>
                <a:gd name="T105" fmla="*/ 67 h 165"/>
                <a:gd name="T106" fmla="*/ 12 w 262"/>
                <a:gd name="T107" fmla="*/ 77 h 165"/>
                <a:gd name="T108" fmla="*/ 12 w 262"/>
                <a:gd name="T109" fmla="*/ 92 h 165"/>
                <a:gd name="T110" fmla="*/ 6 w 262"/>
                <a:gd name="T111" fmla="*/ 101 h 165"/>
                <a:gd name="T112" fmla="*/ 6 w 262"/>
                <a:gd name="T113" fmla="*/ 116 h 165"/>
                <a:gd name="T114" fmla="*/ 21 w 262"/>
                <a:gd name="T115" fmla="*/ 125 h 165"/>
                <a:gd name="T116" fmla="*/ 30 w 262"/>
                <a:gd name="T117" fmla="*/ 135 h 165"/>
                <a:gd name="T118" fmla="*/ 36 w 262"/>
                <a:gd name="T119" fmla="*/ 147 h 165"/>
                <a:gd name="T120" fmla="*/ 30 w 262"/>
                <a:gd name="T121" fmla="*/ 15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" h="165">
                  <a:moveTo>
                    <a:pt x="30" y="162"/>
                  </a:moveTo>
                  <a:lnTo>
                    <a:pt x="42" y="162"/>
                  </a:lnTo>
                  <a:lnTo>
                    <a:pt x="52" y="162"/>
                  </a:lnTo>
                  <a:lnTo>
                    <a:pt x="61" y="162"/>
                  </a:lnTo>
                  <a:lnTo>
                    <a:pt x="70" y="162"/>
                  </a:lnTo>
                  <a:lnTo>
                    <a:pt x="76" y="165"/>
                  </a:lnTo>
                  <a:lnTo>
                    <a:pt x="85" y="162"/>
                  </a:lnTo>
                  <a:lnTo>
                    <a:pt x="85" y="156"/>
                  </a:lnTo>
                  <a:lnTo>
                    <a:pt x="91" y="156"/>
                  </a:lnTo>
                  <a:lnTo>
                    <a:pt x="97" y="150"/>
                  </a:lnTo>
                  <a:lnTo>
                    <a:pt x="100" y="156"/>
                  </a:lnTo>
                  <a:lnTo>
                    <a:pt x="100" y="150"/>
                  </a:lnTo>
                  <a:lnTo>
                    <a:pt x="107" y="150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6" y="162"/>
                  </a:lnTo>
                  <a:lnTo>
                    <a:pt x="128" y="156"/>
                  </a:lnTo>
                  <a:lnTo>
                    <a:pt x="131" y="156"/>
                  </a:lnTo>
                  <a:lnTo>
                    <a:pt x="137" y="156"/>
                  </a:lnTo>
                  <a:lnTo>
                    <a:pt x="146" y="156"/>
                  </a:lnTo>
                  <a:lnTo>
                    <a:pt x="152" y="150"/>
                  </a:lnTo>
                  <a:lnTo>
                    <a:pt x="162" y="150"/>
                  </a:lnTo>
                  <a:lnTo>
                    <a:pt x="171" y="150"/>
                  </a:lnTo>
                  <a:lnTo>
                    <a:pt x="177" y="147"/>
                  </a:lnTo>
                  <a:lnTo>
                    <a:pt x="171" y="141"/>
                  </a:lnTo>
                  <a:lnTo>
                    <a:pt x="171" y="135"/>
                  </a:lnTo>
                  <a:lnTo>
                    <a:pt x="177" y="135"/>
                  </a:lnTo>
                  <a:lnTo>
                    <a:pt x="183" y="135"/>
                  </a:lnTo>
                  <a:lnTo>
                    <a:pt x="183" y="132"/>
                  </a:lnTo>
                  <a:lnTo>
                    <a:pt x="189" y="132"/>
                  </a:lnTo>
                  <a:lnTo>
                    <a:pt x="189" y="122"/>
                  </a:lnTo>
                  <a:lnTo>
                    <a:pt x="195" y="122"/>
                  </a:lnTo>
                  <a:lnTo>
                    <a:pt x="198" y="122"/>
                  </a:lnTo>
                  <a:lnTo>
                    <a:pt x="201" y="116"/>
                  </a:lnTo>
                  <a:lnTo>
                    <a:pt x="207" y="116"/>
                  </a:lnTo>
                  <a:lnTo>
                    <a:pt x="214" y="116"/>
                  </a:lnTo>
                  <a:lnTo>
                    <a:pt x="217" y="116"/>
                  </a:lnTo>
                  <a:lnTo>
                    <a:pt x="217" y="122"/>
                  </a:lnTo>
                  <a:lnTo>
                    <a:pt x="223" y="122"/>
                  </a:lnTo>
                  <a:lnTo>
                    <a:pt x="232" y="122"/>
                  </a:lnTo>
                  <a:lnTo>
                    <a:pt x="247" y="122"/>
                  </a:lnTo>
                  <a:lnTo>
                    <a:pt x="247" y="116"/>
                  </a:lnTo>
                  <a:lnTo>
                    <a:pt x="247" y="107"/>
                  </a:lnTo>
                  <a:lnTo>
                    <a:pt x="241" y="107"/>
                  </a:lnTo>
                  <a:lnTo>
                    <a:pt x="238" y="101"/>
                  </a:lnTo>
                  <a:lnTo>
                    <a:pt x="238" y="95"/>
                  </a:lnTo>
                  <a:lnTo>
                    <a:pt x="226" y="95"/>
                  </a:lnTo>
                  <a:lnTo>
                    <a:pt x="223" y="101"/>
                  </a:lnTo>
                  <a:lnTo>
                    <a:pt x="223" y="92"/>
                  </a:lnTo>
                  <a:lnTo>
                    <a:pt x="223" y="86"/>
                  </a:lnTo>
                  <a:lnTo>
                    <a:pt x="226" y="80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8" y="70"/>
                  </a:lnTo>
                  <a:lnTo>
                    <a:pt x="232" y="67"/>
                  </a:lnTo>
                  <a:lnTo>
                    <a:pt x="232" y="55"/>
                  </a:lnTo>
                  <a:lnTo>
                    <a:pt x="238" y="55"/>
                  </a:lnTo>
                  <a:lnTo>
                    <a:pt x="238" y="46"/>
                  </a:lnTo>
                  <a:lnTo>
                    <a:pt x="238" y="37"/>
                  </a:lnTo>
                  <a:lnTo>
                    <a:pt x="247" y="37"/>
                  </a:lnTo>
                  <a:lnTo>
                    <a:pt x="256" y="37"/>
                  </a:lnTo>
                  <a:lnTo>
                    <a:pt x="262" y="31"/>
                  </a:lnTo>
                  <a:lnTo>
                    <a:pt x="256" y="18"/>
                  </a:lnTo>
                  <a:lnTo>
                    <a:pt x="256" y="15"/>
                  </a:lnTo>
                  <a:lnTo>
                    <a:pt x="238" y="9"/>
                  </a:lnTo>
                  <a:lnTo>
                    <a:pt x="232" y="6"/>
                  </a:lnTo>
                  <a:lnTo>
                    <a:pt x="229" y="6"/>
                  </a:lnTo>
                  <a:lnTo>
                    <a:pt x="223" y="6"/>
                  </a:lnTo>
                  <a:lnTo>
                    <a:pt x="210" y="9"/>
                  </a:lnTo>
                  <a:lnTo>
                    <a:pt x="207" y="6"/>
                  </a:lnTo>
                  <a:lnTo>
                    <a:pt x="198" y="6"/>
                  </a:lnTo>
                  <a:lnTo>
                    <a:pt x="192" y="6"/>
                  </a:lnTo>
                  <a:lnTo>
                    <a:pt x="186" y="0"/>
                  </a:lnTo>
                  <a:lnTo>
                    <a:pt x="168" y="6"/>
                  </a:lnTo>
                  <a:lnTo>
                    <a:pt x="162" y="9"/>
                  </a:lnTo>
                  <a:lnTo>
                    <a:pt x="152" y="22"/>
                  </a:lnTo>
                  <a:lnTo>
                    <a:pt x="143" y="31"/>
                  </a:lnTo>
                  <a:lnTo>
                    <a:pt x="131" y="37"/>
                  </a:lnTo>
                  <a:lnTo>
                    <a:pt x="128" y="40"/>
                  </a:lnTo>
                  <a:lnTo>
                    <a:pt x="116" y="40"/>
                  </a:lnTo>
                  <a:lnTo>
                    <a:pt x="107" y="37"/>
                  </a:lnTo>
                  <a:lnTo>
                    <a:pt x="100" y="37"/>
                  </a:lnTo>
                  <a:lnTo>
                    <a:pt x="91" y="37"/>
                  </a:lnTo>
                  <a:lnTo>
                    <a:pt x="85" y="37"/>
                  </a:lnTo>
                  <a:lnTo>
                    <a:pt x="76" y="37"/>
                  </a:lnTo>
                  <a:lnTo>
                    <a:pt x="67" y="37"/>
                  </a:lnTo>
                  <a:lnTo>
                    <a:pt x="61" y="31"/>
                  </a:lnTo>
                  <a:lnTo>
                    <a:pt x="52" y="31"/>
                  </a:lnTo>
                  <a:lnTo>
                    <a:pt x="42" y="31"/>
                  </a:lnTo>
                  <a:lnTo>
                    <a:pt x="30" y="31"/>
                  </a:lnTo>
                  <a:lnTo>
                    <a:pt x="27" y="25"/>
                  </a:lnTo>
                  <a:lnTo>
                    <a:pt x="27" y="22"/>
                  </a:lnTo>
                  <a:lnTo>
                    <a:pt x="27" y="9"/>
                  </a:lnTo>
                  <a:lnTo>
                    <a:pt x="15" y="9"/>
                  </a:lnTo>
                  <a:lnTo>
                    <a:pt x="21" y="9"/>
                  </a:lnTo>
                  <a:lnTo>
                    <a:pt x="12" y="22"/>
                  </a:lnTo>
                  <a:lnTo>
                    <a:pt x="6" y="25"/>
                  </a:lnTo>
                  <a:lnTo>
                    <a:pt x="0" y="25"/>
                  </a:lnTo>
                  <a:lnTo>
                    <a:pt x="6" y="37"/>
                  </a:lnTo>
                  <a:lnTo>
                    <a:pt x="6" y="46"/>
                  </a:lnTo>
                  <a:lnTo>
                    <a:pt x="12" y="52"/>
                  </a:lnTo>
                  <a:lnTo>
                    <a:pt x="12" y="55"/>
                  </a:lnTo>
                  <a:lnTo>
                    <a:pt x="15" y="55"/>
                  </a:lnTo>
                  <a:lnTo>
                    <a:pt x="21" y="55"/>
                  </a:lnTo>
                  <a:lnTo>
                    <a:pt x="27" y="61"/>
                  </a:lnTo>
                  <a:lnTo>
                    <a:pt x="21" y="67"/>
                  </a:lnTo>
                  <a:lnTo>
                    <a:pt x="21" y="70"/>
                  </a:lnTo>
                  <a:lnTo>
                    <a:pt x="12" y="77"/>
                  </a:lnTo>
                  <a:lnTo>
                    <a:pt x="12" y="80"/>
                  </a:lnTo>
                  <a:lnTo>
                    <a:pt x="12" y="92"/>
                  </a:lnTo>
                  <a:lnTo>
                    <a:pt x="6" y="92"/>
                  </a:lnTo>
                  <a:lnTo>
                    <a:pt x="6" y="101"/>
                  </a:lnTo>
                  <a:lnTo>
                    <a:pt x="6" y="107"/>
                  </a:lnTo>
                  <a:lnTo>
                    <a:pt x="6" y="116"/>
                  </a:lnTo>
                  <a:lnTo>
                    <a:pt x="15" y="122"/>
                  </a:lnTo>
                  <a:lnTo>
                    <a:pt x="21" y="125"/>
                  </a:lnTo>
                  <a:lnTo>
                    <a:pt x="27" y="132"/>
                  </a:lnTo>
                  <a:lnTo>
                    <a:pt x="30" y="135"/>
                  </a:lnTo>
                  <a:lnTo>
                    <a:pt x="36" y="141"/>
                  </a:lnTo>
                  <a:lnTo>
                    <a:pt x="36" y="147"/>
                  </a:lnTo>
                  <a:lnTo>
                    <a:pt x="36" y="150"/>
                  </a:lnTo>
                  <a:lnTo>
                    <a:pt x="30" y="156"/>
                  </a:lnTo>
                  <a:lnTo>
                    <a:pt x="30" y="1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4067389" y="5163407"/>
              <a:ext cx="554567" cy="349251"/>
            </a:xfrm>
            <a:custGeom>
              <a:avLst/>
              <a:gdLst>
                <a:gd name="T0" fmla="*/ 42 w 262"/>
                <a:gd name="T1" fmla="*/ 162 h 165"/>
                <a:gd name="T2" fmla="*/ 61 w 262"/>
                <a:gd name="T3" fmla="*/ 162 h 165"/>
                <a:gd name="T4" fmla="*/ 76 w 262"/>
                <a:gd name="T5" fmla="*/ 165 h 165"/>
                <a:gd name="T6" fmla="*/ 85 w 262"/>
                <a:gd name="T7" fmla="*/ 156 h 165"/>
                <a:gd name="T8" fmla="*/ 97 w 262"/>
                <a:gd name="T9" fmla="*/ 150 h 165"/>
                <a:gd name="T10" fmla="*/ 100 w 262"/>
                <a:gd name="T11" fmla="*/ 150 h 165"/>
                <a:gd name="T12" fmla="*/ 113 w 262"/>
                <a:gd name="T13" fmla="*/ 156 h 165"/>
                <a:gd name="T14" fmla="*/ 116 w 262"/>
                <a:gd name="T15" fmla="*/ 162 h 165"/>
                <a:gd name="T16" fmla="*/ 131 w 262"/>
                <a:gd name="T17" fmla="*/ 156 h 165"/>
                <a:gd name="T18" fmla="*/ 146 w 262"/>
                <a:gd name="T19" fmla="*/ 156 h 165"/>
                <a:gd name="T20" fmla="*/ 162 w 262"/>
                <a:gd name="T21" fmla="*/ 150 h 165"/>
                <a:gd name="T22" fmla="*/ 177 w 262"/>
                <a:gd name="T23" fmla="*/ 147 h 165"/>
                <a:gd name="T24" fmla="*/ 171 w 262"/>
                <a:gd name="T25" fmla="*/ 135 h 165"/>
                <a:gd name="T26" fmla="*/ 183 w 262"/>
                <a:gd name="T27" fmla="*/ 135 h 165"/>
                <a:gd name="T28" fmla="*/ 189 w 262"/>
                <a:gd name="T29" fmla="*/ 132 h 165"/>
                <a:gd name="T30" fmla="*/ 195 w 262"/>
                <a:gd name="T31" fmla="*/ 122 h 165"/>
                <a:gd name="T32" fmla="*/ 201 w 262"/>
                <a:gd name="T33" fmla="*/ 116 h 165"/>
                <a:gd name="T34" fmla="*/ 214 w 262"/>
                <a:gd name="T35" fmla="*/ 116 h 165"/>
                <a:gd name="T36" fmla="*/ 217 w 262"/>
                <a:gd name="T37" fmla="*/ 122 h 165"/>
                <a:gd name="T38" fmla="*/ 232 w 262"/>
                <a:gd name="T39" fmla="*/ 122 h 165"/>
                <a:gd name="T40" fmla="*/ 247 w 262"/>
                <a:gd name="T41" fmla="*/ 116 h 165"/>
                <a:gd name="T42" fmla="*/ 241 w 262"/>
                <a:gd name="T43" fmla="*/ 107 h 165"/>
                <a:gd name="T44" fmla="*/ 238 w 262"/>
                <a:gd name="T45" fmla="*/ 95 h 165"/>
                <a:gd name="T46" fmla="*/ 223 w 262"/>
                <a:gd name="T47" fmla="*/ 101 h 165"/>
                <a:gd name="T48" fmla="*/ 223 w 262"/>
                <a:gd name="T49" fmla="*/ 86 h 165"/>
                <a:gd name="T50" fmla="*/ 232 w 262"/>
                <a:gd name="T51" fmla="*/ 80 h 165"/>
                <a:gd name="T52" fmla="*/ 238 w 262"/>
                <a:gd name="T53" fmla="*/ 70 h 165"/>
                <a:gd name="T54" fmla="*/ 232 w 262"/>
                <a:gd name="T55" fmla="*/ 55 h 165"/>
                <a:gd name="T56" fmla="*/ 238 w 262"/>
                <a:gd name="T57" fmla="*/ 46 h 165"/>
                <a:gd name="T58" fmla="*/ 247 w 262"/>
                <a:gd name="T59" fmla="*/ 37 h 165"/>
                <a:gd name="T60" fmla="*/ 262 w 262"/>
                <a:gd name="T61" fmla="*/ 31 h 165"/>
                <a:gd name="T62" fmla="*/ 256 w 262"/>
                <a:gd name="T63" fmla="*/ 15 h 165"/>
                <a:gd name="T64" fmla="*/ 232 w 262"/>
                <a:gd name="T65" fmla="*/ 6 h 165"/>
                <a:gd name="T66" fmla="*/ 223 w 262"/>
                <a:gd name="T67" fmla="*/ 6 h 165"/>
                <a:gd name="T68" fmla="*/ 207 w 262"/>
                <a:gd name="T69" fmla="*/ 6 h 165"/>
                <a:gd name="T70" fmla="*/ 192 w 262"/>
                <a:gd name="T71" fmla="*/ 6 h 165"/>
                <a:gd name="T72" fmla="*/ 168 w 262"/>
                <a:gd name="T73" fmla="*/ 6 h 165"/>
                <a:gd name="T74" fmla="*/ 152 w 262"/>
                <a:gd name="T75" fmla="*/ 22 h 165"/>
                <a:gd name="T76" fmla="*/ 131 w 262"/>
                <a:gd name="T77" fmla="*/ 37 h 165"/>
                <a:gd name="T78" fmla="*/ 116 w 262"/>
                <a:gd name="T79" fmla="*/ 40 h 165"/>
                <a:gd name="T80" fmla="*/ 100 w 262"/>
                <a:gd name="T81" fmla="*/ 37 h 165"/>
                <a:gd name="T82" fmla="*/ 85 w 262"/>
                <a:gd name="T83" fmla="*/ 37 h 165"/>
                <a:gd name="T84" fmla="*/ 67 w 262"/>
                <a:gd name="T85" fmla="*/ 37 h 165"/>
                <a:gd name="T86" fmla="*/ 52 w 262"/>
                <a:gd name="T87" fmla="*/ 31 h 165"/>
                <a:gd name="T88" fmla="*/ 30 w 262"/>
                <a:gd name="T89" fmla="*/ 31 h 165"/>
                <a:gd name="T90" fmla="*/ 27 w 262"/>
                <a:gd name="T91" fmla="*/ 22 h 165"/>
                <a:gd name="T92" fmla="*/ 15 w 262"/>
                <a:gd name="T93" fmla="*/ 9 h 165"/>
                <a:gd name="T94" fmla="*/ 12 w 262"/>
                <a:gd name="T95" fmla="*/ 22 h 165"/>
                <a:gd name="T96" fmla="*/ 0 w 262"/>
                <a:gd name="T97" fmla="*/ 25 h 165"/>
                <a:gd name="T98" fmla="*/ 6 w 262"/>
                <a:gd name="T99" fmla="*/ 46 h 165"/>
                <a:gd name="T100" fmla="*/ 12 w 262"/>
                <a:gd name="T101" fmla="*/ 55 h 165"/>
                <a:gd name="T102" fmla="*/ 21 w 262"/>
                <a:gd name="T103" fmla="*/ 55 h 165"/>
                <a:gd name="T104" fmla="*/ 21 w 262"/>
                <a:gd name="T105" fmla="*/ 67 h 165"/>
                <a:gd name="T106" fmla="*/ 12 w 262"/>
                <a:gd name="T107" fmla="*/ 77 h 165"/>
                <a:gd name="T108" fmla="*/ 12 w 262"/>
                <a:gd name="T109" fmla="*/ 92 h 165"/>
                <a:gd name="T110" fmla="*/ 6 w 262"/>
                <a:gd name="T111" fmla="*/ 101 h 165"/>
                <a:gd name="T112" fmla="*/ 6 w 262"/>
                <a:gd name="T113" fmla="*/ 116 h 165"/>
                <a:gd name="T114" fmla="*/ 21 w 262"/>
                <a:gd name="T115" fmla="*/ 125 h 165"/>
                <a:gd name="T116" fmla="*/ 30 w 262"/>
                <a:gd name="T117" fmla="*/ 135 h 165"/>
                <a:gd name="T118" fmla="*/ 36 w 262"/>
                <a:gd name="T119" fmla="*/ 147 h 165"/>
                <a:gd name="T120" fmla="*/ 30 w 262"/>
                <a:gd name="T121" fmla="*/ 15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2" h="165">
                  <a:moveTo>
                    <a:pt x="30" y="162"/>
                  </a:moveTo>
                  <a:lnTo>
                    <a:pt x="42" y="162"/>
                  </a:lnTo>
                  <a:lnTo>
                    <a:pt x="52" y="162"/>
                  </a:lnTo>
                  <a:lnTo>
                    <a:pt x="61" y="162"/>
                  </a:lnTo>
                  <a:lnTo>
                    <a:pt x="70" y="162"/>
                  </a:lnTo>
                  <a:lnTo>
                    <a:pt x="76" y="165"/>
                  </a:lnTo>
                  <a:lnTo>
                    <a:pt x="85" y="162"/>
                  </a:lnTo>
                  <a:lnTo>
                    <a:pt x="85" y="156"/>
                  </a:lnTo>
                  <a:lnTo>
                    <a:pt x="91" y="156"/>
                  </a:lnTo>
                  <a:lnTo>
                    <a:pt x="97" y="150"/>
                  </a:lnTo>
                  <a:lnTo>
                    <a:pt x="100" y="156"/>
                  </a:lnTo>
                  <a:lnTo>
                    <a:pt x="100" y="150"/>
                  </a:lnTo>
                  <a:lnTo>
                    <a:pt x="107" y="150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6" y="162"/>
                  </a:lnTo>
                  <a:lnTo>
                    <a:pt x="128" y="156"/>
                  </a:lnTo>
                  <a:lnTo>
                    <a:pt x="131" y="156"/>
                  </a:lnTo>
                  <a:lnTo>
                    <a:pt x="137" y="156"/>
                  </a:lnTo>
                  <a:lnTo>
                    <a:pt x="146" y="156"/>
                  </a:lnTo>
                  <a:lnTo>
                    <a:pt x="152" y="150"/>
                  </a:lnTo>
                  <a:lnTo>
                    <a:pt x="162" y="150"/>
                  </a:lnTo>
                  <a:lnTo>
                    <a:pt x="171" y="150"/>
                  </a:lnTo>
                  <a:lnTo>
                    <a:pt x="177" y="147"/>
                  </a:lnTo>
                  <a:lnTo>
                    <a:pt x="171" y="141"/>
                  </a:lnTo>
                  <a:lnTo>
                    <a:pt x="171" y="135"/>
                  </a:lnTo>
                  <a:lnTo>
                    <a:pt x="177" y="135"/>
                  </a:lnTo>
                  <a:lnTo>
                    <a:pt x="183" y="135"/>
                  </a:lnTo>
                  <a:lnTo>
                    <a:pt x="183" y="132"/>
                  </a:lnTo>
                  <a:lnTo>
                    <a:pt x="189" y="132"/>
                  </a:lnTo>
                  <a:lnTo>
                    <a:pt x="189" y="122"/>
                  </a:lnTo>
                  <a:lnTo>
                    <a:pt x="195" y="122"/>
                  </a:lnTo>
                  <a:lnTo>
                    <a:pt x="198" y="122"/>
                  </a:lnTo>
                  <a:lnTo>
                    <a:pt x="201" y="116"/>
                  </a:lnTo>
                  <a:lnTo>
                    <a:pt x="207" y="116"/>
                  </a:lnTo>
                  <a:lnTo>
                    <a:pt x="214" y="116"/>
                  </a:lnTo>
                  <a:lnTo>
                    <a:pt x="217" y="116"/>
                  </a:lnTo>
                  <a:lnTo>
                    <a:pt x="217" y="122"/>
                  </a:lnTo>
                  <a:lnTo>
                    <a:pt x="223" y="122"/>
                  </a:lnTo>
                  <a:lnTo>
                    <a:pt x="232" y="122"/>
                  </a:lnTo>
                  <a:lnTo>
                    <a:pt x="247" y="122"/>
                  </a:lnTo>
                  <a:lnTo>
                    <a:pt x="247" y="116"/>
                  </a:lnTo>
                  <a:lnTo>
                    <a:pt x="247" y="107"/>
                  </a:lnTo>
                  <a:lnTo>
                    <a:pt x="241" y="107"/>
                  </a:lnTo>
                  <a:lnTo>
                    <a:pt x="238" y="101"/>
                  </a:lnTo>
                  <a:lnTo>
                    <a:pt x="238" y="95"/>
                  </a:lnTo>
                  <a:lnTo>
                    <a:pt x="226" y="95"/>
                  </a:lnTo>
                  <a:lnTo>
                    <a:pt x="223" y="101"/>
                  </a:lnTo>
                  <a:lnTo>
                    <a:pt x="223" y="92"/>
                  </a:lnTo>
                  <a:lnTo>
                    <a:pt x="223" y="86"/>
                  </a:lnTo>
                  <a:lnTo>
                    <a:pt x="226" y="80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8" y="70"/>
                  </a:lnTo>
                  <a:lnTo>
                    <a:pt x="232" y="67"/>
                  </a:lnTo>
                  <a:lnTo>
                    <a:pt x="232" y="55"/>
                  </a:lnTo>
                  <a:lnTo>
                    <a:pt x="238" y="55"/>
                  </a:lnTo>
                  <a:lnTo>
                    <a:pt x="238" y="46"/>
                  </a:lnTo>
                  <a:lnTo>
                    <a:pt x="238" y="37"/>
                  </a:lnTo>
                  <a:lnTo>
                    <a:pt x="247" y="37"/>
                  </a:lnTo>
                  <a:lnTo>
                    <a:pt x="256" y="37"/>
                  </a:lnTo>
                  <a:lnTo>
                    <a:pt x="262" y="31"/>
                  </a:lnTo>
                  <a:lnTo>
                    <a:pt x="256" y="18"/>
                  </a:lnTo>
                  <a:lnTo>
                    <a:pt x="256" y="15"/>
                  </a:lnTo>
                  <a:lnTo>
                    <a:pt x="238" y="9"/>
                  </a:lnTo>
                  <a:lnTo>
                    <a:pt x="232" y="6"/>
                  </a:lnTo>
                  <a:lnTo>
                    <a:pt x="229" y="6"/>
                  </a:lnTo>
                  <a:lnTo>
                    <a:pt x="223" y="6"/>
                  </a:lnTo>
                  <a:lnTo>
                    <a:pt x="210" y="9"/>
                  </a:lnTo>
                  <a:lnTo>
                    <a:pt x="207" y="6"/>
                  </a:lnTo>
                  <a:lnTo>
                    <a:pt x="198" y="6"/>
                  </a:lnTo>
                  <a:lnTo>
                    <a:pt x="192" y="6"/>
                  </a:lnTo>
                  <a:lnTo>
                    <a:pt x="186" y="0"/>
                  </a:lnTo>
                  <a:lnTo>
                    <a:pt x="168" y="6"/>
                  </a:lnTo>
                  <a:lnTo>
                    <a:pt x="162" y="9"/>
                  </a:lnTo>
                  <a:lnTo>
                    <a:pt x="152" y="22"/>
                  </a:lnTo>
                  <a:lnTo>
                    <a:pt x="143" y="31"/>
                  </a:lnTo>
                  <a:lnTo>
                    <a:pt x="131" y="37"/>
                  </a:lnTo>
                  <a:lnTo>
                    <a:pt x="128" y="40"/>
                  </a:lnTo>
                  <a:lnTo>
                    <a:pt x="116" y="40"/>
                  </a:lnTo>
                  <a:lnTo>
                    <a:pt x="107" y="37"/>
                  </a:lnTo>
                  <a:lnTo>
                    <a:pt x="100" y="37"/>
                  </a:lnTo>
                  <a:lnTo>
                    <a:pt x="91" y="37"/>
                  </a:lnTo>
                  <a:lnTo>
                    <a:pt x="85" y="37"/>
                  </a:lnTo>
                  <a:lnTo>
                    <a:pt x="76" y="37"/>
                  </a:lnTo>
                  <a:lnTo>
                    <a:pt x="67" y="37"/>
                  </a:lnTo>
                  <a:lnTo>
                    <a:pt x="61" y="31"/>
                  </a:lnTo>
                  <a:lnTo>
                    <a:pt x="52" y="31"/>
                  </a:lnTo>
                  <a:lnTo>
                    <a:pt x="42" y="31"/>
                  </a:lnTo>
                  <a:lnTo>
                    <a:pt x="30" y="31"/>
                  </a:lnTo>
                  <a:lnTo>
                    <a:pt x="27" y="25"/>
                  </a:lnTo>
                  <a:lnTo>
                    <a:pt x="27" y="22"/>
                  </a:lnTo>
                  <a:lnTo>
                    <a:pt x="27" y="9"/>
                  </a:lnTo>
                  <a:lnTo>
                    <a:pt x="15" y="9"/>
                  </a:lnTo>
                  <a:lnTo>
                    <a:pt x="21" y="9"/>
                  </a:lnTo>
                  <a:lnTo>
                    <a:pt x="12" y="22"/>
                  </a:lnTo>
                  <a:lnTo>
                    <a:pt x="6" y="25"/>
                  </a:lnTo>
                  <a:lnTo>
                    <a:pt x="0" y="25"/>
                  </a:lnTo>
                  <a:lnTo>
                    <a:pt x="6" y="37"/>
                  </a:lnTo>
                  <a:lnTo>
                    <a:pt x="6" y="46"/>
                  </a:lnTo>
                  <a:lnTo>
                    <a:pt x="12" y="52"/>
                  </a:lnTo>
                  <a:lnTo>
                    <a:pt x="12" y="55"/>
                  </a:lnTo>
                  <a:lnTo>
                    <a:pt x="15" y="55"/>
                  </a:lnTo>
                  <a:lnTo>
                    <a:pt x="21" y="55"/>
                  </a:lnTo>
                  <a:lnTo>
                    <a:pt x="27" y="61"/>
                  </a:lnTo>
                  <a:lnTo>
                    <a:pt x="21" y="67"/>
                  </a:lnTo>
                  <a:lnTo>
                    <a:pt x="21" y="70"/>
                  </a:lnTo>
                  <a:lnTo>
                    <a:pt x="12" y="77"/>
                  </a:lnTo>
                  <a:lnTo>
                    <a:pt x="12" y="80"/>
                  </a:lnTo>
                  <a:lnTo>
                    <a:pt x="12" y="92"/>
                  </a:lnTo>
                  <a:lnTo>
                    <a:pt x="6" y="92"/>
                  </a:lnTo>
                  <a:lnTo>
                    <a:pt x="6" y="101"/>
                  </a:lnTo>
                  <a:lnTo>
                    <a:pt x="6" y="107"/>
                  </a:lnTo>
                  <a:lnTo>
                    <a:pt x="6" y="116"/>
                  </a:lnTo>
                  <a:lnTo>
                    <a:pt x="15" y="122"/>
                  </a:lnTo>
                  <a:lnTo>
                    <a:pt x="21" y="125"/>
                  </a:lnTo>
                  <a:lnTo>
                    <a:pt x="27" y="132"/>
                  </a:lnTo>
                  <a:lnTo>
                    <a:pt x="30" y="135"/>
                  </a:lnTo>
                  <a:lnTo>
                    <a:pt x="36" y="141"/>
                  </a:lnTo>
                  <a:lnTo>
                    <a:pt x="36" y="147"/>
                  </a:lnTo>
                  <a:lnTo>
                    <a:pt x="36" y="150"/>
                  </a:lnTo>
                  <a:lnTo>
                    <a:pt x="30" y="156"/>
                  </a:lnTo>
                  <a:lnTo>
                    <a:pt x="30" y="1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3923455" y="4685041"/>
              <a:ext cx="764117" cy="569384"/>
            </a:xfrm>
            <a:custGeom>
              <a:avLst/>
              <a:gdLst>
                <a:gd name="T0" fmla="*/ 80 w 361"/>
                <a:gd name="T1" fmla="*/ 226 h 269"/>
                <a:gd name="T2" fmla="*/ 80 w 361"/>
                <a:gd name="T3" fmla="*/ 211 h 269"/>
                <a:gd name="T4" fmla="*/ 55 w 361"/>
                <a:gd name="T5" fmla="*/ 217 h 269"/>
                <a:gd name="T6" fmla="*/ 34 w 361"/>
                <a:gd name="T7" fmla="*/ 211 h 269"/>
                <a:gd name="T8" fmla="*/ 31 w 361"/>
                <a:gd name="T9" fmla="*/ 202 h 269"/>
                <a:gd name="T10" fmla="*/ 31 w 361"/>
                <a:gd name="T11" fmla="*/ 186 h 269"/>
                <a:gd name="T12" fmla="*/ 16 w 361"/>
                <a:gd name="T13" fmla="*/ 180 h 269"/>
                <a:gd name="T14" fmla="*/ 10 w 361"/>
                <a:gd name="T15" fmla="*/ 162 h 269"/>
                <a:gd name="T16" fmla="*/ 7 w 361"/>
                <a:gd name="T17" fmla="*/ 147 h 269"/>
                <a:gd name="T18" fmla="*/ 7 w 361"/>
                <a:gd name="T19" fmla="*/ 137 h 269"/>
                <a:gd name="T20" fmla="*/ 22 w 361"/>
                <a:gd name="T21" fmla="*/ 116 h 269"/>
                <a:gd name="T22" fmla="*/ 31 w 361"/>
                <a:gd name="T23" fmla="*/ 101 h 269"/>
                <a:gd name="T24" fmla="*/ 46 w 361"/>
                <a:gd name="T25" fmla="*/ 92 h 269"/>
                <a:gd name="T26" fmla="*/ 49 w 361"/>
                <a:gd name="T27" fmla="*/ 61 h 269"/>
                <a:gd name="T28" fmla="*/ 68 w 361"/>
                <a:gd name="T29" fmla="*/ 52 h 269"/>
                <a:gd name="T30" fmla="*/ 80 w 361"/>
                <a:gd name="T31" fmla="*/ 37 h 269"/>
                <a:gd name="T32" fmla="*/ 83 w 361"/>
                <a:gd name="T33" fmla="*/ 18 h 269"/>
                <a:gd name="T34" fmla="*/ 114 w 361"/>
                <a:gd name="T35" fmla="*/ 21 h 269"/>
                <a:gd name="T36" fmla="*/ 132 w 361"/>
                <a:gd name="T37" fmla="*/ 21 h 269"/>
                <a:gd name="T38" fmla="*/ 162 w 361"/>
                <a:gd name="T39" fmla="*/ 24 h 269"/>
                <a:gd name="T40" fmla="*/ 181 w 361"/>
                <a:gd name="T41" fmla="*/ 15 h 269"/>
                <a:gd name="T42" fmla="*/ 199 w 361"/>
                <a:gd name="T43" fmla="*/ 9 h 269"/>
                <a:gd name="T44" fmla="*/ 227 w 361"/>
                <a:gd name="T45" fmla="*/ 3 h 269"/>
                <a:gd name="T46" fmla="*/ 257 w 361"/>
                <a:gd name="T47" fmla="*/ 21 h 269"/>
                <a:gd name="T48" fmla="*/ 275 w 361"/>
                <a:gd name="T49" fmla="*/ 46 h 269"/>
                <a:gd name="T50" fmla="*/ 288 w 361"/>
                <a:gd name="T51" fmla="*/ 67 h 269"/>
                <a:gd name="T52" fmla="*/ 303 w 361"/>
                <a:gd name="T53" fmla="*/ 85 h 269"/>
                <a:gd name="T54" fmla="*/ 297 w 361"/>
                <a:gd name="T55" fmla="*/ 101 h 269"/>
                <a:gd name="T56" fmla="*/ 303 w 361"/>
                <a:gd name="T57" fmla="*/ 116 h 269"/>
                <a:gd name="T58" fmla="*/ 303 w 361"/>
                <a:gd name="T59" fmla="*/ 141 h 269"/>
                <a:gd name="T60" fmla="*/ 324 w 361"/>
                <a:gd name="T61" fmla="*/ 150 h 269"/>
                <a:gd name="T62" fmla="*/ 333 w 361"/>
                <a:gd name="T63" fmla="*/ 144 h 269"/>
                <a:gd name="T64" fmla="*/ 352 w 361"/>
                <a:gd name="T65" fmla="*/ 150 h 269"/>
                <a:gd name="T66" fmla="*/ 361 w 361"/>
                <a:gd name="T67" fmla="*/ 171 h 269"/>
                <a:gd name="T68" fmla="*/ 352 w 361"/>
                <a:gd name="T69" fmla="*/ 186 h 269"/>
                <a:gd name="T70" fmla="*/ 343 w 361"/>
                <a:gd name="T71" fmla="*/ 180 h 269"/>
                <a:gd name="T72" fmla="*/ 330 w 361"/>
                <a:gd name="T73" fmla="*/ 186 h 269"/>
                <a:gd name="T74" fmla="*/ 330 w 361"/>
                <a:gd name="T75" fmla="*/ 202 h 269"/>
                <a:gd name="T76" fmla="*/ 327 w 361"/>
                <a:gd name="T77" fmla="*/ 211 h 269"/>
                <a:gd name="T78" fmla="*/ 330 w 361"/>
                <a:gd name="T79" fmla="*/ 232 h 269"/>
                <a:gd name="T80" fmla="*/ 327 w 361"/>
                <a:gd name="T81" fmla="*/ 248 h 269"/>
                <a:gd name="T82" fmla="*/ 297 w 361"/>
                <a:gd name="T83" fmla="*/ 235 h 269"/>
                <a:gd name="T84" fmla="*/ 275 w 361"/>
                <a:gd name="T85" fmla="*/ 235 h 269"/>
                <a:gd name="T86" fmla="*/ 257 w 361"/>
                <a:gd name="T87" fmla="*/ 229 h 269"/>
                <a:gd name="T88" fmla="*/ 223 w 361"/>
                <a:gd name="T89" fmla="*/ 248 h 269"/>
                <a:gd name="T90" fmla="*/ 196 w 361"/>
                <a:gd name="T91" fmla="*/ 269 h 269"/>
                <a:gd name="T92" fmla="*/ 172 w 361"/>
                <a:gd name="T93" fmla="*/ 266 h 269"/>
                <a:gd name="T94" fmla="*/ 147 w 361"/>
                <a:gd name="T95" fmla="*/ 266 h 269"/>
                <a:gd name="T96" fmla="*/ 123 w 361"/>
                <a:gd name="T97" fmla="*/ 260 h 269"/>
                <a:gd name="T98" fmla="*/ 95 w 361"/>
                <a:gd name="T99" fmla="*/ 257 h 269"/>
                <a:gd name="T100" fmla="*/ 92 w 361"/>
                <a:gd name="T10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1" h="269">
                  <a:moveTo>
                    <a:pt x="92" y="238"/>
                  </a:moveTo>
                  <a:lnTo>
                    <a:pt x="86" y="229"/>
                  </a:lnTo>
                  <a:lnTo>
                    <a:pt x="80" y="226"/>
                  </a:lnTo>
                  <a:lnTo>
                    <a:pt x="80" y="220"/>
                  </a:lnTo>
                  <a:lnTo>
                    <a:pt x="86" y="217"/>
                  </a:lnTo>
                  <a:lnTo>
                    <a:pt x="80" y="211"/>
                  </a:lnTo>
                  <a:lnTo>
                    <a:pt x="71" y="217"/>
                  </a:lnTo>
                  <a:lnTo>
                    <a:pt x="65" y="220"/>
                  </a:lnTo>
                  <a:lnTo>
                    <a:pt x="55" y="217"/>
                  </a:lnTo>
                  <a:lnTo>
                    <a:pt x="49" y="211"/>
                  </a:lnTo>
                  <a:lnTo>
                    <a:pt x="4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8"/>
                  </a:lnTo>
                  <a:lnTo>
                    <a:pt x="31" y="202"/>
                  </a:lnTo>
                  <a:lnTo>
                    <a:pt x="34" y="196"/>
                  </a:lnTo>
                  <a:lnTo>
                    <a:pt x="34" y="192"/>
                  </a:lnTo>
                  <a:lnTo>
                    <a:pt x="31" y="186"/>
                  </a:lnTo>
                  <a:lnTo>
                    <a:pt x="25" y="180"/>
                  </a:lnTo>
                  <a:lnTo>
                    <a:pt x="22" y="180"/>
                  </a:lnTo>
                  <a:lnTo>
                    <a:pt x="16" y="180"/>
                  </a:lnTo>
                  <a:lnTo>
                    <a:pt x="16" y="171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10" y="150"/>
                  </a:lnTo>
                  <a:lnTo>
                    <a:pt x="10" y="147"/>
                  </a:lnTo>
                  <a:lnTo>
                    <a:pt x="7" y="147"/>
                  </a:lnTo>
                  <a:lnTo>
                    <a:pt x="0" y="147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10" y="125"/>
                  </a:lnTo>
                  <a:lnTo>
                    <a:pt x="16" y="122"/>
                  </a:lnTo>
                  <a:lnTo>
                    <a:pt x="22" y="116"/>
                  </a:lnTo>
                  <a:lnTo>
                    <a:pt x="25" y="110"/>
                  </a:lnTo>
                  <a:lnTo>
                    <a:pt x="31" y="107"/>
                  </a:lnTo>
                  <a:lnTo>
                    <a:pt x="31" y="101"/>
                  </a:lnTo>
                  <a:lnTo>
                    <a:pt x="37" y="101"/>
                  </a:lnTo>
                  <a:lnTo>
                    <a:pt x="40" y="98"/>
                  </a:lnTo>
                  <a:lnTo>
                    <a:pt x="46" y="92"/>
                  </a:lnTo>
                  <a:lnTo>
                    <a:pt x="46" y="76"/>
                  </a:lnTo>
                  <a:lnTo>
                    <a:pt x="49" y="70"/>
                  </a:lnTo>
                  <a:lnTo>
                    <a:pt x="49" y="61"/>
                  </a:lnTo>
                  <a:lnTo>
                    <a:pt x="55" y="55"/>
                  </a:lnTo>
                  <a:lnTo>
                    <a:pt x="62" y="52"/>
                  </a:lnTo>
                  <a:lnTo>
                    <a:pt x="68" y="52"/>
                  </a:lnTo>
                  <a:lnTo>
                    <a:pt x="71" y="46"/>
                  </a:lnTo>
                  <a:lnTo>
                    <a:pt x="77" y="43"/>
                  </a:lnTo>
                  <a:lnTo>
                    <a:pt x="80" y="37"/>
                  </a:lnTo>
                  <a:lnTo>
                    <a:pt x="80" y="30"/>
                  </a:lnTo>
                  <a:lnTo>
                    <a:pt x="74" y="18"/>
                  </a:lnTo>
                  <a:lnTo>
                    <a:pt x="83" y="18"/>
                  </a:lnTo>
                  <a:lnTo>
                    <a:pt x="95" y="18"/>
                  </a:lnTo>
                  <a:lnTo>
                    <a:pt x="104" y="18"/>
                  </a:lnTo>
                  <a:lnTo>
                    <a:pt x="114" y="21"/>
                  </a:lnTo>
                  <a:lnTo>
                    <a:pt x="120" y="24"/>
                  </a:lnTo>
                  <a:lnTo>
                    <a:pt x="126" y="27"/>
                  </a:lnTo>
                  <a:lnTo>
                    <a:pt x="132" y="21"/>
                  </a:lnTo>
                  <a:lnTo>
                    <a:pt x="141" y="18"/>
                  </a:lnTo>
                  <a:lnTo>
                    <a:pt x="147" y="18"/>
                  </a:lnTo>
                  <a:lnTo>
                    <a:pt x="162" y="24"/>
                  </a:lnTo>
                  <a:lnTo>
                    <a:pt x="165" y="21"/>
                  </a:lnTo>
                  <a:lnTo>
                    <a:pt x="178" y="12"/>
                  </a:lnTo>
                  <a:lnTo>
                    <a:pt x="181" y="15"/>
                  </a:lnTo>
                  <a:lnTo>
                    <a:pt x="190" y="15"/>
                  </a:lnTo>
                  <a:lnTo>
                    <a:pt x="199" y="12"/>
                  </a:lnTo>
                  <a:lnTo>
                    <a:pt x="199" y="9"/>
                  </a:lnTo>
                  <a:lnTo>
                    <a:pt x="202" y="3"/>
                  </a:lnTo>
                  <a:lnTo>
                    <a:pt x="217" y="0"/>
                  </a:lnTo>
                  <a:lnTo>
                    <a:pt x="227" y="3"/>
                  </a:lnTo>
                  <a:lnTo>
                    <a:pt x="236" y="6"/>
                  </a:lnTo>
                  <a:lnTo>
                    <a:pt x="242" y="12"/>
                  </a:lnTo>
                  <a:lnTo>
                    <a:pt x="257" y="21"/>
                  </a:lnTo>
                  <a:lnTo>
                    <a:pt x="254" y="40"/>
                  </a:lnTo>
                  <a:lnTo>
                    <a:pt x="266" y="40"/>
                  </a:lnTo>
                  <a:lnTo>
                    <a:pt x="275" y="46"/>
                  </a:lnTo>
                  <a:lnTo>
                    <a:pt x="275" y="55"/>
                  </a:lnTo>
                  <a:lnTo>
                    <a:pt x="282" y="61"/>
                  </a:lnTo>
                  <a:lnTo>
                    <a:pt x="288" y="67"/>
                  </a:lnTo>
                  <a:lnTo>
                    <a:pt x="297" y="70"/>
                  </a:lnTo>
                  <a:lnTo>
                    <a:pt x="297" y="76"/>
                  </a:lnTo>
                  <a:lnTo>
                    <a:pt x="303" y="85"/>
                  </a:lnTo>
                  <a:lnTo>
                    <a:pt x="303" y="92"/>
                  </a:lnTo>
                  <a:lnTo>
                    <a:pt x="303" y="101"/>
                  </a:lnTo>
                  <a:lnTo>
                    <a:pt x="297" y="101"/>
                  </a:lnTo>
                  <a:lnTo>
                    <a:pt x="297" y="107"/>
                  </a:lnTo>
                  <a:lnTo>
                    <a:pt x="297" y="110"/>
                  </a:lnTo>
                  <a:lnTo>
                    <a:pt x="303" y="116"/>
                  </a:lnTo>
                  <a:lnTo>
                    <a:pt x="303" y="122"/>
                  </a:lnTo>
                  <a:lnTo>
                    <a:pt x="303" y="131"/>
                  </a:lnTo>
                  <a:lnTo>
                    <a:pt x="303" y="141"/>
                  </a:lnTo>
                  <a:lnTo>
                    <a:pt x="306" y="150"/>
                  </a:lnTo>
                  <a:lnTo>
                    <a:pt x="318" y="147"/>
                  </a:lnTo>
                  <a:lnTo>
                    <a:pt x="324" y="150"/>
                  </a:lnTo>
                  <a:lnTo>
                    <a:pt x="327" y="153"/>
                  </a:lnTo>
                  <a:lnTo>
                    <a:pt x="330" y="150"/>
                  </a:lnTo>
                  <a:lnTo>
                    <a:pt x="333" y="144"/>
                  </a:lnTo>
                  <a:lnTo>
                    <a:pt x="346" y="147"/>
                  </a:lnTo>
                  <a:lnTo>
                    <a:pt x="349" y="147"/>
                  </a:lnTo>
                  <a:lnTo>
                    <a:pt x="352" y="150"/>
                  </a:lnTo>
                  <a:lnTo>
                    <a:pt x="358" y="159"/>
                  </a:lnTo>
                  <a:lnTo>
                    <a:pt x="361" y="150"/>
                  </a:lnTo>
                  <a:lnTo>
                    <a:pt x="361" y="171"/>
                  </a:lnTo>
                  <a:lnTo>
                    <a:pt x="358" y="180"/>
                  </a:lnTo>
                  <a:lnTo>
                    <a:pt x="352" y="180"/>
                  </a:lnTo>
                  <a:lnTo>
                    <a:pt x="352" y="186"/>
                  </a:lnTo>
                  <a:lnTo>
                    <a:pt x="346" y="192"/>
                  </a:lnTo>
                  <a:lnTo>
                    <a:pt x="343" y="192"/>
                  </a:lnTo>
                  <a:lnTo>
                    <a:pt x="343" y="180"/>
                  </a:lnTo>
                  <a:lnTo>
                    <a:pt x="337" y="177"/>
                  </a:lnTo>
                  <a:lnTo>
                    <a:pt x="330" y="180"/>
                  </a:lnTo>
                  <a:lnTo>
                    <a:pt x="330" y="186"/>
                  </a:lnTo>
                  <a:lnTo>
                    <a:pt x="327" y="196"/>
                  </a:lnTo>
                  <a:lnTo>
                    <a:pt x="327" y="202"/>
                  </a:lnTo>
                  <a:lnTo>
                    <a:pt x="330" y="202"/>
                  </a:lnTo>
                  <a:lnTo>
                    <a:pt x="337" y="202"/>
                  </a:lnTo>
                  <a:lnTo>
                    <a:pt x="330" y="208"/>
                  </a:lnTo>
                  <a:lnTo>
                    <a:pt x="327" y="211"/>
                  </a:lnTo>
                  <a:lnTo>
                    <a:pt x="327" y="217"/>
                  </a:lnTo>
                  <a:lnTo>
                    <a:pt x="327" y="226"/>
                  </a:lnTo>
                  <a:lnTo>
                    <a:pt x="330" y="232"/>
                  </a:lnTo>
                  <a:lnTo>
                    <a:pt x="327" y="241"/>
                  </a:lnTo>
                  <a:lnTo>
                    <a:pt x="327" y="248"/>
                  </a:lnTo>
                  <a:lnTo>
                    <a:pt x="327" y="248"/>
                  </a:lnTo>
                  <a:lnTo>
                    <a:pt x="306" y="238"/>
                  </a:lnTo>
                  <a:lnTo>
                    <a:pt x="303" y="238"/>
                  </a:lnTo>
                  <a:lnTo>
                    <a:pt x="297" y="235"/>
                  </a:lnTo>
                  <a:lnTo>
                    <a:pt x="294" y="235"/>
                  </a:lnTo>
                  <a:lnTo>
                    <a:pt x="282" y="238"/>
                  </a:lnTo>
                  <a:lnTo>
                    <a:pt x="275" y="235"/>
                  </a:lnTo>
                  <a:lnTo>
                    <a:pt x="266" y="235"/>
                  </a:lnTo>
                  <a:lnTo>
                    <a:pt x="263" y="235"/>
                  </a:lnTo>
                  <a:lnTo>
                    <a:pt x="257" y="229"/>
                  </a:lnTo>
                  <a:lnTo>
                    <a:pt x="236" y="235"/>
                  </a:lnTo>
                  <a:lnTo>
                    <a:pt x="233" y="235"/>
                  </a:lnTo>
                  <a:lnTo>
                    <a:pt x="223" y="248"/>
                  </a:lnTo>
                  <a:lnTo>
                    <a:pt x="211" y="260"/>
                  </a:lnTo>
                  <a:lnTo>
                    <a:pt x="199" y="263"/>
                  </a:lnTo>
                  <a:lnTo>
                    <a:pt x="196" y="269"/>
                  </a:lnTo>
                  <a:lnTo>
                    <a:pt x="187" y="269"/>
                  </a:lnTo>
                  <a:lnTo>
                    <a:pt x="178" y="266"/>
                  </a:lnTo>
                  <a:lnTo>
                    <a:pt x="172" y="266"/>
                  </a:lnTo>
                  <a:lnTo>
                    <a:pt x="162" y="266"/>
                  </a:lnTo>
                  <a:lnTo>
                    <a:pt x="156" y="266"/>
                  </a:lnTo>
                  <a:lnTo>
                    <a:pt x="147" y="266"/>
                  </a:lnTo>
                  <a:lnTo>
                    <a:pt x="135" y="266"/>
                  </a:lnTo>
                  <a:lnTo>
                    <a:pt x="129" y="260"/>
                  </a:lnTo>
                  <a:lnTo>
                    <a:pt x="123" y="260"/>
                  </a:lnTo>
                  <a:lnTo>
                    <a:pt x="110" y="260"/>
                  </a:lnTo>
                  <a:lnTo>
                    <a:pt x="101" y="260"/>
                  </a:lnTo>
                  <a:lnTo>
                    <a:pt x="95" y="257"/>
                  </a:lnTo>
                  <a:lnTo>
                    <a:pt x="95" y="251"/>
                  </a:lnTo>
                  <a:lnTo>
                    <a:pt x="92" y="244"/>
                  </a:lnTo>
                  <a:lnTo>
                    <a:pt x="92" y="241"/>
                  </a:lnTo>
                  <a:lnTo>
                    <a:pt x="92" y="2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3923455" y="4685041"/>
              <a:ext cx="764117" cy="569384"/>
            </a:xfrm>
            <a:custGeom>
              <a:avLst/>
              <a:gdLst>
                <a:gd name="T0" fmla="*/ 80 w 361"/>
                <a:gd name="T1" fmla="*/ 226 h 269"/>
                <a:gd name="T2" fmla="*/ 80 w 361"/>
                <a:gd name="T3" fmla="*/ 211 h 269"/>
                <a:gd name="T4" fmla="*/ 55 w 361"/>
                <a:gd name="T5" fmla="*/ 217 h 269"/>
                <a:gd name="T6" fmla="*/ 34 w 361"/>
                <a:gd name="T7" fmla="*/ 211 h 269"/>
                <a:gd name="T8" fmla="*/ 31 w 361"/>
                <a:gd name="T9" fmla="*/ 202 h 269"/>
                <a:gd name="T10" fmla="*/ 31 w 361"/>
                <a:gd name="T11" fmla="*/ 186 h 269"/>
                <a:gd name="T12" fmla="*/ 16 w 361"/>
                <a:gd name="T13" fmla="*/ 180 h 269"/>
                <a:gd name="T14" fmla="*/ 10 w 361"/>
                <a:gd name="T15" fmla="*/ 162 h 269"/>
                <a:gd name="T16" fmla="*/ 7 w 361"/>
                <a:gd name="T17" fmla="*/ 147 h 269"/>
                <a:gd name="T18" fmla="*/ 7 w 361"/>
                <a:gd name="T19" fmla="*/ 137 h 269"/>
                <a:gd name="T20" fmla="*/ 22 w 361"/>
                <a:gd name="T21" fmla="*/ 116 h 269"/>
                <a:gd name="T22" fmla="*/ 31 w 361"/>
                <a:gd name="T23" fmla="*/ 101 h 269"/>
                <a:gd name="T24" fmla="*/ 46 w 361"/>
                <a:gd name="T25" fmla="*/ 92 h 269"/>
                <a:gd name="T26" fmla="*/ 49 w 361"/>
                <a:gd name="T27" fmla="*/ 61 h 269"/>
                <a:gd name="T28" fmla="*/ 68 w 361"/>
                <a:gd name="T29" fmla="*/ 52 h 269"/>
                <a:gd name="T30" fmla="*/ 80 w 361"/>
                <a:gd name="T31" fmla="*/ 37 h 269"/>
                <a:gd name="T32" fmla="*/ 83 w 361"/>
                <a:gd name="T33" fmla="*/ 18 h 269"/>
                <a:gd name="T34" fmla="*/ 114 w 361"/>
                <a:gd name="T35" fmla="*/ 21 h 269"/>
                <a:gd name="T36" fmla="*/ 132 w 361"/>
                <a:gd name="T37" fmla="*/ 21 h 269"/>
                <a:gd name="T38" fmla="*/ 162 w 361"/>
                <a:gd name="T39" fmla="*/ 24 h 269"/>
                <a:gd name="T40" fmla="*/ 181 w 361"/>
                <a:gd name="T41" fmla="*/ 15 h 269"/>
                <a:gd name="T42" fmla="*/ 199 w 361"/>
                <a:gd name="T43" fmla="*/ 9 h 269"/>
                <a:gd name="T44" fmla="*/ 227 w 361"/>
                <a:gd name="T45" fmla="*/ 3 h 269"/>
                <a:gd name="T46" fmla="*/ 257 w 361"/>
                <a:gd name="T47" fmla="*/ 21 h 269"/>
                <a:gd name="T48" fmla="*/ 275 w 361"/>
                <a:gd name="T49" fmla="*/ 46 h 269"/>
                <a:gd name="T50" fmla="*/ 288 w 361"/>
                <a:gd name="T51" fmla="*/ 67 h 269"/>
                <a:gd name="T52" fmla="*/ 303 w 361"/>
                <a:gd name="T53" fmla="*/ 85 h 269"/>
                <a:gd name="T54" fmla="*/ 297 w 361"/>
                <a:gd name="T55" fmla="*/ 101 h 269"/>
                <a:gd name="T56" fmla="*/ 303 w 361"/>
                <a:gd name="T57" fmla="*/ 116 h 269"/>
                <a:gd name="T58" fmla="*/ 303 w 361"/>
                <a:gd name="T59" fmla="*/ 141 h 269"/>
                <a:gd name="T60" fmla="*/ 324 w 361"/>
                <a:gd name="T61" fmla="*/ 150 h 269"/>
                <a:gd name="T62" fmla="*/ 333 w 361"/>
                <a:gd name="T63" fmla="*/ 144 h 269"/>
                <a:gd name="T64" fmla="*/ 352 w 361"/>
                <a:gd name="T65" fmla="*/ 150 h 269"/>
                <a:gd name="T66" fmla="*/ 361 w 361"/>
                <a:gd name="T67" fmla="*/ 171 h 269"/>
                <a:gd name="T68" fmla="*/ 352 w 361"/>
                <a:gd name="T69" fmla="*/ 186 h 269"/>
                <a:gd name="T70" fmla="*/ 343 w 361"/>
                <a:gd name="T71" fmla="*/ 180 h 269"/>
                <a:gd name="T72" fmla="*/ 330 w 361"/>
                <a:gd name="T73" fmla="*/ 186 h 269"/>
                <a:gd name="T74" fmla="*/ 330 w 361"/>
                <a:gd name="T75" fmla="*/ 202 h 269"/>
                <a:gd name="T76" fmla="*/ 327 w 361"/>
                <a:gd name="T77" fmla="*/ 211 h 269"/>
                <a:gd name="T78" fmla="*/ 330 w 361"/>
                <a:gd name="T79" fmla="*/ 232 h 269"/>
                <a:gd name="T80" fmla="*/ 327 w 361"/>
                <a:gd name="T81" fmla="*/ 248 h 269"/>
                <a:gd name="T82" fmla="*/ 297 w 361"/>
                <a:gd name="T83" fmla="*/ 235 h 269"/>
                <a:gd name="T84" fmla="*/ 275 w 361"/>
                <a:gd name="T85" fmla="*/ 235 h 269"/>
                <a:gd name="T86" fmla="*/ 257 w 361"/>
                <a:gd name="T87" fmla="*/ 229 h 269"/>
                <a:gd name="T88" fmla="*/ 223 w 361"/>
                <a:gd name="T89" fmla="*/ 248 h 269"/>
                <a:gd name="T90" fmla="*/ 196 w 361"/>
                <a:gd name="T91" fmla="*/ 269 h 269"/>
                <a:gd name="T92" fmla="*/ 172 w 361"/>
                <a:gd name="T93" fmla="*/ 266 h 269"/>
                <a:gd name="T94" fmla="*/ 147 w 361"/>
                <a:gd name="T95" fmla="*/ 266 h 269"/>
                <a:gd name="T96" fmla="*/ 123 w 361"/>
                <a:gd name="T97" fmla="*/ 260 h 269"/>
                <a:gd name="T98" fmla="*/ 95 w 361"/>
                <a:gd name="T99" fmla="*/ 257 h 269"/>
                <a:gd name="T100" fmla="*/ 92 w 361"/>
                <a:gd name="T10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1" h="269">
                  <a:moveTo>
                    <a:pt x="92" y="238"/>
                  </a:moveTo>
                  <a:lnTo>
                    <a:pt x="86" y="229"/>
                  </a:lnTo>
                  <a:lnTo>
                    <a:pt x="80" y="226"/>
                  </a:lnTo>
                  <a:lnTo>
                    <a:pt x="80" y="220"/>
                  </a:lnTo>
                  <a:lnTo>
                    <a:pt x="86" y="217"/>
                  </a:lnTo>
                  <a:lnTo>
                    <a:pt x="80" y="211"/>
                  </a:lnTo>
                  <a:lnTo>
                    <a:pt x="71" y="217"/>
                  </a:lnTo>
                  <a:lnTo>
                    <a:pt x="65" y="220"/>
                  </a:lnTo>
                  <a:lnTo>
                    <a:pt x="55" y="217"/>
                  </a:lnTo>
                  <a:lnTo>
                    <a:pt x="49" y="211"/>
                  </a:lnTo>
                  <a:lnTo>
                    <a:pt x="4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8"/>
                  </a:lnTo>
                  <a:lnTo>
                    <a:pt x="31" y="202"/>
                  </a:lnTo>
                  <a:lnTo>
                    <a:pt x="34" y="196"/>
                  </a:lnTo>
                  <a:lnTo>
                    <a:pt x="34" y="192"/>
                  </a:lnTo>
                  <a:lnTo>
                    <a:pt x="31" y="186"/>
                  </a:lnTo>
                  <a:lnTo>
                    <a:pt x="25" y="180"/>
                  </a:lnTo>
                  <a:lnTo>
                    <a:pt x="22" y="180"/>
                  </a:lnTo>
                  <a:lnTo>
                    <a:pt x="16" y="180"/>
                  </a:lnTo>
                  <a:lnTo>
                    <a:pt x="16" y="171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10" y="150"/>
                  </a:lnTo>
                  <a:lnTo>
                    <a:pt x="10" y="147"/>
                  </a:lnTo>
                  <a:lnTo>
                    <a:pt x="7" y="147"/>
                  </a:lnTo>
                  <a:lnTo>
                    <a:pt x="0" y="147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10" y="125"/>
                  </a:lnTo>
                  <a:lnTo>
                    <a:pt x="16" y="122"/>
                  </a:lnTo>
                  <a:lnTo>
                    <a:pt x="22" y="116"/>
                  </a:lnTo>
                  <a:lnTo>
                    <a:pt x="25" y="110"/>
                  </a:lnTo>
                  <a:lnTo>
                    <a:pt x="31" y="107"/>
                  </a:lnTo>
                  <a:lnTo>
                    <a:pt x="31" y="101"/>
                  </a:lnTo>
                  <a:lnTo>
                    <a:pt x="37" y="101"/>
                  </a:lnTo>
                  <a:lnTo>
                    <a:pt x="40" y="98"/>
                  </a:lnTo>
                  <a:lnTo>
                    <a:pt x="46" y="92"/>
                  </a:lnTo>
                  <a:lnTo>
                    <a:pt x="46" y="76"/>
                  </a:lnTo>
                  <a:lnTo>
                    <a:pt x="49" y="70"/>
                  </a:lnTo>
                  <a:lnTo>
                    <a:pt x="49" y="61"/>
                  </a:lnTo>
                  <a:lnTo>
                    <a:pt x="55" y="55"/>
                  </a:lnTo>
                  <a:lnTo>
                    <a:pt x="62" y="52"/>
                  </a:lnTo>
                  <a:lnTo>
                    <a:pt x="68" y="52"/>
                  </a:lnTo>
                  <a:lnTo>
                    <a:pt x="71" y="46"/>
                  </a:lnTo>
                  <a:lnTo>
                    <a:pt x="77" y="43"/>
                  </a:lnTo>
                  <a:lnTo>
                    <a:pt x="80" y="37"/>
                  </a:lnTo>
                  <a:lnTo>
                    <a:pt x="80" y="30"/>
                  </a:lnTo>
                  <a:lnTo>
                    <a:pt x="74" y="18"/>
                  </a:lnTo>
                  <a:lnTo>
                    <a:pt x="83" y="18"/>
                  </a:lnTo>
                  <a:lnTo>
                    <a:pt x="95" y="18"/>
                  </a:lnTo>
                  <a:lnTo>
                    <a:pt x="104" y="18"/>
                  </a:lnTo>
                  <a:lnTo>
                    <a:pt x="114" y="21"/>
                  </a:lnTo>
                  <a:lnTo>
                    <a:pt x="120" y="24"/>
                  </a:lnTo>
                  <a:lnTo>
                    <a:pt x="126" y="27"/>
                  </a:lnTo>
                  <a:lnTo>
                    <a:pt x="132" y="21"/>
                  </a:lnTo>
                  <a:lnTo>
                    <a:pt x="141" y="18"/>
                  </a:lnTo>
                  <a:lnTo>
                    <a:pt x="147" y="18"/>
                  </a:lnTo>
                  <a:lnTo>
                    <a:pt x="162" y="24"/>
                  </a:lnTo>
                  <a:lnTo>
                    <a:pt x="165" y="21"/>
                  </a:lnTo>
                  <a:lnTo>
                    <a:pt x="178" y="12"/>
                  </a:lnTo>
                  <a:lnTo>
                    <a:pt x="181" y="15"/>
                  </a:lnTo>
                  <a:lnTo>
                    <a:pt x="190" y="15"/>
                  </a:lnTo>
                  <a:lnTo>
                    <a:pt x="199" y="12"/>
                  </a:lnTo>
                  <a:lnTo>
                    <a:pt x="199" y="9"/>
                  </a:lnTo>
                  <a:lnTo>
                    <a:pt x="202" y="3"/>
                  </a:lnTo>
                  <a:lnTo>
                    <a:pt x="217" y="0"/>
                  </a:lnTo>
                  <a:lnTo>
                    <a:pt x="227" y="3"/>
                  </a:lnTo>
                  <a:lnTo>
                    <a:pt x="236" y="6"/>
                  </a:lnTo>
                  <a:lnTo>
                    <a:pt x="242" y="12"/>
                  </a:lnTo>
                  <a:lnTo>
                    <a:pt x="257" y="21"/>
                  </a:lnTo>
                  <a:lnTo>
                    <a:pt x="254" y="40"/>
                  </a:lnTo>
                  <a:lnTo>
                    <a:pt x="266" y="40"/>
                  </a:lnTo>
                  <a:lnTo>
                    <a:pt x="275" y="46"/>
                  </a:lnTo>
                  <a:lnTo>
                    <a:pt x="275" y="55"/>
                  </a:lnTo>
                  <a:lnTo>
                    <a:pt x="282" y="61"/>
                  </a:lnTo>
                  <a:lnTo>
                    <a:pt x="288" y="67"/>
                  </a:lnTo>
                  <a:lnTo>
                    <a:pt x="297" y="70"/>
                  </a:lnTo>
                  <a:lnTo>
                    <a:pt x="297" y="76"/>
                  </a:lnTo>
                  <a:lnTo>
                    <a:pt x="303" y="85"/>
                  </a:lnTo>
                  <a:lnTo>
                    <a:pt x="303" y="92"/>
                  </a:lnTo>
                  <a:lnTo>
                    <a:pt x="303" y="101"/>
                  </a:lnTo>
                  <a:lnTo>
                    <a:pt x="297" y="101"/>
                  </a:lnTo>
                  <a:lnTo>
                    <a:pt x="297" y="107"/>
                  </a:lnTo>
                  <a:lnTo>
                    <a:pt x="297" y="110"/>
                  </a:lnTo>
                  <a:lnTo>
                    <a:pt x="303" y="116"/>
                  </a:lnTo>
                  <a:lnTo>
                    <a:pt x="303" y="122"/>
                  </a:lnTo>
                  <a:lnTo>
                    <a:pt x="303" y="131"/>
                  </a:lnTo>
                  <a:lnTo>
                    <a:pt x="303" y="141"/>
                  </a:lnTo>
                  <a:lnTo>
                    <a:pt x="306" y="150"/>
                  </a:lnTo>
                  <a:lnTo>
                    <a:pt x="318" y="147"/>
                  </a:lnTo>
                  <a:lnTo>
                    <a:pt x="324" y="150"/>
                  </a:lnTo>
                  <a:lnTo>
                    <a:pt x="327" y="153"/>
                  </a:lnTo>
                  <a:lnTo>
                    <a:pt x="330" y="150"/>
                  </a:lnTo>
                  <a:lnTo>
                    <a:pt x="333" y="144"/>
                  </a:lnTo>
                  <a:lnTo>
                    <a:pt x="346" y="147"/>
                  </a:lnTo>
                  <a:lnTo>
                    <a:pt x="349" y="147"/>
                  </a:lnTo>
                  <a:lnTo>
                    <a:pt x="352" y="150"/>
                  </a:lnTo>
                  <a:lnTo>
                    <a:pt x="358" y="159"/>
                  </a:lnTo>
                  <a:lnTo>
                    <a:pt x="361" y="150"/>
                  </a:lnTo>
                  <a:lnTo>
                    <a:pt x="361" y="171"/>
                  </a:lnTo>
                  <a:lnTo>
                    <a:pt x="358" y="180"/>
                  </a:lnTo>
                  <a:lnTo>
                    <a:pt x="352" y="180"/>
                  </a:lnTo>
                  <a:lnTo>
                    <a:pt x="352" y="186"/>
                  </a:lnTo>
                  <a:lnTo>
                    <a:pt x="346" y="192"/>
                  </a:lnTo>
                  <a:lnTo>
                    <a:pt x="343" y="192"/>
                  </a:lnTo>
                  <a:lnTo>
                    <a:pt x="343" y="180"/>
                  </a:lnTo>
                  <a:lnTo>
                    <a:pt x="337" y="177"/>
                  </a:lnTo>
                  <a:lnTo>
                    <a:pt x="330" y="180"/>
                  </a:lnTo>
                  <a:lnTo>
                    <a:pt x="330" y="186"/>
                  </a:lnTo>
                  <a:lnTo>
                    <a:pt x="327" y="196"/>
                  </a:lnTo>
                  <a:lnTo>
                    <a:pt x="327" y="202"/>
                  </a:lnTo>
                  <a:lnTo>
                    <a:pt x="330" y="202"/>
                  </a:lnTo>
                  <a:lnTo>
                    <a:pt x="337" y="202"/>
                  </a:lnTo>
                  <a:lnTo>
                    <a:pt x="330" y="208"/>
                  </a:lnTo>
                  <a:lnTo>
                    <a:pt x="327" y="211"/>
                  </a:lnTo>
                  <a:lnTo>
                    <a:pt x="327" y="217"/>
                  </a:lnTo>
                  <a:lnTo>
                    <a:pt x="327" y="226"/>
                  </a:lnTo>
                  <a:lnTo>
                    <a:pt x="330" y="232"/>
                  </a:lnTo>
                  <a:lnTo>
                    <a:pt x="327" y="241"/>
                  </a:lnTo>
                  <a:lnTo>
                    <a:pt x="327" y="248"/>
                  </a:lnTo>
                  <a:lnTo>
                    <a:pt x="327" y="248"/>
                  </a:lnTo>
                  <a:lnTo>
                    <a:pt x="306" y="238"/>
                  </a:lnTo>
                  <a:lnTo>
                    <a:pt x="303" y="238"/>
                  </a:lnTo>
                  <a:lnTo>
                    <a:pt x="297" y="235"/>
                  </a:lnTo>
                  <a:lnTo>
                    <a:pt x="294" y="235"/>
                  </a:lnTo>
                  <a:lnTo>
                    <a:pt x="282" y="238"/>
                  </a:lnTo>
                  <a:lnTo>
                    <a:pt x="275" y="235"/>
                  </a:lnTo>
                  <a:lnTo>
                    <a:pt x="266" y="235"/>
                  </a:lnTo>
                  <a:lnTo>
                    <a:pt x="263" y="235"/>
                  </a:lnTo>
                  <a:lnTo>
                    <a:pt x="257" y="229"/>
                  </a:lnTo>
                  <a:lnTo>
                    <a:pt x="236" y="235"/>
                  </a:lnTo>
                  <a:lnTo>
                    <a:pt x="233" y="235"/>
                  </a:lnTo>
                  <a:lnTo>
                    <a:pt x="223" y="248"/>
                  </a:lnTo>
                  <a:lnTo>
                    <a:pt x="211" y="260"/>
                  </a:lnTo>
                  <a:lnTo>
                    <a:pt x="199" y="263"/>
                  </a:lnTo>
                  <a:lnTo>
                    <a:pt x="196" y="269"/>
                  </a:lnTo>
                  <a:lnTo>
                    <a:pt x="187" y="269"/>
                  </a:lnTo>
                  <a:lnTo>
                    <a:pt x="178" y="266"/>
                  </a:lnTo>
                  <a:lnTo>
                    <a:pt x="172" y="266"/>
                  </a:lnTo>
                  <a:lnTo>
                    <a:pt x="162" y="266"/>
                  </a:lnTo>
                  <a:lnTo>
                    <a:pt x="156" y="266"/>
                  </a:lnTo>
                  <a:lnTo>
                    <a:pt x="147" y="266"/>
                  </a:lnTo>
                  <a:lnTo>
                    <a:pt x="135" y="266"/>
                  </a:lnTo>
                  <a:lnTo>
                    <a:pt x="129" y="260"/>
                  </a:lnTo>
                  <a:lnTo>
                    <a:pt x="123" y="260"/>
                  </a:lnTo>
                  <a:lnTo>
                    <a:pt x="110" y="260"/>
                  </a:lnTo>
                  <a:lnTo>
                    <a:pt x="101" y="260"/>
                  </a:lnTo>
                  <a:lnTo>
                    <a:pt x="95" y="257"/>
                  </a:lnTo>
                  <a:lnTo>
                    <a:pt x="95" y="251"/>
                  </a:lnTo>
                  <a:lnTo>
                    <a:pt x="92" y="244"/>
                  </a:lnTo>
                  <a:lnTo>
                    <a:pt x="92" y="241"/>
                  </a:lnTo>
                  <a:lnTo>
                    <a:pt x="92" y="2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4435689" y="5408942"/>
              <a:ext cx="251884" cy="207433"/>
            </a:xfrm>
            <a:custGeom>
              <a:avLst/>
              <a:gdLst>
                <a:gd name="T0" fmla="*/ 76 w 119"/>
                <a:gd name="T1" fmla="*/ 3 h 98"/>
                <a:gd name="T2" fmla="*/ 79 w 119"/>
                <a:gd name="T3" fmla="*/ 9 h 98"/>
                <a:gd name="T4" fmla="*/ 79 w 119"/>
                <a:gd name="T5" fmla="*/ 16 h 98"/>
                <a:gd name="T6" fmla="*/ 79 w 119"/>
                <a:gd name="T7" fmla="*/ 19 h 98"/>
                <a:gd name="T8" fmla="*/ 88 w 119"/>
                <a:gd name="T9" fmla="*/ 19 h 98"/>
                <a:gd name="T10" fmla="*/ 101 w 119"/>
                <a:gd name="T11" fmla="*/ 31 h 98"/>
                <a:gd name="T12" fmla="*/ 104 w 119"/>
                <a:gd name="T13" fmla="*/ 31 h 98"/>
                <a:gd name="T14" fmla="*/ 116 w 119"/>
                <a:gd name="T15" fmla="*/ 34 h 98"/>
                <a:gd name="T16" fmla="*/ 119 w 119"/>
                <a:gd name="T17" fmla="*/ 34 h 98"/>
                <a:gd name="T18" fmla="*/ 119 w 119"/>
                <a:gd name="T19" fmla="*/ 46 h 98"/>
                <a:gd name="T20" fmla="*/ 116 w 119"/>
                <a:gd name="T21" fmla="*/ 49 h 98"/>
                <a:gd name="T22" fmla="*/ 110 w 119"/>
                <a:gd name="T23" fmla="*/ 49 h 98"/>
                <a:gd name="T24" fmla="*/ 101 w 119"/>
                <a:gd name="T25" fmla="*/ 49 h 98"/>
                <a:gd name="T26" fmla="*/ 88 w 119"/>
                <a:gd name="T27" fmla="*/ 49 h 98"/>
                <a:gd name="T28" fmla="*/ 85 w 119"/>
                <a:gd name="T29" fmla="*/ 49 h 98"/>
                <a:gd name="T30" fmla="*/ 76 w 119"/>
                <a:gd name="T31" fmla="*/ 55 h 98"/>
                <a:gd name="T32" fmla="*/ 70 w 119"/>
                <a:gd name="T33" fmla="*/ 58 h 98"/>
                <a:gd name="T34" fmla="*/ 64 w 119"/>
                <a:gd name="T35" fmla="*/ 64 h 98"/>
                <a:gd name="T36" fmla="*/ 55 w 119"/>
                <a:gd name="T37" fmla="*/ 71 h 98"/>
                <a:gd name="T38" fmla="*/ 49 w 119"/>
                <a:gd name="T39" fmla="*/ 74 h 98"/>
                <a:gd name="T40" fmla="*/ 49 w 119"/>
                <a:gd name="T41" fmla="*/ 80 h 98"/>
                <a:gd name="T42" fmla="*/ 40 w 119"/>
                <a:gd name="T43" fmla="*/ 86 h 98"/>
                <a:gd name="T44" fmla="*/ 33 w 119"/>
                <a:gd name="T45" fmla="*/ 89 h 98"/>
                <a:gd name="T46" fmla="*/ 21 w 119"/>
                <a:gd name="T47" fmla="*/ 95 h 98"/>
                <a:gd name="T48" fmla="*/ 15 w 119"/>
                <a:gd name="T49" fmla="*/ 98 h 98"/>
                <a:gd name="T50" fmla="*/ 9 w 119"/>
                <a:gd name="T51" fmla="*/ 95 h 98"/>
                <a:gd name="T52" fmla="*/ 21 w 119"/>
                <a:gd name="T53" fmla="*/ 86 h 98"/>
                <a:gd name="T54" fmla="*/ 24 w 119"/>
                <a:gd name="T55" fmla="*/ 86 h 98"/>
                <a:gd name="T56" fmla="*/ 24 w 119"/>
                <a:gd name="T57" fmla="*/ 80 h 98"/>
                <a:gd name="T58" fmla="*/ 24 w 119"/>
                <a:gd name="T59" fmla="*/ 74 h 98"/>
                <a:gd name="T60" fmla="*/ 21 w 119"/>
                <a:gd name="T61" fmla="*/ 80 h 98"/>
                <a:gd name="T62" fmla="*/ 15 w 119"/>
                <a:gd name="T63" fmla="*/ 80 h 98"/>
                <a:gd name="T64" fmla="*/ 6 w 119"/>
                <a:gd name="T65" fmla="*/ 80 h 98"/>
                <a:gd name="T66" fmla="*/ 0 w 119"/>
                <a:gd name="T67" fmla="*/ 74 h 98"/>
                <a:gd name="T68" fmla="*/ 6 w 119"/>
                <a:gd name="T69" fmla="*/ 71 h 98"/>
                <a:gd name="T70" fmla="*/ 6 w 119"/>
                <a:gd name="T71" fmla="*/ 64 h 98"/>
                <a:gd name="T72" fmla="*/ 9 w 119"/>
                <a:gd name="T73" fmla="*/ 58 h 98"/>
                <a:gd name="T74" fmla="*/ 9 w 119"/>
                <a:gd name="T75" fmla="*/ 49 h 98"/>
                <a:gd name="T76" fmla="*/ 9 w 119"/>
                <a:gd name="T77" fmla="*/ 46 h 98"/>
                <a:gd name="T78" fmla="*/ 15 w 119"/>
                <a:gd name="T79" fmla="*/ 46 h 98"/>
                <a:gd name="T80" fmla="*/ 15 w 119"/>
                <a:gd name="T81" fmla="*/ 40 h 98"/>
                <a:gd name="T82" fmla="*/ 21 w 119"/>
                <a:gd name="T83" fmla="*/ 34 h 98"/>
                <a:gd name="T84" fmla="*/ 21 w 119"/>
                <a:gd name="T85" fmla="*/ 31 h 98"/>
                <a:gd name="T86" fmla="*/ 21 w 119"/>
                <a:gd name="T87" fmla="*/ 25 h 98"/>
                <a:gd name="T88" fmla="*/ 15 w 119"/>
                <a:gd name="T89" fmla="*/ 25 h 98"/>
                <a:gd name="T90" fmla="*/ 9 w 119"/>
                <a:gd name="T91" fmla="*/ 19 h 98"/>
                <a:gd name="T92" fmla="*/ 9 w 119"/>
                <a:gd name="T93" fmla="*/ 16 h 98"/>
                <a:gd name="T94" fmla="*/ 15 w 119"/>
                <a:gd name="T95" fmla="*/ 9 h 98"/>
                <a:gd name="T96" fmla="*/ 15 w 119"/>
                <a:gd name="T97" fmla="*/ 3 h 98"/>
                <a:gd name="T98" fmla="*/ 21 w 119"/>
                <a:gd name="T99" fmla="*/ 3 h 98"/>
                <a:gd name="T100" fmla="*/ 24 w 119"/>
                <a:gd name="T101" fmla="*/ 3 h 98"/>
                <a:gd name="T102" fmla="*/ 30 w 119"/>
                <a:gd name="T103" fmla="*/ 0 h 98"/>
                <a:gd name="T104" fmla="*/ 33 w 119"/>
                <a:gd name="T105" fmla="*/ 0 h 98"/>
                <a:gd name="T106" fmla="*/ 40 w 119"/>
                <a:gd name="T107" fmla="*/ 0 h 98"/>
                <a:gd name="T108" fmla="*/ 46 w 119"/>
                <a:gd name="T109" fmla="*/ 0 h 98"/>
                <a:gd name="T110" fmla="*/ 46 w 119"/>
                <a:gd name="T111" fmla="*/ 3 h 98"/>
                <a:gd name="T112" fmla="*/ 49 w 119"/>
                <a:gd name="T113" fmla="*/ 3 h 98"/>
                <a:gd name="T114" fmla="*/ 61 w 119"/>
                <a:gd name="T115" fmla="*/ 3 h 98"/>
                <a:gd name="T116" fmla="*/ 76 w 119"/>
                <a:gd name="T117" fmla="*/ 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" h="98">
                  <a:moveTo>
                    <a:pt x="76" y="3"/>
                  </a:moveTo>
                  <a:lnTo>
                    <a:pt x="79" y="9"/>
                  </a:lnTo>
                  <a:lnTo>
                    <a:pt x="79" y="16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101" y="31"/>
                  </a:lnTo>
                  <a:lnTo>
                    <a:pt x="104" y="31"/>
                  </a:lnTo>
                  <a:lnTo>
                    <a:pt x="116" y="34"/>
                  </a:lnTo>
                  <a:lnTo>
                    <a:pt x="119" y="34"/>
                  </a:lnTo>
                  <a:lnTo>
                    <a:pt x="119" y="46"/>
                  </a:lnTo>
                  <a:lnTo>
                    <a:pt x="116" y="49"/>
                  </a:lnTo>
                  <a:lnTo>
                    <a:pt x="110" y="49"/>
                  </a:lnTo>
                  <a:lnTo>
                    <a:pt x="101" y="49"/>
                  </a:lnTo>
                  <a:lnTo>
                    <a:pt x="88" y="49"/>
                  </a:lnTo>
                  <a:lnTo>
                    <a:pt x="85" y="49"/>
                  </a:lnTo>
                  <a:lnTo>
                    <a:pt x="76" y="55"/>
                  </a:lnTo>
                  <a:lnTo>
                    <a:pt x="70" y="58"/>
                  </a:lnTo>
                  <a:lnTo>
                    <a:pt x="64" y="64"/>
                  </a:lnTo>
                  <a:lnTo>
                    <a:pt x="55" y="71"/>
                  </a:lnTo>
                  <a:lnTo>
                    <a:pt x="49" y="74"/>
                  </a:lnTo>
                  <a:lnTo>
                    <a:pt x="49" y="80"/>
                  </a:lnTo>
                  <a:lnTo>
                    <a:pt x="40" y="86"/>
                  </a:lnTo>
                  <a:lnTo>
                    <a:pt x="33" y="89"/>
                  </a:lnTo>
                  <a:lnTo>
                    <a:pt x="21" y="95"/>
                  </a:lnTo>
                  <a:lnTo>
                    <a:pt x="15" y="98"/>
                  </a:lnTo>
                  <a:lnTo>
                    <a:pt x="9" y="95"/>
                  </a:lnTo>
                  <a:lnTo>
                    <a:pt x="21" y="86"/>
                  </a:lnTo>
                  <a:lnTo>
                    <a:pt x="24" y="86"/>
                  </a:lnTo>
                  <a:lnTo>
                    <a:pt x="24" y="80"/>
                  </a:lnTo>
                  <a:lnTo>
                    <a:pt x="24" y="74"/>
                  </a:lnTo>
                  <a:lnTo>
                    <a:pt x="21" y="80"/>
                  </a:lnTo>
                  <a:lnTo>
                    <a:pt x="15" y="80"/>
                  </a:lnTo>
                  <a:lnTo>
                    <a:pt x="6" y="80"/>
                  </a:lnTo>
                  <a:lnTo>
                    <a:pt x="0" y="74"/>
                  </a:lnTo>
                  <a:lnTo>
                    <a:pt x="6" y="71"/>
                  </a:lnTo>
                  <a:lnTo>
                    <a:pt x="6" y="64"/>
                  </a:lnTo>
                  <a:lnTo>
                    <a:pt x="9" y="58"/>
                  </a:lnTo>
                  <a:lnTo>
                    <a:pt x="9" y="49"/>
                  </a:lnTo>
                  <a:lnTo>
                    <a:pt x="9" y="46"/>
                  </a:lnTo>
                  <a:lnTo>
                    <a:pt x="15" y="46"/>
                  </a:lnTo>
                  <a:lnTo>
                    <a:pt x="15" y="40"/>
                  </a:lnTo>
                  <a:lnTo>
                    <a:pt x="21" y="34"/>
                  </a:lnTo>
                  <a:lnTo>
                    <a:pt x="21" y="31"/>
                  </a:lnTo>
                  <a:lnTo>
                    <a:pt x="21" y="25"/>
                  </a:lnTo>
                  <a:lnTo>
                    <a:pt x="15" y="25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15" y="9"/>
                  </a:lnTo>
                  <a:lnTo>
                    <a:pt x="15" y="3"/>
                  </a:lnTo>
                  <a:lnTo>
                    <a:pt x="21" y="3"/>
                  </a:lnTo>
                  <a:lnTo>
                    <a:pt x="24" y="3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46" y="3"/>
                  </a:lnTo>
                  <a:lnTo>
                    <a:pt x="49" y="3"/>
                  </a:lnTo>
                  <a:lnTo>
                    <a:pt x="61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4435689" y="5408942"/>
              <a:ext cx="251884" cy="207433"/>
            </a:xfrm>
            <a:custGeom>
              <a:avLst/>
              <a:gdLst>
                <a:gd name="T0" fmla="*/ 76 w 119"/>
                <a:gd name="T1" fmla="*/ 3 h 98"/>
                <a:gd name="T2" fmla="*/ 79 w 119"/>
                <a:gd name="T3" fmla="*/ 9 h 98"/>
                <a:gd name="T4" fmla="*/ 79 w 119"/>
                <a:gd name="T5" fmla="*/ 16 h 98"/>
                <a:gd name="T6" fmla="*/ 79 w 119"/>
                <a:gd name="T7" fmla="*/ 19 h 98"/>
                <a:gd name="T8" fmla="*/ 88 w 119"/>
                <a:gd name="T9" fmla="*/ 19 h 98"/>
                <a:gd name="T10" fmla="*/ 101 w 119"/>
                <a:gd name="T11" fmla="*/ 31 h 98"/>
                <a:gd name="T12" fmla="*/ 104 w 119"/>
                <a:gd name="T13" fmla="*/ 31 h 98"/>
                <a:gd name="T14" fmla="*/ 116 w 119"/>
                <a:gd name="T15" fmla="*/ 34 h 98"/>
                <a:gd name="T16" fmla="*/ 119 w 119"/>
                <a:gd name="T17" fmla="*/ 34 h 98"/>
                <a:gd name="T18" fmla="*/ 119 w 119"/>
                <a:gd name="T19" fmla="*/ 46 h 98"/>
                <a:gd name="T20" fmla="*/ 116 w 119"/>
                <a:gd name="T21" fmla="*/ 49 h 98"/>
                <a:gd name="T22" fmla="*/ 110 w 119"/>
                <a:gd name="T23" fmla="*/ 49 h 98"/>
                <a:gd name="T24" fmla="*/ 101 w 119"/>
                <a:gd name="T25" fmla="*/ 49 h 98"/>
                <a:gd name="T26" fmla="*/ 88 w 119"/>
                <a:gd name="T27" fmla="*/ 49 h 98"/>
                <a:gd name="T28" fmla="*/ 85 w 119"/>
                <a:gd name="T29" fmla="*/ 49 h 98"/>
                <a:gd name="T30" fmla="*/ 76 w 119"/>
                <a:gd name="T31" fmla="*/ 55 h 98"/>
                <a:gd name="T32" fmla="*/ 70 w 119"/>
                <a:gd name="T33" fmla="*/ 58 h 98"/>
                <a:gd name="T34" fmla="*/ 64 w 119"/>
                <a:gd name="T35" fmla="*/ 64 h 98"/>
                <a:gd name="T36" fmla="*/ 55 w 119"/>
                <a:gd name="T37" fmla="*/ 71 h 98"/>
                <a:gd name="T38" fmla="*/ 49 w 119"/>
                <a:gd name="T39" fmla="*/ 74 h 98"/>
                <a:gd name="T40" fmla="*/ 49 w 119"/>
                <a:gd name="T41" fmla="*/ 80 h 98"/>
                <a:gd name="T42" fmla="*/ 40 w 119"/>
                <a:gd name="T43" fmla="*/ 86 h 98"/>
                <a:gd name="T44" fmla="*/ 33 w 119"/>
                <a:gd name="T45" fmla="*/ 89 h 98"/>
                <a:gd name="T46" fmla="*/ 21 w 119"/>
                <a:gd name="T47" fmla="*/ 95 h 98"/>
                <a:gd name="T48" fmla="*/ 15 w 119"/>
                <a:gd name="T49" fmla="*/ 98 h 98"/>
                <a:gd name="T50" fmla="*/ 9 w 119"/>
                <a:gd name="T51" fmla="*/ 95 h 98"/>
                <a:gd name="T52" fmla="*/ 21 w 119"/>
                <a:gd name="T53" fmla="*/ 86 h 98"/>
                <a:gd name="T54" fmla="*/ 24 w 119"/>
                <a:gd name="T55" fmla="*/ 86 h 98"/>
                <a:gd name="T56" fmla="*/ 24 w 119"/>
                <a:gd name="T57" fmla="*/ 80 h 98"/>
                <a:gd name="T58" fmla="*/ 24 w 119"/>
                <a:gd name="T59" fmla="*/ 74 h 98"/>
                <a:gd name="T60" fmla="*/ 21 w 119"/>
                <a:gd name="T61" fmla="*/ 80 h 98"/>
                <a:gd name="T62" fmla="*/ 15 w 119"/>
                <a:gd name="T63" fmla="*/ 80 h 98"/>
                <a:gd name="T64" fmla="*/ 6 w 119"/>
                <a:gd name="T65" fmla="*/ 80 h 98"/>
                <a:gd name="T66" fmla="*/ 0 w 119"/>
                <a:gd name="T67" fmla="*/ 74 h 98"/>
                <a:gd name="T68" fmla="*/ 6 w 119"/>
                <a:gd name="T69" fmla="*/ 71 h 98"/>
                <a:gd name="T70" fmla="*/ 6 w 119"/>
                <a:gd name="T71" fmla="*/ 64 h 98"/>
                <a:gd name="T72" fmla="*/ 9 w 119"/>
                <a:gd name="T73" fmla="*/ 58 h 98"/>
                <a:gd name="T74" fmla="*/ 9 w 119"/>
                <a:gd name="T75" fmla="*/ 49 h 98"/>
                <a:gd name="T76" fmla="*/ 9 w 119"/>
                <a:gd name="T77" fmla="*/ 46 h 98"/>
                <a:gd name="T78" fmla="*/ 15 w 119"/>
                <a:gd name="T79" fmla="*/ 46 h 98"/>
                <a:gd name="T80" fmla="*/ 15 w 119"/>
                <a:gd name="T81" fmla="*/ 40 h 98"/>
                <a:gd name="T82" fmla="*/ 21 w 119"/>
                <a:gd name="T83" fmla="*/ 34 h 98"/>
                <a:gd name="T84" fmla="*/ 21 w 119"/>
                <a:gd name="T85" fmla="*/ 31 h 98"/>
                <a:gd name="T86" fmla="*/ 21 w 119"/>
                <a:gd name="T87" fmla="*/ 25 h 98"/>
                <a:gd name="T88" fmla="*/ 15 w 119"/>
                <a:gd name="T89" fmla="*/ 25 h 98"/>
                <a:gd name="T90" fmla="*/ 9 w 119"/>
                <a:gd name="T91" fmla="*/ 19 h 98"/>
                <a:gd name="T92" fmla="*/ 9 w 119"/>
                <a:gd name="T93" fmla="*/ 16 h 98"/>
                <a:gd name="T94" fmla="*/ 15 w 119"/>
                <a:gd name="T95" fmla="*/ 9 h 98"/>
                <a:gd name="T96" fmla="*/ 15 w 119"/>
                <a:gd name="T97" fmla="*/ 3 h 98"/>
                <a:gd name="T98" fmla="*/ 21 w 119"/>
                <a:gd name="T99" fmla="*/ 3 h 98"/>
                <a:gd name="T100" fmla="*/ 24 w 119"/>
                <a:gd name="T101" fmla="*/ 3 h 98"/>
                <a:gd name="T102" fmla="*/ 30 w 119"/>
                <a:gd name="T103" fmla="*/ 0 h 98"/>
                <a:gd name="T104" fmla="*/ 33 w 119"/>
                <a:gd name="T105" fmla="*/ 0 h 98"/>
                <a:gd name="T106" fmla="*/ 40 w 119"/>
                <a:gd name="T107" fmla="*/ 0 h 98"/>
                <a:gd name="T108" fmla="*/ 46 w 119"/>
                <a:gd name="T109" fmla="*/ 0 h 98"/>
                <a:gd name="T110" fmla="*/ 46 w 119"/>
                <a:gd name="T111" fmla="*/ 3 h 98"/>
                <a:gd name="T112" fmla="*/ 49 w 119"/>
                <a:gd name="T113" fmla="*/ 3 h 98"/>
                <a:gd name="T114" fmla="*/ 61 w 119"/>
                <a:gd name="T115" fmla="*/ 3 h 98"/>
                <a:gd name="T116" fmla="*/ 76 w 119"/>
                <a:gd name="T117" fmla="*/ 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" h="98">
                  <a:moveTo>
                    <a:pt x="76" y="3"/>
                  </a:moveTo>
                  <a:lnTo>
                    <a:pt x="79" y="9"/>
                  </a:lnTo>
                  <a:lnTo>
                    <a:pt x="79" y="16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101" y="31"/>
                  </a:lnTo>
                  <a:lnTo>
                    <a:pt x="104" y="31"/>
                  </a:lnTo>
                  <a:lnTo>
                    <a:pt x="116" y="34"/>
                  </a:lnTo>
                  <a:lnTo>
                    <a:pt x="119" y="34"/>
                  </a:lnTo>
                  <a:lnTo>
                    <a:pt x="119" y="46"/>
                  </a:lnTo>
                  <a:lnTo>
                    <a:pt x="116" y="49"/>
                  </a:lnTo>
                  <a:lnTo>
                    <a:pt x="110" y="49"/>
                  </a:lnTo>
                  <a:lnTo>
                    <a:pt x="101" y="49"/>
                  </a:lnTo>
                  <a:lnTo>
                    <a:pt x="88" y="49"/>
                  </a:lnTo>
                  <a:lnTo>
                    <a:pt x="85" y="49"/>
                  </a:lnTo>
                  <a:lnTo>
                    <a:pt x="76" y="55"/>
                  </a:lnTo>
                  <a:lnTo>
                    <a:pt x="70" y="58"/>
                  </a:lnTo>
                  <a:lnTo>
                    <a:pt x="64" y="64"/>
                  </a:lnTo>
                  <a:lnTo>
                    <a:pt x="55" y="71"/>
                  </a:lnTo>
                  <a:lnTo>
                    <a:pt x="49" y="74"/>
                  </a:lnTo>
                  <a:lnTo>
                    <a:pt x="49" y="80"/>
                  </a:lnTo>
                  <a:lnTo>
                    <a:pt x="40" y="86"/>
                  </a:lnTo>
                  <a:lnTo>
                    <a:pt x="33" y="89"/>
                  </a:lnTo>
                  <a:lnTo>
                    <a:pt x="21" y="95"/>
                  </a:lnTo>
                  <a:lnTo>
                    <a:pt x="15" y="98"/>
                  </a:lnTo>
                  <a:lnTo>
                    <a:pt x="9" y="95"/>
                  </a:lnTo>
                  <a:lnTo>
                    <a:pt x="21" y="86"/>
                  </a:lnTo>
                  <a:lnTo>
                    <a:pt x="24" y="86"/>
                  </a:lnTo>
                  <a:lnTo>
                    <a:pt x="24" y="80"/>
                  </a:lnTo>
                  <a:lnTo>
                    <a:pt x="24" y="74"/>
                  </a:lnTo>
                  <a:lnTo>
                    <a:pt x="21" y="80"/>
                  </a:lnTo>
                  <a:lnTo>
                    <a:pt x="15" y="80"/>
                  </a:lnTo>
                  <a:lnTo>
                    <a:pt x="6" y="80"/>
                  </a:lnTo>
                  <a:lnTo>
                    <a:pt x="0" y="74"/>
                  </a:lnTo>
                  <a:lnTo>
                    <a:pt x="6" y="71"/>
                  </a:lnTo>
                  <a:lnTo>
                    <a:pt x="6" y="64"/>
                  </a:lnTo>
                  <a:lnTo>
                    <a:pt x="9" y="58"/>
                  </a:lnTo>
                  <a:lnTo>
                    <a:pt x="9" y="49"/>
                  </a:lnTo>
                  <a:lnTo>
                    <a:pt x="9" y="46"/>
                  </a:lnTo>
                  <a:lnTo>
                    <a:pt x="15" y="46"/>
                  </a:lnTo>
                  <a:lnTo>
                    <a:pt x="15" y="40"/>
                  </a:lnTo>
                  <a:lnTo>
                    <a:pt x="21" y="34"/>
                  </a:lnTo>
                  <a:lnTo>
                    <a:pt x="21" y="31"/>
                  </a:lnTo>
                  <a:lnTo>
                    <a:pt x="21" y="25"/>
                  </a:lnTo>
                  <a:lnTo>
                    <a:pt x="15" y="25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15" y="9"/>
                  </a:lnTo>
                  <a:lnTo>
                    <a:pt x="15" y="3"/>
                  </a:lnTo>
                  <a:lnTo>
                    <a:pt x="21" y="3"/>
                  </a:lnTo>
                  <a:lnTo>
                    <a:pt x="24" y="3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46" y="3"/>
                  </a:lnTo>
                  <a:lnTo>
                    <a:pt x="49" y="3"/>
                  </a:lnTo>
                  <a:lnTo>
                    <a:pt x="61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3891706" y="5442807"/>
              <a:ext cx="588433" cy="620184"/>
            </a:xfrm>
            <a:custGeom>
              <a:avLst/>
              <a:gdLst>
                <a:gd name="T0" fmla="*/ 156 w 278"/>
                <a:gd name="T1" fmla="*/ 27 h 293"/>
                <a:gd name="T2" fmla="*/ 180 w 278"/>
                <a:gd name="T3" fmla="*/ 18 h 293"/>
                <a:gd name="T4" fmla="*/ 202 w 278"/>
                <a:gd name="T5" fmla="*/ 24 h 293"/>
                <a:gd name="T6" fmla="*/ 232 w 278"/>
                <a:gd name="T7" fmla="*/ 24 h 293"/>
                <a:gd name="T8" fmla="*/ 254 w 278"/>
                <a:gd name="T9" fmla="*/ 9 h 293"/>
                <a:gd name="T10" fmla="*/ 278 w 278"/>
                <a:gd name="T11" fmla="*/ 9 h 293"/>
                <a:gd name="T12" fmla="*/ 269 w 278"/>
                <a:gd name="T13" fmla="*/ 30 h 293"/>
                <a:gd name="T14" fmla="*/ 257 w 278"/>
                <a:gd name="T15" fmla="*/ 58 h 293"/>
                <a:gd name="T16" fmla="*/ 211 w 278"/>
                <a:gd name="T17" fmla="*/ 48 h 293"/>
                <a:gd name="T18" fmla="*/ 193 w 278"/>
                <a:gd name="T19" fmla="*/ 55 h 293"/>
                <a:gd name="T20" fmla="*/ 177 w 278"/>
                <a:gd name="T21" fmla="*/ 64 h 293"/>
                <a:gd name="T22" fmla="*/ 165 w 278"/>
                <a:gd name="T23" fmla="*/ 79 h 293"/>
                <a:gd name="T24" fmla="*/ 177 w 278"/>
                <a:gd name="T25" fmla="*/ 97 h 293"/>
                <a:gd name="T26" fmla="*/ 162 w 278"/>
                <a:gd name="T27" fmla="*/ 94 h 293"/>
                <a:gd name="T28" fmla="*/ 153 w 278"/>
                <a:gd name="T29" fmla="*/ 97 h 293"/>
                <a:gd name="T30" fmla="*/ 147 w 278"/>
                <a:gd name="T31" fmla="*/ 103 h 293"/>
                <a:gd name="T32" fmla="*/ 132 w 278"/>
                <a:gd name="T33" fmla="*/ 94 h 293"/>
                <a:gd name="T34" fmla="*/ 107 w 278"/>
                <a:gd name="T35" fmla="*/ 73 h 293"/>
                <a:gd name="T36" fmla="*/ 107 w 278"/>
                <a:gd name="T37" fmla="*/ 103 h 293"/>
                <a:gd name="T38" fmla="*/ 147 w 278"/>
                <a:gd name="T39" fmla="*/ 137 h 293"/>
                <a:gd name="T40" fmla="*/ 132 w 278"/>
                <a:gd name="T41" fmla="*/ 134 h 293"/>
                <a:gd name="T42" fmla="*/ 122 w 278"/>
                <a:gd name="T43" fmla="*/ 149 h 293"/>
                <a:gd name="T44" fmla="*/ 125 w 278"/>
                <a:gd name="T45" fmla="*/ 168 h 293"/>
                <a:gd name="T46" fmla="*/ 165 w 278"/>
                <a:gd name="T47" fmla="*/ 192 h 293"/>
                <a:gd name="T48" fmla="*/ 171 w 278"/>
                <a:gd name="T49" fmla="*/ 223 h 293"/>
                <a:gd name="T50" fmla="*/ 138 w 278"/>
                <a:gd name="T51" fmla="*/ 223 h 293"/>
                <a:gd name="T52" fmla="*/ 156 w 278"/>
                <a:gd name="T53" fmla="*/ 238 h 293"/>
                <a:gd name="T54" fmla="*/ 125 w 278"/>
                <a:gd name="T55" fmla="*/ 238 h 293"/>
                <a:gd name="T56" fmla="*/ 125 w 278"/>
                <a:gd name="T57" fmla="*/ 259 h 293"/>
                <a:gd name="T58" fmla="*/ 147 w 278"/>
                <a:gd name="T59" fmla="*/ 284 h 293"/>
                <a:gd name="T60" fmla="*/ 116 w 278"/>
                <a:gd name="T61" fmla="*/ 278 h 293"/>
                <a:gd name="T62" fmla="*/ 110 w 278"/>
                <a:gd name="T63" fmla="*/ 293 h 293"/>
                <a:gd name="T64" fmla="*/ 92 w 278"/>
                <a:gd name="T65" fmla="*/ 275 h 293"/>
                <a:gd name="T66" fmla="*/ 83 w 278"/>
                <a:gd name="T67" fmla="*/ 269 h 293"/>
                <a:gd name="T68" fmla="*/ 67 w 278"/>
                <a:gd name="T69" fmla="*/ 269 h 293"/>
                <a:gd name="T70" fmla="*/ 67 w 278"/>
                <a:gd name="T71" fmla="*/ 238 h 293"/>
                <a:gd name="T72" fmla="*/ 46 w 278"/>
                <a:gd name="T73" fmla="*/ 214 h 293"/>
                <a:gd name="T74" fmla="*/ 67 w 278"/>
                <a:gd name="T75" fmla="*/ 204 h 293"/>
                <a:gd name="T76" fmla="*/ 92 w 278"/>
                <a:gd name="T77" fmla="*/ 198 h 293"/>
                <a:gd name="T78" fmla="*/ 110 w 278"/>
                <a:gd name="T79" fmla="*/ 207 h 293"/>
                <a:gd name="T80" fmla="*/ 122 w 278"/>
                <a:gd name="T81" fmla="*/ 198 h 293"/>
                <a:gd name="T82" fmla="*/ 95 w 278"/>
                <a:gd name="T83" fmla="*/ 189 h 293"/>
                <a:gd name="T84" fmla="*/ 61 w 278"/>
                <a:gd name="T85" fmla="*/ 189 h 293"/>
                <a:gd name="T86" fmla="*/ 37 w 278"/>
                <a:gd name="T87" fmla="*/ 183 h 293"/>
                <a:gd name="T88" fmla="*/ 31 w 278"/>
                <a:gd name="T89" fmla="*/ 162 h 293"/>
                <a:gd name="T90" fmla="*/ 40 w 278"/>
                <a:gd name="T91" fmla="*/ 152 h 293"/>
                <a:gd name="T92" fmla="*/ 22 w 278"/>
                <a:gd name="T93" fmla="*/ 143 h 293"/>
                <a:gd name="T94" fmla="*/ 6 w 278"/>
                <a:gd name="T95" fmla="*/ 122 h 293"/>
                <a:gd name="T96" fmla="*/ 28 w 278"/>
                <a:gd name="T97" fmla="*/ 103 h 293"/>
                <a:gd name="T98" fmla="*/ 40 w 278"/>
                <a:gd name="T99" fmla="*/ 79 h 293"/>
                <a:gd name="T100" fmla="*/ 37 w 278"/>
                <a:gd name="T101" fmla="*/ 55 h 293"/>
                <a:gd name="T102" fmla="*/ 61 w 278"/>
                <a:gd name="T103" fmla="*/ 55 h 293"/>
                <a:gd name="T104" fmla="*/ 95 w 278"/>
                <a:gd name="T105" fmla="*/ 42 h 293"/>
                <a:gd name="T106" fmla="*/ 125 w 278"/>
                <a:gd name="T107" fmla="*/ 2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8" h="293">
                  <a:moveTo>
                    <a:pt x="116" y="27"/>
                  </a:moveTo>
                  <a:lnTo>
                    <a:pt x="125" y="27"/>
                  </a:lnTo>
                  <a:lnTo>
                    <a:pt x="138" y="27"/>
                  </a:lnTo>
                  <a:lnTo>
                    <a:pt x="147" y="27"/>
                  </a:lnTo>
                  <a:lnTo>
                    <a:pt x="156" y="27"/>
                  </a:lnTo>
                  <a:lnTo>
                    <a:pt x="162" y="33"/>
                  </a:lnTo>
                  <a:lnTo>
                    <a:pt x="168" y="27"/>
                  </a:lnTo>
                  <a:lnTo>
                    <a:pt x="168" y="21"/>
                  </a:lnTo>
                  <a:lnTo>
                    <a:pt x="171" y="21"/>
                  </a:lnTo>
                  <a:lnTo>
                    <a:pt x="180" y="18"/>
                  </a:lnTo>
                  <a:lnTo>
                    <a:pt x="187" y="21"/>
                  </a:lnTo>
                  <a:lnTo>
                    <a:pt x="190" y="18"/>
                  </a:lnTo>
                  <a:lnTo>
                    <a:pt x="193" y="18"/>
                  </a:lnTo>
                  <a:lnTo>
                    <a:pt x="196" y="24"/>
                  </a:lnTo>
                  <a:lnTo>
                    <a:pt x="202" y="24"/>
                  </a:lnTo>
                  <a:lnTo>
                    <a:pt x="202" y="27"/>
                  </a:lnTo>
                  <a:lnTo>
                    <a:pt x="211" y="24"/>
                  </a:lnTo>
                  <a:lnTo>
                    <a:pt x="217" y="24"/>
                  </a:lnTo>
                  <a:lnTo>
                    <a:pt x="223" y="24"/>
                  </a:lnTo>
                  <a:lnTo>
                    <a:pt x="232" y="24"/>
                  </a:lnTo>
                  <a:lnTo>
                    <a:pt x="238" y="18"/>
                  </a:lnTo>
                  <a:lnTo>
                    <a:pt x="248" y="18"/>
                  </a:lnTo>
                  <a:lnTo>
                    <a:pt x="257" y="18"/>
                  </a:lnTo>
                  <a:lnTo>
                    <a:pt x="257" y="12"/>
                  </a:lnTo>
                  <a:lnTo>
                    <a:pt x="254" y="9"/>
                  </a:lnTo>
                  <a:lnTo>
                    <a:pt x="254" y="3"/>
                  </a:lnTo>
                  <a:lnTo>
                    <a:pt x="263" y="0"/>
                  </a:lnTo>
                  <a:lnTo>
                    <a:pt x="269" y="3"/>
                  </a:lnTo>
                  <a:lnTo>
                    <a:pt x="272" y="9"/>
                  </a:lnTo>
                  <a:lnTo>
                    <a:pt x="278" y="9"/>
                  </a:lnTo>
                  <a:lnTo>
                    <a:pt x="278" y="12"/>
                  </a:lnTo>
                  <a:lnTo>
                    <a:pt x="278" y="18"/>
                  </a:lnTo>
                  <a:lnTo>
                    <a:pt x="272" y="24"/>
                  </a:lnTo>
                  <a:lnTo>
                    <a:pt x="275" y="27"/>
                  </a:lnTo>
                  <a:lnTo>
                    <a:pt x="269" y="30"/>
                  </a:lnTo>
                  <a:lnTo>
                    <a:pt x="269" y="33"/>
                  </a:lnTo>
                  <a:lnTo>
                    <a:pt x="266" y="42"/>
                  </a:lnTo>
                  <a:lnTo>
                    <a:pt x="263" y="48"/>
                  </a:lnTo>
                  <a:lnTo>
                    <a:pt x="263" y="55"/>
                  </a:lnTo>
                  <a:lnTo>
                    <a:pt x="257" y="58"/>
                  </a:lnTo>
                  <a:lnTo>
                    <a:pt x="251" y="58"/>
                  </a:lnTo>
                  <a:lnTo>
                    <a:pt x="248" y="55"/>
                  </a:lnTo>
                  <a:lnTo>
                    <a:pt x="232" y="55"/>
                  </a:lnTo>
                  <a:lnTo>
                    <a:pt x="223" y="48"/>
                  </a:lnTo>
                  <a:lnTo>
                    <a:pt x="211" y="48"/>
                  </a:lnTo>
                  <a:lnTo>
                    <a:pt x="208" y="48"/>
                  </a:lnTo>
                  <a:lnTo>
                    <a:pt x="211" y="55"/>
                  </a:lnTo>
                  <a:lnTo>
                    <a:pt x="208" y="58"/>
                  </a:lnTo>
                  <a:lnTo>
                    <a:pt x="196" y="58"/>
                  </a:lnTo>
                  <a:lnTo>
                    <a:pt x="193" y="55"/>
                  </a:lnTo>
                  <a:lnTo>
                    <a:pt x="187" y="48"/>
                  </a:lnTo>
                  <a:lnTo>
                    <a:pt x="180" y="55"/>
                  </a:lnTo>
                  <a:lnTo>
                    <a:pt x="180" y="58"/>
                  </a:lnTo>
                  <a:lnTo>
                    <a:pt x="180" y="64"/>
                  </a:lnTo>
                  <a:lnTo>
                    <a:pt x="177" y="64"/>
                  </a:lnTo>
                  <a:lnTo>
                    <a:pt x="162" y="64"/>
                  </a:lnTo>
                  <a:lnTo>
                    <a:pt x="156" y="64"/>
                  </a:lnTo>
                  <a:lnTo>
                    <a:pt x="156" y="67"/>
                  </a:lnTo>
                  <a:lnTo>
                    <a:pt x="162" y="73"/>
                  </a:lnTo>
                  <a:lnTo>
                    <a:pt x="165" y="79"/>
                  </a:lnTo>
                  <a:lnTo>
                    <a:pt x="177" y="82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87" y="94"/>
                  </a:lnTo>
                  <a:lnTo>
                    <a:pt x="177" y="97"/>
                  </a:lnTo>
                  <a:lnTo>
                    <a:pt x="165" y="97"/>
                  </a:lnTo>
                  <a:lnTo>
                    <a:pt x="165" y="88"/>
                  </a:lnTo>
                  <a:lnTo>
                    <a:pt x="162" y="88"/>
                  </a:lnTo>
                  <a:lnTo>
                    <a:pt x="156" y="88"/>
                  </a:lnTo>
                  <a:lnTo>
                    <a:pt x="162" y="94"/>
                  </a:lnTo>
                  <a:lnTo>
                    <a:pt x="165" y="103"/>
                  </a:lnTo>
                  <a:lnTo>
                    <a:pt x="171" y="103"/>
                  </a:lnTo>
                  <a:lnTo>
                    <a:pt x="171" y="110"/>
                  </a:lnTo>
                  <a:lnTo>
                    <a:pt x="156" y="103"/>
                  </a:lnTo>
                  <a:lnTo>
                    <a:pt x="153" y="97"/>
                  </a:lnTo>
                  <a:lnTo>
                    <a:pt x="147" y="94"/>
                  </a:lnTo>
                  <a:lnTo>
                    <a:pt x="141" y="88"/>
                  </a:lnTo>
                  <a:lnTo>
                    <a:pt x="141" y="94"/>
                  </a:lnTo>
                  <a:lnTo>
                    <a:pt x="141" y="97"/>
                  </a:lnTo>
                  <a:lnTo>
                    <a:pt x="147" y="103"/>
                  </a:lnTo>
                  <a:lnTo>
                    <a:pt x="156" y="110"/>
                  </a:lnTo>
                  <a:lnTo>
                    <a:pt x="156" y="113"/>
                  </a:lnTo>
                  <a:lnTo>
                    <a:pt x="147" y="110"/>
                  </a:lnTo>
                  <a:lnTo>
                    <a:pt x="138" y="103"/>
                  </a:lnTo>
                  <a:lnTo>
                    <a:pt x="132" y="94"/>
                  </a:lnTo>
                  <a:lnTo>
                    <a:pt x="125" y="82"/>
                  </a:lnTo>
                  <a:lnTo>
                    <a:pt x="122" y="79"/>
                  </a:lnTo>
                  <a:lnTo>
                    <a:pt x="122" y="67"/>
                  </a:lnTo>
                  <a:lnTo>
                    <a:pt x="116" y="67"/>
                  </a:lnTo>
                  <a:lnTo>
                    <a:pt x="107" y="73"/>
                  </a:lnTo>
                  <a:lnTo>
                    <a:pt x="101" y="79"/>
                  </a:lnTo>
                  <a:lnTo>
                    <a:pt x="107" y="82"/>
                  </a:lnTo>
                  <a:lnTo>
                    <a:pt x="107" y="88"/>
                  </a:lnTo>
                  <a:lnTo>
                    <a:pt x="107" y="94"/>
                  </a:lnTo>
                  <a:lnTo>
                    <a:pt x="107" y="103"/>
                  </a:lnTo>
                  <a:lnTo>
                    <a:pt x="110" y="110"/>
                  </a:lnTo>
                  <a:lnTo>
                    <a:pt x="122" y="113"/>
                  </a:lnTo>
                  <a:lnTo>
                    <a:pt x="125" y="122"/>
                  </a:lnTo>
                  <a:lnTo>
                    <a:pt x="141" y="137"/>
                  </a:lnTo>
                  <a:lnTo>
                    <a:pt x="147" y="137"/>
                  </a:lnTo>
                  <a:lnTo>
                    <a:pt x="141" y="149"/>
                  </a:lnTo>
                  <a:lnTo>
                    <a:pt x="138" y="149"/>
                  </a:lnTo>
                  <a:lnTo>
                    <a:pt x="138" y="143"/>
                  </a:lnTo>
                  <a:lnTo>
                    <a:pt x="138" y="137"/>
                  </a:lnTo>
                  <a:lnTo>
                    <a:pt x="132" y="134"/>
                  </a:lnTo>
                  <a:lnTo>
                    <a:pt x="122" y="134"/>
                  </a:lnTo>
                  <a:lnTo>
                    <a:pt x="116" y="134"/>
                  </a:lnTo>
                  <a:lnTo>
                    <a:pt x="110" y="137"/>
                  </a:lnTo>
                  <a:lnTo>
                    <a:pt x="116" y="149"/>
                  </a:lnTo>
                  <a:lnTo>
                    <a:pt x="122" y="149"/>
                  </a:lnTo>
                  <a:lnTo>
                    <a:pt x="122" y="152"/>
                  </a:lnTo>
                  <a:lnTo>
                    <a:pt x="116" y="159"/>
                  </a:lnTo>
                  <a:lnTo>
                    <a:pt x="110" y="162"/>
                  </a:lnTo>
                  <a:lnTo>
                    <a:pt x="116" y="168"/>
                  </a:lnTo>
                  <a:lnTo>
                    <a:pt x="125" y="168"/>
                  </a:lnTo>
                  <a:lnTo>
                    <a:pt x="138" y="174"/>
                  </a:lnTo>
                  <a:lnTo>
                    <a:pt x="147" y="177"/>
                  </a:lnTo>
                  <a:lnTo>
                    <a:pt x="153" y="177"/>
                  </a:lnTo>
                  <a:lnTo>
                    <a:pt x="156" y="189"/>
                  </a:lnTo>
                  <a:lnTo>
                    <a:pt x="165" y="192"/>
                  </a:lnTo>
                  <a:lnTo>
                    <a:pt x="171" y="192"/>
                  </a:lnTo>
                  <a:lnTo>
                    <a:pt x="171" y="204"/>
                  </a:lnTo>
                  <a:lnTo>
                    <a:pt x="171" y="214"/>
                  </a:lnTo>
                  <a:lnTo>
                    <a:pt x="171" y="220"/>
                  </a:lnTo>
                  <a:lnTo>
                    <a:pt x="171" y="223"/>
                  </a:lnTo>
                  <a:lnTo>
                    <a:pt x="162" y="220"/>
                  </a:lnTo>
                  <a:lnTo>
                    <a:pt x="156" y="207"/>
                  </a:lnTo>
                  <a:lnTo>
                    <a:pt x="153" y="207"/>
                  </a:lnTo>
                  <a:lnTo>
                    <a:pt x="141" y="220"/>
                  </a:lnTo>
                  <a:lnTo>
                    <a:pt x="138" y="223"/>
                  </a:lnTo>
                  <a:lnTo>
                    <a:pt x="138" y="229"/>
                  </a:lnTo>
                  <a:lnTo>
                    <a:pt x="141" y="235"/>
                  </a:lnTo>
                  <a:lnTo>
                    <a:pt x="147" y="235"/>
                  </a:lnTo>
                  <a:lnTo>
                    <a:pt x="156" y="229"/>
                  </a:lnTo>
                  <a:lnTo>
                    <a:pt x="156" y="238"/>
                  </a:lnTo>
                  <a:lnTo>
                    <a:pt x="147" y="244"/>
                  </a:lnTo>
                  <a:lnTo>
                    <a:pt x="138" y="247"/>
                  </a:lnTo>
                  <a:lnTo>
                    <a:pt x="132" y="247"/>
                  </a:lnTo>
                  <a:lnTo>
                    <a:pt x="125" y="244"/>
                  </a:lnTo>
                  <a:lnTo>
                    <a:pt x="125" y="238"/>
                  </a:lnTo>
                  <a:lnTo>
                    <a:pt x="122" y="235"/>
                  </a:lnTo>
                  <a:lnTo>
                    <a:pt x="116" y="235"/>
                  </a:lnTo>
                  <a:lnTo>
                    <a:pt x="116" y="244"/>
                  </a:lnTo>
                  <a:lnTo>
                    <a:pt x="122" y="247"/>
                  </a:lnTo>
                  <a:lnTo>
                    <a:pt x="125" y="259"/>
                  </a:lnTo>
                  <a:lnTo>
                    <a:pt x="132" y="259"/>
                  </a:lnTo>
                  <a:lnTo>
                    <a:pt x="132" y="269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47" y="284"/>
                  </a:lnTo>
                  <a:lnTo>
                    <a:pt x="147" y="287"/>
                  </a:lnTo>
                  <a:lnTo>
                    <a:pt x="125" y="287"/>
                  </a:lnTo>
                  <a:lnTo>
                    <a:pt x="122" y="287"/>
                  </a:lnTo>
                  <a:lnTo>
                    <a:pt x="122" y="278"/>
                  </a:lnTo>
                  <a:lnTo>
                    <a:pt x="116" y="278"/>
                  </a:lnTo>
                  <a:lnTo>
                    <a:pt x="116" y="269"/>
                  </a:lnTo>
                  <a:lnTo>
                    <a:pt x="110" y="275"/>
                  </a:lnTo>
                  <a:lnTo>
                    <a:pt x="110" y="278"/>
                  </a:lnTo>
                  <a:lnTo>
                    <a:pt x="110" y="284"/>
                  </a:lnTo>
                  <a:lnTo>
                    <a:pt x="110" y="293"/>
                  </a:lnTo>
                  <a:lnTo>
                    <a:pt x="107" y="293"/>
                  </a:lnTo>
                  <a:lnTo>
                    <a:pt x="101" y="284"/>
                  </a:lnTo>
                  <a:lnTo>
                    <a:pt x="95" y="284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69"/>
                  </a:lnTo>
                  <a:lnTo>
                    <a:pt x="92" y="262"/>
                  </a:lnTo>
                  <a:lnTo>
                    <a:pt x="86" y="259"/>
                  </a:lnTo>
                  <a:lnTo>
                    <a:pt x="83" y="262"/>
                  </a:lnTo>
                  <a:lnTo>
                    <a:pt x="83" y="269"/>
                  </a:lnTo>
                  <a:lnTo>
                    <a:pt x="86" y="275"/>
                  </a:lnTo>
                  <a:lnTo>
                    <a:pt x="83" y="278"/>
                  </a:lnTo>
                  <a:lnTo>
                    <a:pt x="77" y="278"/>
                  </a:lnTo>
                  <a:lnTo>
                    <a:pt x="70" y="278"/>
                  </a:lnTo>
                  <a:lnTo>
                    <a:pt x="67" y="269"/>
                  </a:lnTo>
                  <a:lnTo>
                    <a:pt x="67" y="262"/>
                  </a:lnTo>
                  <a:lnTo>
                    <a:pt x="67" y="259"/>
                  </a:lnTo>
                  <a:lnTo>
                    <a:pt x="61" y="253"/>
                  </a:lnTo>
                  <a:lnTo>
                    <a:pt x="67" y="247"/>
                  </a:lnTo>
                  <a:lnTo>
                    <a:pt x="67" y="238"/>
                  </a:lnTo>
                  <a:lnTo>
                    <a:pt x="67" y="235"/>
                  </a:lnTo>
                  <a:lnTo>
                    <a:pt x="61" y="229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6" y="214"/>
                  </a:lnTo>
                  <a:lnTo>
                    <a:pt x="46" y="207"/>
                  </a:lnTo>
                  <a:lnTo>
                    <a:pt x="52" y="204"/>
                  </a:lnTo>
                  <a:lnTo>
                    <a:pt x="55" y="204"/>
                  </a:lnTo>
                  <a:lnTo>
                    <a:pt x="61" y="204"/>
                  </a:lnTo>
                  <a:lnTo>
                    <a:pt x="67" y="204"/>
                  </a:lnTo>
                  <a:lnTo>
                    <a:pt x="70" y="204"/>
                  </a:lnTo>
                  <a:lnTo>
                    <a:pt x="77" y="198"/>
                  </a:lnTo>
                  <a:lnTo>
                    <a:pt x="83" y="198"/>
                  </a:lnTo>
                  <a:lnTo>
                    <a:pt x="86" y="198"/>
                  </a:lnTo>
                  <a:lnTo>
                    <a:pt x="92" y="198"/>
                  </a:lnTo>
                  <a:lnTo>
                    <a:pt x="95" y="198"/>
                  </a:lnTo>
                  <a:lnTo>
                    <a:pt x="95" y="204"/>
                  </a:lnTo>
                  <a:lnTo>
                    <a:pt x="107" y="198"/>
                  </a:lnTo>
                  <a:lnTo>
                    <a:pt x="110" y="204"/>
                  </a:lnTo>
                  <a:lnTo>
                    <a:pt x="110" y="207"/>
                  </a:lnTo>
                  <a:lnTo>
                    <a:pt x="116" y="214"/>
                  </a:lnTo>
                  <a:lnTo>
                    <a:pt x="122" y="207"/>
                  </a:lnTo>
                  <a:lnTo>
                    <a:pt x="125" y="207"/>
                  </a:lnTo>
                  <a:lnTo>
                    <a:pt x="132" y="204"/>
                  </a:lnTo>
                  <a:lnTo>
                    <a:pt x="122" y="198"/>
                  </a:lnTo>
                  <a:lnTo>
                    <a:pt x="116" y="192"/>
                  </a:lnTo>
                  <a:lnTo>
                    <a:pt x="110" y="189"/>
                  </a:lnTo>
                  <a:lnTo>
                    <a:pt x="101" y="189"/>
                  </a:lnTo>
                  <a:lnTo>
                    <a:pt x="101" y="192"/>
                  </a:lnTo>
                  <a:lnTo>
                    <a:pt x="95" y="189"/>
                  </a:lnTo>
                  <a:lnTo>
                    <a:pt x="92" y="183"/>
                  </a:lnTo>
                  <a:lnTo>
                    <a:pt x="83" y="183"/>
                  </a:lnTo>
                  <a:lnTo>
                    <a:pt x="77" y="183"/>
                  </a:lnTo>
                  <a:lnTo>
                    <a:pt x="70" y="183"/>
                  </a:lnTo>
                  <a:lnTo>
                    <a:pt x="61" y="189"/>
                  </a:lnTo>
                  <a:lnTo>
                    <a:pt x="61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46" y="189"/>
                  </a:lnTo>
                  <a:lnTo>
                    <a:pt x="37" y="183"/>
                  </a:lnTo>
                  <a:lnTo>
                    <a:pt x="31" y="183"/>
                  </a:lnTo>
                  <a:lnTo>
                    <a:pt x="31" y="177"/>
                  </a:lnTo>
                  <a:lnTo>
                    <a:pt x="31" y="174"/>
                  </a:lnTo>
                  <a:lnTo>
                    <a:pt x="28" y="168"/>
                  </a:lnTo>
                  <a:lnTo>
                    <a:pt x="31" y="162"/>
                  </a:lnTo>
                  <a:lnTo>
                    <a:pt x="37" y="162"/>
                  </a:lnTo>
                  <a:lnTo>
                    <a:pt x="46" y="162"/>
                  </a:lnTo>
                  <a:lnTo>
                    <a:pt x="46" y="159"/>
                  </a:lnTo>
                  <a:lnTo>
                    <a:pt x="46" y="152"/>
                  </a:lnTo>
                  <a:lnTo>
                    <a:pt x="40" y="152"/>
                  </a:lnTo>
                  <a:lnTo>
                    <a:pt x="37" y="152"/>
                  </a:lnTo>
                  <a:lnTo>
                    <a:pt x="31" y="152"/>
                  </a:lnTo>
                  <a:lnTo>
                    <a:pt x="28" y="159"/>
                  </a:lnTo>
                  <a:lnTo>
                    <a:pt x="22" y="152"/>
                  </a:lnTo>
                  <a:lnTo>
                    <a:pt x="22" y="143"/>
                  </a:lnTo>
                  <a:lnTo>
                    <a:pt x="22" y="137"/>
                  </a:lnTo>
                  <a:lnTo>
                    <a:pt x="12" y="137"/>
                  </a:lnTo>
                  <a:lnTo>
                    <a:pt x="6" y="134"/>
                  </a:lnTo>
                  <a:lnTo>
                    <a:pt x="0" y="122"/>
                  </a:lnTo>
                  <a:lnTo>
                    <a:pt x="6" y="122"/>
                  </a:lnTo>
                  <a:lnTo>
                    <a:pt x="6" y="119"/>
                  </a:lnTo>
                  <a:lnTo>
                    <a:pt x="6" y="113"/>
                  </a:lnTo>
                  <a:lnTo>
                    <a:pt x="12" y="110"/>
                  </a:lnTo>
                  <a:lnTo>
                    <a:pt x="15" y="110"/>
                  </a:lnTo>
                  <a:lnTo>
                    <a:pt x="28" y="103"/>
                  </a:lnTo>
                  <a:lnTo>
                    <a:pt x="22" y="97"/>
                  </a:lnTo>
                  <a:lnTo>
                    <a:pt x="28" y="97"/>
                  </a:lnTo>
                  <a:lnTo>
                    <a:pt x="31" y="94"/>
                  </a:lnTo>
                  <a:lnTo>
                    <a:pt x="37" y="82"/>
                  </a:lnTo>
                  <a:lnTo>
                    <a:pt x="40" y="79"/>
                  </a:lnTo>
                  <a:lnTo>
                    <a:pt x="40" y="73"/>
                  </a:lnTo>
                  <a:lnTo>
                    <a:pt x="40" y="67"/>
                  </a:lnTo>
                  <a:lnTo>
                    <a:pt x="37" y="64"/>
                  </a:lnTo>
                  <a:lnTo>
                    <a:pt x="31" y="58"/>
                  </a:lnTo>
                  <a:lnTo>
                    <a:pt x="37" y="55"/>
                  </a:lnTo>
                  <a:lnTo>
                    <a:pt x="40" y="55"/>
                  </a:lnTo>
                  <a:lnTo>
                    <a:pt x="40" y="48"/>
                  </a:lnTo>
                  <a:lnTo>
                    <a:pt x="46" y="55"/>
                  </a:lnTo>
                  <a:lnTo>
                    <a:pt x="55" y="55"/>
                  </a:lnTo>
                  <a:lnTo>
                    <a:pt x="61" y="55"/>
                  </a:lnTo>
                  <a:lnTo>
                    <a:pt x="70" y="48"/>
                  </a:lnTo>
                  <a:lnTo>
                    <a:pt x="83" y="48"/>
                  </a:lnTo>
                  <a:lnTo>
                    <a:pt x="86" y="42"/>
                  </a:lnTo>
                  <a:lnTo>
                    <a:pt x="92" y="39"/>
                  </a:lnTo>
                  <a:lnTo>
                    <a:pt x="95" y="42"/>
                  </a:lnTo>
                  <a:lnTo>
                    <a:pt x="101" y="42"/>
                  </a:lnTo>
                  <a:lnTo>
                    <a:pt x="107" y="42"/>
                  </a:lnTo>
                  <a:lnTo>
                    <a:pt x="110" y="39"/>
                  </a:lnTo>
                  <a:lnTo>
                    <a:pt x="116" y="33"/>
                  </a:lnTo>
                  <a:lnTo>
                    <a:pt x="125" y="27"/>
                  </a:lnTo>
                  <a:lnTo>
                    <a:pt x="116" y="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3891706" y="5442807"/>
              <a:ext cx="588433" cy="620184"/>
            </a:xfrm>
            <a:custGeom>
              <a:avLst/>
              <a:gdLst>
                <a:gd name="T0" fmla="*/ 156 w 278"/>
                <a:gd name="T1" fmla="*/ 27 h 293"/>
                <a:gd name="T2" fmla="*/ 180 w 278"/>
                <a:gd name="T3" fmla="*/ 18 h 293"/>
                <a:gd name="T4" fmla="*/ 202 w 278"/>
                <a:gd name="T5" fmla="*/ 24 h 293"/>
                <a:gd name="T6" fmla="*/ 232 w 278"/>
                <a:gd name="T7" fmla="*/ 24 h 293"/>
                <a:gd name="T8" fmla="*/ 254 w 278"/>
                <a:gd name="T9" fmla="*/ 9 h 293"/>
                <a:gd name="T10" fmla="*/ 278 w 278"/>
                <a:gd name="T11" fmla="*/ 9 h 293"/>
                <a:gd name="T12" fmla="*/ 269 w 278"/>
                <a:gd name="T13" fmla="*/ 30 h 293"/>
                <a:gd name="T14" fmla="*/ 257 w 278"/>
                <a:gd name="T15" fmla="*/ 58 h 293"/>
                <a:gd name="T16" fmla="*/ 211 w 278"/>
                <a:gd name="T17" fmla="*/ 48 h 293"/>
                <a:gd name="T18" fmla="*/ 193 w 278"/>
                <a:gd name="T19" fmla="*/ 55 h 293"/>
                <a:gd name="T20" fmla="*/ 177 w 278"/>
                <a:gd name="T21" fmla="*/ 64 h 293"/>
                <a:gd name="T22" fmla="*/ 165 w 278"/>
                <a:gd name="T23" fmla="*/ 79 h 293"/>
                <a:gd name="T24" fmla="*/ 177 w 278"/>
                <a:gd name="T25" fmla="*/ 97 h 293"/>
                <a:gd name="T26" fmla="*/ 162 w 278"/>
                <a:gd name="T27" fmla="*/ 94 h 293"/>
                <a:gd name="T28" fmla="*/ 153 w 278"/>
                <a:gd name="T29" fmla="*/ 97 h 293"/>
                <a:gd name="T30" fmla="*/ 147 w 278"/>
                <a:gd name="T31" fmla="*/ 103 h 293"/>
                <a:gd name="T32" fmla="*/ 132 w 278"/>
                <a:gd name="T33" fmla="*/ 94 h 293"/>
                <a:gd name="T34" fmla="*/ 107 w 278"/>
                <a:gd name="T35" fmla="*/ 73 h 293"/>
                <a:gd name="T36" fmla="*/ 107 w 278"/>
                <a:gd name="T37" fmla="*/ 103 h 293"/>
                <a:gd name="T38" fmla="*/ 147 w 278"/>
                <a:gd name="T39" fmla="*/ 137 h 293"/>
                <a:gd name="T40" fmla="*/ 132 w 278"/>
                <a:gd name="T41" fmla="*/ 134 h 293"/>
                <a:gd name="T42" fmla="*/ 122 w 278"/>
                <a:gd name="T43" fmla="*/ 149 h 293"/>
                <a:gd name="T44" fmla="*/ 125 w 278"/>
                <a:gd name="T45" fmla="*/ 168 h 293"/>
                <a:gd name="T46" fmla="*/ 165 w 278"/>
                <a:gd name="T47" fmla="*/ 192 h 293"/>
                <a:gd name="T48" fmla="*/ 171 w 278"/>
                <a:gd name="T49" fmla="*/ 223 h 293"/>
                <a:gd name="T50" fmla="*/ 138 w 278"/>
                <a:gd name="T51" fmla="*/ 223 h 293"/>
                <a:gd name="T52" fmla="*/ 156 w 278"/>
                <a:gd name="T53" fmla="*/ 238 h 293"/>
                <a:gd name="T54" fmla="*/ 125 w 278"/>
                <a:gd name="T55" fmla="*/ 238 h 293"/>
                <a:gd name="T56" fmla="*/ 125 w 278"/>
                <a:gd name="T57" fmla="*/ 259 h 293"/>
                <a:gd name="T58" fmla="*/ 147 w 278"/>
                <a:gd name="T59" fmla="*/ 284 h 293"/>
                <a:gd name="T60" fmla="*/ 116 w 278"/>
                <a:gd name="T61" fmla="*/ 278 h 293"/>
                <a:gd name="T62" fmla="*/ 110 w 278"/>
                <a:gd name="T63" fmla="*/ 293 h 293"/>
                <a:gd name="T64" fmla="*/ 92 w 278"/>
                <a:gd name="T65" fmla="*/ 275 h 293"/>
                <a:gd name="T66" fmla="*/ 83 w 278"/>
                <a:gd name="T67" fmla="*/ 269 h 293"/>
                <a:gd name="T68" fmla="*/ 67 w 278"/>
                <a:gd name="T69" fmla="*/ 269 h 293"/>
                <a:gd name="T70" fmla="*/ 67 w 278"/>
                <a:gd name="T71" fmla="*/ 238 h 293"/>
                <a:gd name="T72" fmla="*/ 46 w 278"/>
                <a:gd name="T73" fmla="*/ 214 h 293"/>
                <a:gd name="T74" fmla="*/ 67 w 278"/>
                <a:gd name="T75" fmla="*/ 204 h 293"/>
                <a:gd name="T76" fmla="*/ 92 w 278"/>
                <a:gd name="T77" fmla="*/ 198 h 293"/>
                <a:gd name="T78" fmla="*/ 110 w 278"/>
                <a:gd name="T79" fmla="*/ 207 h 293"/>
                <a:gd name="T80" fmla="*/ 122 w 278"/>
                <a:gd name="T81" fmla="*/ 198 h 293"/>
                <a:gd name="T82" fmla="*/ 95 w 278"/>
                <a:gd name="T83" fmla="*/ 189 h 293"/>
                <a:gd name="T84" fmla="*/ 61 w 278"/>
                <a:gd name="T85" fmla="*/ 189 h 293"/>
                <a:gd name="T86" fmla="*/ 37 w 278"/>
                <a:gd name="T87" fmla="*/ 183 h 293"/>
                <a:gd name="T88" fmla="*/ 31 w 278"/>
                <a:gd name="T89" fmla="*/ 162 h 293"/>
                <a:gd name="T90" fmla="*/ 40 w 278"/>
                <a:gd name="T91" fmla="*/ 152 h 293"/>
                <a:gd name="T92" fmla="*/ 22 w 278"/>
                <a:gd name="T93" fmla="*/ 143 h 293"/>
                <a:gd name="T94" fmla="*/ 6 w 278"/>
                <a:gd name="T95" fmla="*/ 122 h 293"/>
                <a:gd name="T96" fmla="*/ 28 w 278"/>
                <a:gd name="T97" fmla="*/ 103 h 293"/>
                <a:gd name="T98" fmla="*/ 40 w 278"/>
                <a:gd name="T99" fmla="*/ 79 h 293"/>
                <a:gd name="T100" fmla="*/ 37 w 278"/>
                <a:gd name="T101" fmla="*/ 55 h 293"/>
                <a:gd name="T102" fmla="*/ 61 w 278"/>
                <a:gd name="T103" fmla="*/ 55 h 293"/>
                <a:gd name="T104" fmla="*/ 95 w 278"/>
                <a:gd name="T105" fmla="*/ 42 h 293"/>
                <a:gd name="T106" fmla="*/ 125 w 278"/>
                <a:gd name="T107" fmla="*/ 2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8" h="293">
                  <a:moveTo>
                    <a:pt x="116" y="27"/>
                  </a:moveTo>
                  <a:lnTo>
                    <a:pt x="125" y="27"/>
                  </a:lnTo>
                  <a:lnTo>
                    <a:pt x="138" y="27"/>
                  </a:lnTo>
                  <a:lnTo>
                    <a:pt x="147" y="27"/>
                  </a:lnTo>
                  <a:lnTo>
                    <a:pt x="156" y="27"/>
                  </a:lnTo>
                  <a:lnTo>
                    <a:pt x="162" y="33"/>
                  </a:lnTo>
                  <a:lnTo>
                    <a:pt x="168" y="27"/>
                  </a:lnTo>
                  <a:lnTo>
                    <a:pt x="168" y="21"/>
                  </a:lnTo>
                  <a:lnTo>
                    <a:pt x="171" y="21"/>
                  </a:lnTo>
                  <a:lnTo>
                    <a:pt x="180" y="18"/>
                  </a:lnTo>
                  <a:lnTo>
                    <a:pt x="187" y="21"/>
                  </a:lnTo>
                  <a:lnTo>
                    <a:pt x="190" y="18"/>
                  </a:lnTo>
                  <a:lnTo>
                    <a:pt x="193" y="18"/>
                  </a:lnTo>
                  <a:lnTo>
                    <a:pt x="196" y="24"/>
                  </a:lnTo>
                  <a:lnTo>
                    <a:pt x="202" y="24"/>
                  </a:lnTo>
                  <a:lnTo>
                    <a:pt x="202" y="27"/>
                  </a:lnTo>
                  <a:lnTo>
                    <a:pt x="211" y="24"/>
                  </a:lnTo>
                  <a:lnTo>
                    <a:pt x="217" y="24"/>
                  </a:lnTo>
                  <a:lnTo>
                    <a:pt x="223" y="24"/>
                  </a:lnTo>
                  <a:lnTo>
                    <a:pt x="232" y="24"/>
                  </a:lnTo>
                  <a:lnTo>
                    <a:pt x="238" y="18"/>
                  </a:lnTo>
                  <a:lnTo>
                    <a:pt x="248" y="18"/>
                  </a:lnTo>
                  <a:lnTo>
                    <a:pt x="257" y="18"/>
                  </a:lnTo>
                  <a:lnTo>
                    <a:pt x="257" y="12"/>
                  </a:lnTo>
                  <a:lnTo>
                    <a:pt x="254" y="9"/>
                  </a:lnTo>
                  <a:lnTo>
                    <a:pt x="254" y="3"/>
                  </a:lnTo>
                  <a:lnTo>
                    <a:pt x="263" y="0"/>
                  </a:lnTo>
                  <a:lnTo>
                    <a:pt x="269" y="3"/>
                  </a:lnTo>
                  <a:lnTo>
                    <a:pt x="272" y="9"/>
                  </a:lnTo>
                  <a:lnTo>
                    <a:pt x="278" y="9"/>
                  </a:lnTo>
                  <a:lnTo>
                    <a:pt x="278" y="12"/>
                  </a:lnTo>
                  <a:lnTo>
                    <a:pt x="278" y="18"/>
                  </a:lnTo>
                  <a:lnTo>
                    <a:pt x="272" y="24"/>
                  </a:lnTo>
                  <a:lnTo>
                    <a:pt x="275" y="27"/>
                  </a:lnTo>
                  <a:lnTo>
                    <a:pt x="269" y="30"/>
                  </a:lnTo>
                  <a:lnTo>
                    <a:pt x="269" y="33"/>
                  </a:lnTo>
                  <a:lnTo>
                    <a:pt x="266" y="42"/>
                  </a:lnTo>
                  <a:lnTo>
                    <a:pt x="263" y="48"/>
                  </a:lnTo>
                  <a:lnTo>
                    <a:pt x="263" y="55"/>
                  </a:lnTo>
                  <a:lnTo>
                    <a:pt x="257" y="58"/>
                  </a:lnTo>
                  <a:lnTo>
                    <a:pt x="251" y="58"/>
                  </a:lnTo>
                  <a:lnTo>
                    <a:pt x="248" y="55"/>
                  </a:lnTo>
                  <a:lnTo>
                    <a:pt x="232" y="55"/>
                  </a:lnTo>
                  <a:lnTo>
                    <a:pt x="223" y="48"/>
                  </a:lnTo>
                  <a:lnTo>
                    <a:pt x="211" y="48"/>
                  </a:lnTo>
                  <a:lnTo>
                    <a:pt x="208" y="48"/>
                  </a:lnTo>
                  <a:lnTo>
                    <a:pt x="211" y="55"/>
                  </a:lnTo>
                  <a:lnTo>
                    <a:pt x="208" y="58"/>
                  </a:lnTo>
                  <a:lnTo>
                    <a:pt x="196" y="58"/>
                  </a:lnTo>
                  <a:lnTo>
                    <a:pt x="193" y="55"/>
                  </a:lnTo>
                  <a:lnTo>
                    <a:pt x="187" y="48"/>
                  </a:lnTo>
                  <a:lnTo>
                    <a:pt x="180" y="55"/>
                  </a:lnTo>
                  <a:lnTo>
                    <a:pt x="180" y="58"/>
                  </a:lnTo>
                  <a:lnTo>
                    <a:pt x="180" y="64"/>
                  </a:lnTo>
                  <a:lnTo>
                    <a:pt x="177" y="64"/>
                  </a:lnTo>
                  <a:lnTo>
                    <a:pt x="162" y="64"/>
                  </a:lnTo>
                  <a:lnTo>
                    <a:pt x="156" y="64"/>
                  </a:lnTo>
                  <a:lnTo>
                    <a:pt x="156" y="67"/>
                  </a:lnTo>
                  <a:lnTo>
                    <a:pt x="162" y="73"/>
                  </a:lnTo>
                  <a:lnTo>
                    <a:pt x="165" y="79"/>
                  </a:lnTo>
                  <a:lnTo>
                    <a:pt x="177" y="82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87" y="94"/>
                  </a:lnTo>
                  <a:lnTo>
                    <a:pt x="177" y="97"/>
                  </a:lnTo>
                  <a:lnTo>
                    <a:pt x="165" y="97"/>
                  </a:lnTo>
                  <a:lnTo>
                    <a:pt x="165" y="88"/>
                  </a:lnTo>
                  <a:lnTo>
                    <a:pt x="162" y="88"/>
                  </a:lnTo>
                  <a:lnTo>
                    <a:pt x="156" y="88"/>
                  </a:lnTo>
                  <a:lnTo>
                    <a:pt x="162" y="94"/>
                  </a:lnTo>
                  <a:lnTo>
                    <a:pt x="165" y="103"/>
                  </a:lnTo>
                  <a:lnTo>
                    <a:pt x="171" y="103"/>
                  </a:lnTo>
                  <a:lnTo>
                    <a:pt x="171" y="110"/>
                  </a:lnTo>
                  <a:lnTo>
                    <a:pt x="156" y="103"/>
                  </a:lnTo>
                  <a:lnTo>
                    <a:pt x="153" y="97"/>
                  </a:lnTo>
                  <a:lnTo>
                    <a:pt x="147" y="94"/>
                  </a:lnTo>
                  <a:lnTo>
                    <a:pt x="141" y="88"/>
                  </a:lnTo>
                  <a:lnTo>
                    <a:pt x="141" y="94"/>
                  </a:lnTo>
                  <a:lnTo>
                    <a:pt x="141" y="97"/>
                  </a:lnTo>
                  <a:lnTo>
                    <a:pt x="147" y="103"/>
                  </a:lnTo>
                  <a:lnTo>
                    <a:pt x="156" y="110"/>
                  </a:lnTo>
                  <a:lnTo>
                    <a:pt x="156" y="113"/>
                  </a:lnTo>
                  <a:lnTo>
                    <a:pt x="147" y="110"/>
                  </a:lnTo>
                  <a:lnTo>
                    <a:pt x="138" y="103"/>
                  </a:lnTo>
                  <a:lnTo>
                    <a:pt x="132" y="94"/>
                  </a:lnTo>
                  <a:lnTo>
                    <a:pt x="125" y="82"/>
                  </a:lnTo>
                  <a:lnTo>
                    <a:pt x="122" y="79"/>
                  </a:lnTo>
                  <a:lnTo>
                    <a:pt x="122" y="67"/>
                  </a:lnTo>
                  <a:lnTo>
                    <a:pt x="116" y="67"/>
                  </a:lnTo>
                  <a:lnTo>
                    <a:pt x="107" y="73"/>
                  </a:lnTo>
                  <a:lnTo>
                    <a:pt x="101" y="79"/>
                  </a:lnTo>
                  <a:lnTo>
                    <a:pt x="107" y="82"/>
                  </a:lnTo>
                  <a:lnTo>
                    <a:pt x="107" y="88"/>
                  </a:lnTo>
                  <a:lnTo>
                    <a:pt x="107" y="94"/>
                  </a:lnTo>
                  <a:lnTo>
                    <a:pt x="107" y="103"/>
                  </a:lnTo>
                  <a:lnTo>
                    <a:pt x="110" y="110"/>
                  </a:lnTo>
                  <a:lnTo>
                    <a:pt x="122" y="113"/>
                  </a:lnTo>
                  <a:lnTo>
                    <a:pt x="125" y="122"/>
                  </a:lnTo>
                  <a:lnTo>
                    <a:pt x="141" y="137"/>
                  </a:lnTo>
                  <a:lnTo>
                    <a:pt x="147" y="137"/>
                  </a:lnTo>
                  <a:lnTo>
                    <a:pt x="141" y="149"/>
                  </a:lnTo>
                  <a:lnTo>
                    <a:pt x="138" y="149"/>
                  </a:lnTo>
                  <a:lnTo>
                    <a:pt x="138" y="143"/>
                  </a:lnTo>
                  <a:lnTo>
                    <a:pt x="138" y="137"/>
                  </a:lnTo>
                  <a:lnTo>
                    <a:pt x="132" y="134"/>
                  </a:lnTo>
                  <a:lnTo>
                    <a:pt x="122" y="134"/>
                  </a:lnTo>
                  <a:lnTo>
                    <a:pt x="116" y="134"/>
                  </a:lnTo>
                  <a:lnTo>
                    <a:pt x="110" y="137"/>
                  </a:lnTo>
                  <a:lnTo>
                    <a:pt x="116" y="149"/>
                  </a:lnTo>
                  <a:lnTo>
                    <a:pt x="122" y="149"/>
                  </a:lnTo>
                  <a:lnTo>
                    <a:pt x="122" y="152"/>
                  </a:lnTo>
                  <a:lnTo>
                    <a:pt x="116" y="159"/>
                  </a:lnTo>
                  <a:lnTo>
                    <a:pt x="110" y="162"/>
                  </a:lnTo>
                  <a:lnTo>
                    <a:pt x="116" y="168"/>
                  </a:lnTo>
                  <a:lnTo>
                    <a:pt x="125" y="168"/>
                  </a:lnTo>
                  <a:lnTo>
                    <a:pt x="138" y="174"/>
                  </a:lnTo>
                  <a:lnTo>
                    <a:pt x="147" y="177"/>
                  </a:lnTo>
                  <a:lnTo>
                    <a:pt x="153" y="177"/>
                  </a:lnTo>
                  <a:lnTo>
                    <a:pt x="156" y="189"/>
                  </a:lnTo>
                  <a:lnTo>
                    <a:pt x="165" y="192"/>
                  </a:lnTo>
                  <a:lnTo>
                    <a:pt x="171" y="192"/>
                  </a:lnTo>
                  <a:lnTo>
                    <a:pt x="171" y="204"/>
                  </a:lnTo>
                  <a:lnTo>
                    <a:pt x="171" y="214"/>
                  </a:lnTo>
                  <a:lnTo>
                    <a:pt x="171" y="220"/>
                  </a:lnTo>
                  <a:lnTo>
                    <a:pt x="171" y="223"/>
                  </a:lnTo>
                  <a:lnTo>
                    <a:pt x="162" y="220"/>
                  </a:lnTo>
                  <a:lnTo>
                    <a:pt x="156" y="207"/>
                  </a:lnTo>
                  <a:lnTo>
                    <a:pt x="153" y="207"/>
                  </a:lnTo>
                  <a:lnTo>
                    <a:pt x="141" y="220"/>
                  </a:lnTo>
                  <a:lnTo>
                    <a:pt x="138" y="223"/>
                  </a:lnTo>
                  <a:lnTo>
                    <a:pt x="138" y="229"/>
                  </a:lnTo>
                  <a:lnTo>
                    <a:pt x="141" y="235"/>
                  </a:lnTo>
                  <a:lnTo>
                    <a:pt x="147" y="235"/>
                  </a:lnTo>
                  <a:lnTo>
                    <a:pt x="156" y="229"/>
                  </a:lnTo>
                  <a:lnTo>
                    <a:pt x="156" y="238"/>
                  </a:lnTo>
                  <a:lnTo>
                    <a:pt x="147" y="244"/>
                  </a:lnTo>
                  <a:lnTo>
                    <a:pt x="138" y="247"/>
                  </a:lnTo>
                  <a:lnTo>
                    <a:pt x="132" y="247"/>
                  </a:lnTo>
                  <a:lnTo>
                    <a:pt x="125" y="244"/>
                  </a:lnTo>
                  <a:lnTo>
                    <a:pt x="125" y="238"/>
                  </a:lnTo>
                  <a:lnTo>
                    <a:pt x="122" y="235"/>
                  </a:lnTo>
                  <a:lnTo>
                    <a:pt x="116" y="235"/>
                  </a:lnTo>
                  <a:lnTo>
                    <a:pt x="116" y="244"/>
                  </a:lnTo>
                  <a:lnTo>
                    <a:pt x="122" y="247"/>
                  </a:lnTo>
                  <a:lnTo>
                    <a:pt x="125" y="259"/>
                  </a:lnTo>
                  <a:lnTo>
                    <a:pt x="132" y="259"/>
                  </a:lnTo>
                  <a:lnTo>
                    <a:pt x="132" y="269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47" y="284"/>
                  </a:lnTo>
                  <a:lnTo>
                    <a:pt x="147" y="287"/>
                  </a:lnTo>
                  <a:lnTo>
                    <a:pt x="125" y="287"/>
                  </a:lnTo>
                  <a:lnTo>
                    <a:pt x="122" y="287"/>
                  </a:lnTo>
                  <a:lnTo>
                    <a:pt x="122" y="278"/>
                  </a:lnTo>
                  <a:lnTo>
                    <a:pt x="116" y="278"/>
                  </a:lnTo>
                  <a:lnTo>
                    <a:pt x="116" y="269"/>
                  </a:lnTo>
                  <a:lnTo>
                    <a:pt x="110" y="275"/>
                  </a:lnTo>
                  <a:lnTo>
                    <a:pt x="110" y="278"/>
                  </a:lnTo>
                  <a:lnTo>
                    <a:pt x="110" y="284"/>
                  </a:lnTo>
                  <a:lnTo>
                    <a:pt x="110" y="293"/>
                  </a:lnTo>
                  <a:lnTo>
                    <a:pt x="107" y="293"/>
                  </a:lnTo>
                  <a:lnTo>
                    <a:pt x="101" y="284"/>
                  </a:lnTo>
                  <a:lnTo>
                    <a:pt x="95" y="284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69"/>
                  </a:lnTo>
                  <a:lnTo>
                    <a:pt x="92" y="262"/>
                  </a:lnTo>
                  <a:lnTo>
                    <a:pt x="86" y="259"/>
                  </a:lnTo>
                  <a:lnTo>
                    <a:pt x="83" y="262"/>
                  </a:lnTo>
                  <a:lnTo>
                    <a:pt x="83" y="269"/>
                  </a:lnTo>
                  <a:lnTo>
                    <a:pt x="86" y="275"/>
                  </a:lnTo>
                  <a:lnTo>
                    <a:pt x="83" y="278"/>
                  </a:lnTo>
                  <a:lnTo>
                    <a:pt x="77" y="278"/>
                  </a:lnTo>
                  <a:lnTo>
                    <a:pt x="70" y="278"/>
                  </a:lnTo>
                  <a:lnTo>
                    <a:pt x="67" y="269"/>
                  </a:lnTo>
                  <a:lnTo>
                    <a:pt x="67" y="262"/>
                  </a:lnTo>
                  <a:lnTo>
                    <a:pt x="67" y="259"/>
                  </a:lnTo>
                  <a:lnTo>
                    <a:pt x="61" y="253"/>
                  </a:lnTo>
                  <a:lnTo>
                    <a:pt x="67" y="247"/>
                  </a:lnTo>
                  <a:lnTo>
                    <a:pt x="67" y="238"/>
                  </a:lnTo>
                  <a:lnTo>
                    <a:pt x="67" y="235"/>
                  </a:lnTo>
                  <a:lnTo>
                    <a:pt x="61" y="229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6" y="214"/>
                  </a:lnTo>
                  <a:lnTo>
                    <a:pt x="46" y="207"/>
                  </a:lnTo>
                  <a:lnTo>
                    <a:pt x="52" y="204"/>
                  </a:lnTo>
                  <a:lnTo>
                    <a:pt x="55" y="204"/>
                  </a:lnTo>
                  <a:lnTo>
                    <a:pt x="61" y="204"/>
                  </a:lnTo>
                  <a:lnTo>
                    <a:pt x="67" y="204"/>
                  </a:lnTo>
                  <a:lnTo>
                    <a:pt x="70" y="204"/>
                  </a:lnTo>
                  <a:lnTo>
                    <a:pt x="77" y="198"/>
                  </a:lnTo>
                  <a:lnTo>
                    <a:pt x="83" y="198"/>
                  </a:lnTo>
                  <a:lnTo>
                    <a:pt x="86" y="198"/>
                  </a:lnTo>
                  <a:lnTo>
                    <a:pt x="92" y="198"/>
                  </a:lnTo>
                  <a:lnTo>
                    <a:pt x="95" y="198"/>
                  </a:lnTo>
                  <a:lnTo>
                    <a:pt x="95" y="204"/>
                  </a:lnTo>
                  <a:lnTo>
                    <a:pt x="107" y="198"/>
                  </a:lnTo>
                  <a:lnTo>
                    <a:pt x="110" y="204"/>
                  </a:lnTo>
                  <a:lnTo>
                    <a:pt x="110" y="207"/>
                  </a:lnTo>
                  <a:lnTo>
                    <a:pt x="116" y="214"/>
                  </a:lnTo>
                  <a:lnTo>
                    <a:pt x="122" y="207"/>
                  </a:lnTo>
                  <a:lnTo>
                    <a:pt x="125" y="207"/>
                  </a:lnTo>
                  <a:lnTo>
                    <a:pt x="132" y="204"/>
                  </a:lnTo>
                  <a:lnTo>
                    <a:pt x="122" y="198"/>
                  </a:lnTo>
                  <a:lnTo>
                    <a:pt x="116" y="192"/>
                  </a:lnTo>
                  <a:lnTo>
                    <a:pt x="110" y="189"/>
                  </a:lnTo>
                  <a:lnTo>
                    <a:pt x="101" y="189"/>
                  </a:lnTo>
                  <a:lnTo>
                    <a:pt x="101" y="192"/>
                  </a:lnTo>
                  <a:lnTo>
                    <a:pt x="95" y="189"/>
                  </a:lnTo>
                  <a:lnTo>
                    <a:pt x="92" y="183"/>
                  </a:lnTo>
                  <a:lnTo>
                    <a:pt x="83" y="183"/>
                  </a:lnTo>
                  <a:lnTo>
                    <a:pt x="77" y="183"/>
                  </a:lnTo>
                  <a:lnTo>
                    <a:pt x="70" y="183"/>
                  </a:lnTo>
                  <a:lnTo>
                    <a:pt x="61" y="189"/>
                  </a:lnTo>
                  <a:lnTo>
                    <a:pt x="61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46" y="189"/>
                  </a:lnTo>
                  <a:lnTo>
                    <a:pt x="37" y="183"/>
                  </a:lnTo>
                  <a:lnTo>
                    <a:pt x="31" y="183"/>
                  </a:lnTo>
                  <a:lnTo>
                    <a:pt x="31" y="177"/>
                  </a:lnTo>
                  <a:lnTo>
                    <a:pt x="31" y="174"/>
                  </a:lnTo>
                  <a:lnTo>
                    <a:pt x="28" y="168"/>
                  </a:lnTo>
                  <a:lnTo>
                    <a:pt x="31" y="162"/>
                  </a:lnTo>
                  <a:lnTo>
                    <a:pt x="37" y="162"/>
                  </a:lnTo>
                  <a:lnTo>
                    <a:pt x="46" y="162"/>
                  </a:lnTo>
                  <a:lnTo>
                    <a:pt x="46" y="159"/>
                  </a:lnTo>
                  <a:lnTo>
                    <a:pt x="46" y="152"/>
                  </a:lnTo>
                  <a:lnTo>
                    <a:pt x="40" y="152"/>
                  </a:lnTo>
                  <a:lnTo>
                    <a:pt x="37" y="152"/>
                  </a:lnTo>
                  <a:lnTo>
                    <a:pt x="31" y="152"/>
                  </a:lnTo>
                  <a:lnTo>
                    <a:pt x="28" y="159"/>
                  </a:lnTo>
                  <a:lnTo>
                    <a:pt x="22" y="152"/>
                  </a:lnTo>
                  <a:lnTo>
                    <a:pt x="22" y="143"/>
                  </a:lnTo>
                  <a:lnTo>
                    <a:pt x="22" y="137"/>
                  </a:lnTo>
                  <a:lnTo>
                    <a:pt x="12" y="137"/>
                  </a:lnTo>
                  <a:lnTo>
                    <a:pt x="6" y="134"/>
                  </a:lnTo>
                  <a:lnTo>
                    <a:pt x="0" y="122"/>
                  </a:lnTo>
                  <a:lnTo>
                    <a:pt x="6" y="122"/>
                  </a:lnTo>
                  <a:lnTo>
                    <a:pt x="6" y="119"/>
                  </a:lnTo>
                  <a:lnTo>
                    <a:pt x="6" y="113"/>
                  </a:lnTo>
                  <a:lnTo>
                    <a:pt x="12" y="110"/>
                  </a:lnTo>
                  <a:lnTo>
                    <a:pt x="15" y="110"/>
                  </a:lnTo>
                  <a:lnTo>
                    <a:pt x="28" y="103"/>
                  </a:lnTo>
                  <a:lnTo>
                    <a:pt x="22" y="97"/>
                  </a:lnTo>
                  <a:lnTo>
                    <a:pt x="28" y="97"/>
                  </a:lnTo>
                  <a:lnTo>
                    <a:pt x="31" y="94"/>
                  </a:lnTo>
                  <a:lnTo>
                    <a:pt x="37" y="82"/>
                  </a:lnTo>
                  <a:lnTo>
                    <a:pt x="40" y="79"/>
                  </a:lnTo>
                  <a:lnTo>
                    <a:pt x="40" y="73"/>
                  </a:lnTo>
                  <a:lnTo>
                    <a:pt x="40" y="67"/>
                  </a:lnTo>
                  <a:lnTo>
                    <a:pt x="37" y="64"/>
                  </a:lnTo>
                  <a:lnTo>
                    <a:pt x="31" y="58"/>
                  </a:lnTo>
                  <a:lnTo>
                    <a:pt x="37" y="55"/>
                  </a:lnTo>
                  <a:lnTo>
                    <a:pt x="40" y="55"/>
                  </a:lnTo>
                  <a:lnTo>
                    <a:pt x="40" y="48"/>
                  </a:lnTo>
                  <a:lnTo>
                    <a:pt x="46" y="55"/>
                  </a:lnTo>
                  <a:lnTo>
                    <a:pt x="55" y="55"/>
                  </a:lnTo>
                  <a:lnTo>
                    <a:pt x="61" y="55"/>
                  </a:lnTo>
                  <a:lnTo>
                    <a:pt x="70" y="48"/>
                  </a:lnTo>
                  <a:lnTo>
                    <a:pt x="83" y="48"/>
                  </a:lnTo>
                  <a:lnTo>
                    <a:pt x="86" y="42"/>
                  </a:lnTo>
                  <a:lnTo>
                    <a:pt x="92" y="39"/>
                  </a:lnTo>
                  <a:lnTo>
                    <a:pt x="95" y="42"/>
                  </a:lnTo>
                  <a:lnTo>
                    <a:pt x="101" y="42"/>
                  </a:lnTo>
                  <a:lnTo>
                    <a:pt x="107" y="42"/>
                  </a:lnTo>
                  <a:lnTo>
                    <a:pt x="110" y="39"/>
                  </a:lnTo>
                  <a:lnTo>
                    <a:pt x="116" y="33"/>
                  </a:lnTo>
                  <a:lnTo>
                    <a:pt x="125" y="27"/>
                  </a:lnTo>
                  <a:lnTo>
                    <a:pt x="116" y="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3834555" y="5383541"/>
              <a:ext cx="148167" cy="317500"/>
            </a:xfrm>
            <a:custGeom>
              <a:avLst/>
              <a:gdLst>
                <a:gd name="T0" fmla="*/ 64 w 70"/>
                <a:gd name="T1" fmla="*/ 92 h 150"/>
                <a:gd name="T2" fmla="*/ 70 w 70"/>
                <a:gd name="T3" fmla="*/ 95 h 150"/>
                <a:gd name="T4" fmla="*/ 70 w 70"/>
                <a:gd name="T5" fmla="*/ 101 h 150"/>
                <a:gd name="T6" fmla="*/ 70 w 70"/>
                <a:gd name="T7" fmla="*/ 107 h 150"/>
                <a:gd name="T8" fmla="*/ 64 w 70"/>
                <a:gd name="T9" fmla="*/ 110 h 150"/>
                <a:gd name="T10" fmla="*/ 58 w 70"/>
                <a:gd name="T11" fmla="*/ 122 h 150"/>
                <a:gd name="T12" fmla="*/ 55 w 70"/>
                <a:gd name="T13" fmla="*/ 125 h 150"/>
                <a:gd name="T14" fmla="*/ 49 w 70"/>
                <a:gd name="T15" fmla="*/ 125 h 150"/>
                <a:gd name="T16" fmla="*/ 55 w 70"/>
                <a:gd name="T17" fmla="*/ 131 h 150"/>
                <a:gd name="T18" fmla="*/ 46 w 70"/>
                <a:gd name="T19" fmla="*/ 138 h 150"/>
                <a:gd name="T20" fmla="*/ 39 w 70"/>
                <a:gd name="T21" fmla="*/ 138 h 150"/>
                <a:gd name="T22" fmla="*/ 33 w 70"/>
                <a:gd name="T23" fmla="*/ 141 h 150"/>
                <a:gd name="T24" fmla="*/ 33 w 70"/>
                <a:gd name="T25" fmla="*/ 147 h 150"/>
                <a:gd name="T26" fmla="*/ 33 w 70"/>
                <a:gd name="T27" fmla="*/ 150 h 150"/>
                <a:gd name="T28" fmla="*/ 30 w 70"/>
                <a:gd name="T29" fmla="*/ 150 h 150"/>
                <a:gd name="T30" fmla="*/ 24 w 70"/>
                <a:gd name="T31" fmla="*/ 141 h 150"/>
                <a:gd name="T32" fmla="*/ 24 w 70"/>
                <a:gd name="T33" fmla="*/ 138 h 150"/>
                <a:gd name="T34" fmla="*/ 15 w 70"/>
                <a:gd name="T35" fmla="*/ 138 h 150"/>
                <a:gd name="T36" fmla="*/ 9 w 70"/>
                <a:gd name="T37" fmla="*/ 131 h 150"/>
                <a:gd name="T38" fmla="*/ 0 w 70"/>
                <a:gd name="T39" fmla="*/ 131 h 150"/>
                <a:gd name="T40" fmla="*/ 0 w 70"/>
                <a:gd name="T41" fmla="*/ 122 h 150"/>
                <a:gd name="T42" fmla="*/ 3 w 70"/>
                <a:gd name="T43" fmla="*/ 122 h 150"/>
                <a:gd name="T44" fmla="*/ 3 w 70"/>
                <a:gd name="T45" fmla="*/ 116 h 150"/>
                <a:gd name="T46" fmla="*/ 0 w 70"/>
                <a:gd name="T47" fmla="*/ 116 h 150"/>
                <a:gd name="T48" fmla="*/ 0 w 70"/>
                <a:gd name="T49" fmla="*/ 110 h 150"/>
                <a:gd name="T50" fmla="*/ 3 w 70"/>
                <a:gd name="T51" fmla="*/ 107 h 150"/>
                <a:gd name="T52" fmla="*/ 0 w 70"/>
                <a:gd name="T53" fmla="*/ 101 h 150"/>
                <a:gd name="T54" fmla="*/ 0 w 70"/>
                <a:gd name="T55" fmla="*/ 95 h 150"/>
                <a:gd name="T56" fmla="*/ 0 w 70"/>
                <a:gd name="T57" fmla="*/ 92 h 150"/>
                <a:gd name="T58" fmla="*/ 3 w 70"/>
                <a:gd name="T59" fmla="*/ 86 h 150"/>
                <a:gd name="T60" fmla="*/ 3 w 70"/>
                <a:gd name="T61" fmla="*/ 76 h 150"/>
                <a:gd name="T62" fmla="*/ 3 w 70"/>
                <a:gd name="T63" fmla="*/ 70 h 150"/>
                <a:gd name="T64" fmla="*/ 3 w 70"/>
                <a:gd name="T65" fmla="*/ 67 h 150"/>
                <a:gd name="T66" fmla="*/ 3 w 70"/>
                <a:gd name="T67" fmla="*/ 61 h 150"/>
                <a:gd name="T68" fmla="*/ 3 w 70"/>
                <a:gd name="T69" fmla="*/ 55 h 150"/>
                <a:gd name="T70" fmla="*/ 3 w 70"/>
                <a:gd name="T71" fmla="*/ 52 h 150"/>
                <a:gd name="T72" fmla="*/ 9 w 70"/>
                <a:gd name="T73" fmla="*/ 52 h 150"/>
                <a:gd name="T74" fmla="*/ 9 w 70"/>
                <a:gd name="T75" fmla="*/ 46 h 150"/>
                <a:gd name="T76" fmla="*/ 9 w 70"/>
                <a:gd name="T77" fmla="*/ 40 h 150"/>
                <a:gd name="T78" fmla="*/ 3 w 70"/>
                <a:gd name="T79" fmla="*/ 37 h 150"/>
                <a:gd name="T80" fmla="*/ 3 w 70"/>
                <a:gd name="T81" fmla="*/ 25 h 150"/>
                <a:gd name="T82" fmla="*/ 3 w 70"/>
                <a:gd name="T83" fmla="*/ 21 h 150"/>
                <a:gd name="T84" fmla="*/ 3 w 70"/>
                <a:gd name="T85" fmla="*/ 15 h 150"/>
                <a:gd name="T86" fmla="*/ 3 w 70"/>
                <a:gd name="T87" fmla="*/ 9 h 150"/>
                <a:gd name="T88" fmla="*/ 9 w 70"/>
                <a:gd name="T89" fmla="*/ 6 h 150"/>
                <a:gd name="T90" fmla="*/ 15 w 70"/>
                <a:gd name="T91" fmla="*/ 6 h 150"/>
                <a:gd name="T92" fmla="*/ 24 w 70"/>
                <a:gd name="T93" fmla="*/ 0 h 150"/>
                <a:gd name="T94" fmla="*/ 30 w 70"/>
                <a:gd name="T95" fmla="*/ 6 h 150"/>
                <a:gd name="T96" fmla="*/ 33 w 70"/>
                <a:gd name="T97" fmla="*/ 9 h 150"/>
                <a:gd name="T98" fmla="*/ 46 w 70"/>
                <a:gd name="T99" fmla="*/ 9 h 150"/>
                <a:gd name="T100" fmla="*/ 46 w 70"/>
                <a:gd name="T101" fmla="*/ 15 h 150"/>
                <a:gd name="T102" fmla="*/ 49 w 70"/>
                <a:gd name="T103" fmla="*/ 25 h 150"/>
                <a:gd name="T104" fmla="*/ 49 w 70"/>
                <a:gd name="T105" fmla="*/ 31 h 150"/>
                <a:gd name="T106" fmla="*/ 46 w 70"/>
                <a:gd name="T107" fmla="*/ 37 h 150"/>
                <a:gd name="T108" fmla="*/ 46 w 70"/>
                <a:gd name="T109" fmla="*/ 40 h 150"/>
                <a:gd name="T110" fmla="*/ 46 w 70"/>
                <a:gd name="T111" fmla="*/ 52 h 150"/>
                <a:gd name="T112" fmla="*/ 49 w 70"/>
                <a:gd name="T113" fmla="*/ 55 h 150"/>
                <a:gd name="T114" fmla="*/ 49 w 70"/>
                <a:gd name="T115" fmla="*/ 61 h 150"/>
                <a:gd name="T116" fmla="*/ 49 w 70"/>
                <a:gd name="T117" fmla="*/ 70 h 150"/>
                <a:gd name="T118" fmla="*/ 55 w 70"/>
                <a:gd name="T119" fmla="*/ 70 h 150"/>
                <a:gd name="T120" fmla="*/ 55 w 70"/>
                <a:gd name="T121" fmla="*/ 83 h 150"/>
                <a:gd name="T122" fmla="*/ 58 w 70"/>
                <a:gd name="T123" fmla="*/ 86 h 150"/>
                <a:gd name="T124" fmla="*/ 64 w 70"/>
                <a:gd name="T125" fmla="*/ 9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150">
                  <a:moveTo>
                    <a:pt x="64" y="92"/>
                  </a:moveTo>
                  <a:lnTo>
                    <a:pt x="70" y="95"/>
                  </a:lnTo>
                  <a:lnTo>
                    <a:pt x="70" y="101"/>
                  </a:lnTo>
                  <a:lnTo>
                    <a:pt x="70" y="107"/>
                  </a:lnTo>
                  <a:lnTo>
                    <a:pt x="64" y="110"/>
                  </a:lnTo>
                  <a:lnTo>
                    <a:pt x="58" y="122"/>
                  </a:lnTo>
                  <a:lnTo>
                    <a:pt x="55" y="125"/>
                  </a:lnTo>
                  <a:lnTo>
                    <a:pt x="49" y="125"/>
                  </a:lnTo>
                  <a:lnTo>
                    <a:pt x="55" y="131"/>
                  </a:lnTo>
                  <a:lnTo>
                    <a:pt x="46" y="138"/>
                  </a:lnTo>
                  <a:lnTo>
                    <a:pt x="39" y="138"/>
                  </a:lnTo>
                  <a:lnTo>
                    <a:pt x="33" y="141"/>
                  </a:lnTo>
                  <a:lnTo>
                    <a:pt x="33" y="147"/>
                  </a:lnTo>
                  <a:lnTo>
                    <a:pt x="33" y="150"/>
                  </a:lnTo>
                  <a:lnTo>
                    <a:pt x="30" y="150"/>
                  </a:lnTo>
                  <a:lnTo>
                    <a:pt x="24" y="141"/>
                  </a:lnTo>
                  <a:lnTo>
                    <a:pt x="24" y="138"/>
                  </a:lnTo>
                  <a:lnTo>
                    <a:pt x="15" y="138"/>
                  </a:lnTo>
                  <a:lnTo>
                    <a:pt x="9" y="131"/>
                  </a:lnTo>
                  <a:lnTo>
                    <a:pt x="0" y="131"/>
                  </a:lnTo>
                  <a:lnTo>
                    <a:pt x="0" y="122"/>
                  </a:lnTo>
                  <a:lnTo>
                    <a:pt x="3" y="122"/>
                  </a:lnTo>
                  <a:lnTo>
                    <a:pt x="3" y="116"/>
                  </a:lnTo>
                  <a:lnTo>
                    <a:pt x="0" y="116"/>
                  </a:lnTo>
                  <a:lnTo>
                    <a:pt x="0" y="110"/>
                  </a:lnTo>
                  <a:lnTo>
                    <a:pt x="3" y="107"/>
                  </a:lnTo>
                  <a:lnTo>
                    <a:pt x="0" y="101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3" y="86"/>
                  </a:lnTo>
                  <a:lnTo>
                    <a:pt x="3" y="76"/>
                  </a:lnTo>
                  <a:lnTo>
                    <a:pt x="3" y="70"/>
                  </a:lnTo>
                  <a:lnTo>
                    <a:pt x="3" y="67"/>
                  </a:lnTo>
                  <a:lnTo>
                    <a:pt x="3" y="61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9" y="52"/>
                  </a:lnTo>
                  <a:lnTo>
                    <a:pt x="9" y="46"/>
                  </a:lnTo>
                  <a:lnTo>
                    <a:pt x="9" y="40"/>
                  </a:lnTo>
                  <a:lnTo>
                    <a:pt x="3" y="37"/>
                  </a:lnTo>
                  <a:lnTo>
                    <a:pt x="3" y="25"/>
                  </a:lnTo>
                  <a:lnTo>
                    <a:pt x="3" y="21"/>
                  </a:lnTo>
                  <a:lnTo>
                    <a:pt x="3" y="15"/>
                  </a:lnTo>
                  <a:lnTo>
                    <a:pt x="3" y="9"/>
                  </a:lnTo>
                  <a:lnTo>
                    <a:pt x="9" y="6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33" y="9"/>
                  </a:lnTo>
                  <a:lnTo>
                    <a:pt x="46" y="9"/>
                  </a:lnTo>
                  <a:lnTo>
                    <a:pt x="46" y="15"/>
                  </a:lnTo>
                  <a:lnTo>
                    <a:pt x="49" y="25"/>
                  </a:lnTo>
                  <a:lnTo>
                    <a:pt x="49" y="31"/>
                  </a:lnTo>
                  <a:lnTo>
                    <a:pt x="46" y="37"/>
                  </a:lnTo>
                  <a:lnTo>
                    <a:pt x="46" y="40"/>
                  </a:lnTo>
                  <a:lnTo>
                    <a:pt x="46" y="52"/>
                  </a:lnTo>
                  <a:lnTo>
                    <a:pt x="49" y="55"/>
                  </a:lnTo>
                  <a:lnTo>
                    <a:pt x="49" y="61"/>
                  </a:lnTo>
                  <a:lnTo>
                    <a:pt x="49" y="70"/>
                  </a:lnTo>
                  <a:lnTo>
                    <a:pt x="55" y="70"/>
                  </a:lnTo>
                  <a:lnTo>
                    <a:pt x="55" y="83"/>
                  </a:lnTo>
                  <a:lnTo>
                    <a:pt x="58" y="86"/>
                  </a:lnTo>
                  <a:lnTo>
                    <a:pt x="64" y="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3834555" y="5383541"/>
              <a:ext cx="148167" cy="317500"/>
            </a:xfrm>
            <a:custGeom>
              <a:avLst/>
              <a:gdLst>
                <a:gd name="T0" fmla="*/ 64 w 70"/>
                <a:gd name="T1" fmla="*/ 92 h 150"/>
                <a:gd name="T2" fmla="*/ 70 w 70"/>
                <a:gd name="T3" fmla="*/ 95 h 150"/>
                <a:gd name="T4" fmla="*/ 70 w 70"/>
                <a:gd name="T5" fmla="*/ 101 h 150"/>
                <a:gd name="T6" fmla="*/ 70 w 70"/>
                <a:gd name="T7" fmla="*/ 107 h 150"/>
                <a:gd name="T8" fmla="*/ 64 w 70"/>
                <a:gd name="T9" fmla="*/ 110 h 150"/>
                <a:gd name="T10" fmla="*/ 58 w 70"/>
                <a:gd name="T11" fmla="*/ 122 h 150"/>
                <a:gd name="T12" fmla="*/ 55 w 70"/>
                <a:gd name="T13" fmla="*/ 125 h 150"/>
                <a:gd name="T14" fmla="*/ 49 w 70"/>
                <a:gd name="T15" fmla="*/ 125 h 150"/>
                <a:gd name="T16" fmla="*/ 55 w 70"/>
                <a:gd name="T17" fmla="*/ 131 h 150"/>
                <a:gd name="T18" fmla="*/ 46 w 70"/>
                <a:gd name="T19" fmla="*/ 138 h 150"/>
                <a:gd name="T20" fmla="*/ 39 w 70"/>
                <a:gd name="T21" fmla="*/ 138 h 150"/>
                <a:gd name="T22" fmla="*/ 33 w 70"/>
                <a:gd name="T23" fmla="*/ 141 h 150"/>
                <a:gd name="T24" fmla="*/ 33 w 70"/>
                <a:gd name="T25" fmla="*/ 147 h 150"/>
                <a:gd name="T26" fmla="*/ 33 w 70"/>
                <a:gd name="T27" fmla="*/ 150 h 150"/>
                <a:gd name="T28" fmla="*/ 30 w 70"/>
                <a:gd name="T29" fmla="*/ 150 h 150"/>
                <a:gd name="T30" fmla="*/ 24 w 70"/>
                <a:gd name="T31" fmla="*/ 141 h 150"/>
                <a:gd name="T32" fmla="*/ 24 w 70"/>
                <a:gd name="T33" fmla="*/ 138 h 150"/>
                <a:gd name="T34" fmla="*/ 15 w 70"/>
                <a:gd name="T35" fmla="*/ 138 h 150"/>
                <a:gd name="T36" fmla="*/ 9 w 70"/>
                <a:gd name="T37" fmla="*/ 131 h 150"/>
                <a:gd name="T38" fmla="*/ 0 w 70"/>
                <a:gd name="T39" fmla="*/ 131 h 150"/>
                <a:gd name="T40" fmla="*/ 0 w 70"/>
                <a:gd name="T41" fmla="*/ 122 h 150"/>
                <a:gd name="T42" fmla="*/ 3 w 70"/>
                <a:gd name="T43" fmla="*/ 122 h 150"/>
                <a:gd name="T44" fmla="*/ 3 w 70"/>
                <a:gd name="T45" fmla="*/ 116 h 150"/>
                <a:gd name="T46" fmla="*/ 0 w 70"/>
                <a:gd name="T47" fmla="*/ 116 h 150"/>
                <a:gd name="T48" fmla="*/ 0 w 70"/>
                <a:gd name="T49" fmla="*/ 110 h 150"/>
                <a:gd name="T50" fmla="*/ 3 w 70"/>
                <a:gd name="T51" fmla="*/ 107 h 150"/>
                <a:gd name="T52" fmla="*/ 0 w 70"/>
                <a:gd name="T53" fmla="*/ 101 h 150"/>
                <a:gd name="T54" fmla="*/ 0 w 70"/>
                <a:gd name="T55" fmla="*/ 95 h 150"/>
                <a:gd name="T56" fmla="*/ 0 w 70"/>
                <a:gd name="T57" fmla="*/ 92 h 150"/>
                <a:gd name="T58" fmla="*/ 3 w 70"/>
                <a:gd name="T59" fmla="*/ 86 h 150"/>
                <a:gd name="T60" fmla="*/ 3 w 70"/>
                <a:gd name="T61" fmla="*/ 76 h 150"/>
                <a:gd name="T62" fmla="*/ 3 w 70"/>
                <a:gd name="T63" fmla="*/ 70 h 150"/>
                <a:gd name="T64" fmla="*/ 3 w 70"/>
                <a:gd name="T65" fmla="*/ 67 h 150"/>
                <a:gd name="T66" fmla="*/ 3 w 70"/>
                <a:gd name="T67" fmla="*/ 61 h 150"/>
                <a:gd name="T68" fmla="*/ 3 w 70"/>
                <a:gd name="T69" fmla="*/ 55 h 150"/>
                <a:gd name="T70" fmla="*/ 3 w 70"/>
                <a:gd name="T71" fmla="*/ 52 h 150"/>
                <a:gd name="T72" fmla="*/ 9 w 70"/>
                <a:gd name="T73" fmla="*/ 52 h 150"/>
                <a:gd name="T74" fmla="*/ 9 w 70"/>
                <a:gd name="T75" fmla="*/ 46 h 150"/>
                <a:gd name="T76" fmla="*/ 9 w 70"/>
                <a:gd name="T77" fmla="*/ 40 h 150"/>
                <a:gd name="T78" fmla="*/ 3 w 70"/>
                <a:gd name="T79" fmla="*/ 37 h 150"/>
                <a:gd name="T80" fmla="*/ 3 w 70"/>
                <a:gd name="T81" fmla="*/ 25 h 150"/>
                <a:gd name="T82" fmla="*/ 3 w 70"/>
                <a:gd name="T83" fmla="*/ 21 h 150"/>
                <a:gd name="T84" fmla="*/ 3 w 70"/>
                <a:gd name="T85" fmla="*/ 15 h 150"/>
                <a:gd name="T86" fmla="*/ 3 w 70"/>
                <a:gd name="T87" fmla="*/ 9 h 150"/>
                <a:gd name="T88" fmla="*/ 9 w 70"/>
                <a:gd name="T89" fmla="*/ 6 h 150"/>
                <a:gd name="T90" fmla="*/ 15 w 70"/>
                <a:gd name="T91" fmla="*/ 6 h 150"/>
                <a:gd name="T92" fmla="*/ 24 w 70"/>
                <a:gd name="T93" fmla="*/ 0 h 150"/>
                <a:gd name="T94" fmla="*/ 30 w 70"/>
                <a:gd name="T95" fmla="*/ 6 h 150"/>
                <a:gd name="T96" fmla="*/ 33 w 70"/>
                <a:gd name="T97" fmla="*/ 9 h 150"/>
                <a:gd name="T98" fmla="*/ 46 w 70"/>
                <a:gd name="T99" fmla="*/ 9 h 150"/>
                <a:gd name="T100" fmla="*/ 46 w 70"/>
                <a:gd name="T101" fmla="*/ 15 h 150"/>
                <a:gd name="T102" fmla="*/ 49 w 70"/>
                <a:gd name="T103" fmla="*/ 25 h 150"/>
                <a:gd name="T104" fmla="*/ 49 w 70"/>
                <a:gd name="T105" fmla="*/ 31 h 150"/>
                <a:gd name="T106" fmla="*/ 46 w 70"/>
                <a:gd name="T107" fmla="*/ 37 h 150"/>
                <a:gd name="T108" fmla="*/ 46 w 70"/>
                <a:gd name="T109" fmla="*/ 40 h 150"/>
                <a:gd name="T110" fmla="*/ 46 w 70"/>
                <a:gd name="T111" fmla="*/ 52 h 150"/>
                <a:gd name="T112" fmla="*/ 49 w 70"/>
                <a:gd name="T113" fmla="*/ 55 h 150"/>
                <a:gd name="T114" fmla="*/ 49 w 70"/>
                <a:gd name="T115" fmla="*/ 61 h 150"/>
                <a:gd name="T116" fmla="*/ 49 w 70"/>
                <a:gd name="T117" fmla="*/ 70 h 150"/>
                <a:gd name="T118" fmla="*/ 55 w 70"/>
                <a:gd name="T119" fmla="*/ 70 h 150"/>
                <a:gd name="T120" fmla="*/ 55 w 70"/>
                <a:gd name="T121" fmla="*/ 83 h 150"/>
                <a:gd name="T122" fmla="*/ 58 w 70"/>
                <a:gd name="T123" fmla="*/ 86 h 150"/>
                <a:gd name="T124" fmla="*/ 64 w 70"/>
                <a:gd name="T125" fmla="*/ 9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150">
                  <a:moveTo>
                    <a:pt x="64" y="92"/>
                  </a:moveTo>
                  <a:lnTo>
                    <a:pt x="70" y="95"/>
                  </a:lnTo>
                  <a:lnTo>
                    <a:pt x="70" y="101"/>
                  </a:lnTo>
                  <a:lnTo>
                    <a:pt x="70" y="107"/>
                  </a:lnTo>
                  <a:lnTo>
                    <a:pt x="64" y="110"/>
                  </a:lnTo>
                  <a:lnTo>
                    <a:pt x="58" y="122"/>
                  </a:lnTo>
                  <a:lnTo>
                    <a:pt x="55" y="125"/>
                  </a:lnTo>
                  <a:lnTo>
                    <a:pt x="49" y="125"/>
                  </a:lnTo>
                  <a:lnTo>
                    <a:pt x="55" y="131"/>
                  </a:lnTo>
                  <a:lnTo>
                    <a:pt x="46" y="138"/>
                  </a:lnTo>
                  <a:lnTo>
                    <a:pt x="39" y="138"/>
                  </a:lnTo>
                  <a:lnTo>
                    <a:pt x="33" y="141"/>
                  </a:lnTo>
                  <a:lnTo>
                    <a:pt x="33" y="147"/>
                  </a:lnTo>
                  <a:lnTo>
                    <a:pt x="33" y="150"/>
                  </a:lnTo>
                  <a:lnTo>
                    <a:pt x="30" y="150"/>
                  </a:lnTo>
                  <a:lnTo>
                    <a:pt x="24" y="141"/>
                  </a:lnTo>
                  <a:lnTo>
                    <a:pt x="24" y="138"/>
                  </a:lnTo>
                  <a:lnTo>
                    <a:pt x="15" y="138"/>
                  </a:lnTo>
                  <a:lnTo>
                    <a:pt x="9" y="131"/>
                  </a:lnTo>
                  <a:lnTo>
                    <a:pt x="0" y="131"/>
                  </a:lnTo>
                  <a:lnTo>
                    <a:pt x="0" y="122"/>
                  </a:lnTo>
                  <a:lnTo>
                    <a:pt x="3" y="122"/>
                  </a:lnTo>
                  <a:lnTo>
                    <a:pt x="3" y="116"/>
                  </a:lnTo>
                  <a:lnTo>
                    <a:pt x="0" y="116"/>
                  </a:lnTo>
                  <a:lnTo>
                    <a:pt x="0" y="110"/>
                  </a:lnTo>
                  <a:lnTo>
                    <a:pt x="3" y="107"/>
                  </a:lnTo>
                  <a:lnTo>
                    <a:pt x="0" y="101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3" y="86"/>
                  </a:lnTo>
                  <a:lnTo>
                    <a:pt x="3" y="76"/>
                  </a:lnTo>
                  <a:lnTo>
                    <a:pt x="3" y="70"/>
                  </a:lnTo>
                  <a:lnTo>
                    <a:pt x="3" y="67"/>
                  </a:lnTo>
                  <a:lnTo>
                    <a:pt x="3" y="61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9" y="52"/>
                  </a:lnTo>
                  <a:lnTo>
                    <a:pt x="9" y="46"/>
                  </a:lnTo>
                  <a:lnTo>
                    <a:pt x="9" y="40"/>
                  </a:lnTo>
                  <a:lnTo>
                    <a:pt x="3" y="37"/>
                  </a:lnTo>
                  <a:lnTo>
                    <a:pt x="3" y="25"/>
                  </a:lnTo>
                  <a:lnTo>
                    <a:pt x="3" y="21"/>
                  </a:lnTo>
                  <a:lnTo>
                    <a:pt x="3" y="15"/>
                  </a:lnTo>
                  <a:lnTo>
                    <a:pt x="3" y="9"/>
                  </a:lnTo>
                  <a:lnTo>
                    <a:pt x="9" y="6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33" y="9"/>
                  </a:lnTo>
                  <a:lnTo>
                    <a:pt x="46" y="9"/>
                  </a:lnTo>
                  <a:lnTo>
                    <a:pt x="46" y="15"/>
                  </a:lnTo>
                  <a:lnTo>
                    <a:pt x="49" y="25"/>
                  </a:lnTo>
                  <a:lnTo>
                    <a:pt x="49" y="31"/>
                  </a:lnTo>
                  <a:lnTo>
                    <a:pt x="46" y="37"/>
                  </a:lnTo>
                  <a:lnTo>
                    <a:pt x="46" y="40"/>
                  </a:lnTo>
                  <a:lnTo>
                    <a:pt x="46" y="52"/>
                  </a:lnTo>
                  <a:lnTo>
                    <a:pt x="49" y="55"/>
                  </a:lnTo>
                  <a:lnTo>
                    <a:pt x="49" y="61"/>
                  </a:lnTo>
                  <a:lnTo>
                    <a:pt x="49" y="70"/>
                  </a:lnTo>
                  <a:lnTo>
                    <a:pt x="55" y="70"/>
                  </a:lnTo>
                  <a:lnTo>
                    <a:pt x="55" y="83"/>
                  </a:lnTo>
                  <a:lnTo>
                    <a:pt x="58" y="86"/>
                  </a:lnTo>
                  <a:lnTo>
                    <a:pt x="64" y="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3337140" y="4892475"/>
              <a:ext cx="827617" cy="673100"/>
            </a:xfrm>
            <a:custGeom>
              <a:avLst/>
              <a:gdLst>
                <a:gd name="T0" fmla="*/ 384 w 391"/>
                <a:gd name="T1" fmla="*/ 269 h 318"/>
                <a:gd name="T2" fmla="*/ 363 w 391"/>
                <a:gd name="T3" fmla="*/ 247 h 318"/>
                <a:gd name="T4" fmla="*/ 354 w 391"/>
                <a:gd name="T5" fmla="*/ 217 h 318"/>
                <a:gd name="T6" fmla="*/ 369 w 391"/>
                <a:gd name="T7" fmla="*/ 198 h 318"/>
                <a:gd name="T8" fmla="*/ 363 w 391"/>
                <a:gd name="T9" fmla="*/ 183 h 318"/>
                <a:gd name="T10" fmla="*/ 354 w 391"/>
                <a:gd name="T11" fmla="*/ 165 h 318"/>
                <a:gd name="T12" fmla="*/ 369 w 391"/>
                <a:gd name="T13" fmla="*/ 137 h 318"/>
                <a:gd name="T14" fmla="*/ 363 w 391"/>
                <a:gd name="T15" fmla="*/ 119 h 318"/>
                <a:gd name="T16" fmla="*/ 332 w 391"/>
                <a:gd name="T17" fmla="*/ 119 h 318"/>
                <a:gd name="T18" fmla="*/ 308 w 391"/>
                <a:gd name="T19" fmla="*/ 113 h 318"/>
                <a:gd name="T20" fmla="*/ 314 w 391"/>
                <a:gd name="T21" fmla="*/ 94 h 318"/>
                <a:gd name="T22" fmla="*/ 293 w 391"/>
                <a:gd name="T23" fmla="*/ 82 h 318"/>
                <a:gd name="T24" fmla="*/ 290 w 391"/>
                <a:gd name="T25" fmla="*/ 52 h 318"/>
                <a:gd name="T26" fmla="*/ 284 w 391"/>
                <a:gd name="T27" fmla="*/ 39 h 318"/>
                <a:gd name="T28" fmla="*/ 259 w 391"/>
                <a:gd name="T29" fmla="*/ 39 h 318"/>
                <a:gd name="T30" fmla="*/ 232 w 391"/>
                <a:gd name="T31" fmla="*/ 39 h 318"/>
                <a:gd name="T32" fmla="*/ 207 w 391"/>
                <a:gd name="T33" fmla="*/ 49 h 318"/>
                <a:gd name="T34" fmla="*/ 183 w 391"/>
                <a:gd name="T35" fmla="*/ 58 h 318"/>
                <a:gd name="T36" fmla="*/ 164 w 391"/>
                <a:gd name="T37" fmla="*/ 52 h 318"/>
                <a:gd name="T38" fmla="*/ 149 w 391"/>
                <a:gd name="T39" fmla="*/ 43 h 318"/>
                <a:gd name="T40" fmla="*/ 134 w 391"/>
                <a:gd name="T41" fmla="*/ 24 h 318"/>
                <a:gd name="T42" fmla="*/ 122 w 391"/>
                <a:gd name="T43" fmla="*/ 3 h 318"/>
                <a:gd name="T44" fmla="*/ 91 w 391"/>
                <a:gd name="T45" fmla="*/ 6 h 318"/>
                <a:gd name="T46" fmla="*/ 58 w 391"/>
                <a:gd name="T47" fmla="*/ 15 h 318"/>
                <a:gd name="T48" fmla="*/ 42 w 391"/>
                <a:gd name="T49" fmla="*/ 21 h 318"/>
                <a:gd name="T50" fmla="*/ 21 w 391"/>
                <a:gd name="T51" fmla="*/ 12 h 318"/>
                <a:gd name="T52" fmla="*/ 9 w 391"/>
                <a:gd name="T53" fmla="*/ 24 h 318"/>
                <a:gd name="T54" fmla="*/ 0 w 391"/>
                <a:gd name="T55" fmla="*/ 39 h 318"/>
                <a:gd name="T56" fmla="*/ 18 w 391"/>
                <a:gd name="T57" fmla="*/ 49 h 318"/>
                <a:gd name="T58" fmla="*/ 12 w 391"/>
                <a:gd name="T59" fmla="*/ 67 h 318"/>
                <a:gd name="T60" fmla="*/ 9 w 391"/>
                <a:gd name="T61" fmla="*/ 82 h 318"/>
                <a:gd name="T62" fmla="*/ 18 w 391"/>
                <a:gd name="T63" fmla="*/ 110 h 318"/>
                <a:gd name="T64" fmla="*/ 33 w 391"/>
                <a:gd name="T65" fmla="*/ 79 h 318"/>
                <a:gd name="T66" fmla="*/ 51 w 391"/>
                <a:gd name="T67" fmla="*/ 94 h 318"/>
                <a:gd name="T68" fmla="*/ 51 w 391"/>
                <a:gd name="T69" fmla="*/ 128 h 318"/>
                <a:gd name="T70" fmla="*/ 73 w 391"/>
                <a:gd name="T71" fmla="*/ 137 h 318"/>
                <a:gd name="T72" fmla="*/ 73 w 391"/>
                <a:gd name="T73" fmla="*/ 153 h 318"/>
                <a:gd name="T74" fmla="*/ 94 w 391"/>
                <a:gd name="T75" fmla="*/ 177 h 318"/>
                <a:gd name="T76" fmla="*/ 128 w 391"/>
                <a:gd name="T77" fmla="*/ 189 h 318"/>
                <a:gd name="T78" fmla="*/ 158 w 391"/>
                <a:gd name="T79" fmla="*/ 217 h 318"/>
                <a:gd name="T80" fmla="*/ 183 w 391"/>
                <a:gd name="T81" fmla="*/ 232 h 318"/>
                <a:gd name="T82" fmla="*/ 210 w 391"/>
                <a:gd name="T83" fmla="*/ 244 h 318"/>
                <a:gd name="T84" fmla="*/ 219 w 391"/>
                <a:gd name="T85" fmla="*/ 263 h 318"/>
                <a:gd name="T86" fmla="*/ 238 w 391"/>
                <a:gd name="T87" fmla="*/ 269 h 318"/>
                <a:gd name="T88" fmla="*/ 238 w 391"/>
                <a:gd name="T89" fmla="*/ 244 h 318"/>
                <a:gd name="T90" fmla="*/ 265 w 391"/>
                <a:gd name="T91" fmla="*/ 238 h 318"/>
                <a:gd name="T92" fmla="*/ 284 w 391"/>
                <a:gd name="T93" fmla="*/ 260 h 318"/>
                <a:gd name="T94" fmla="*/ 277 w 391"/>
                <a:gd name="T95" fmla="*/ 284 h 318"/>
                <a:gd name="T96" fmla="*/ 290 w 391"/>
                <a:gd name="T97" fmla="*/ 302 h 318"/>
                <a:gd name="T98" fmla="*/ 305 w 391"/>
                <a:gd name="T99" fmla="*/ 315 h 318"/>
                <a:gd name="T100" fmla="*/ 323 w 391"/>
                <a:gd name="T101" fmla="*/ 315 h 318"/>
                <a:gd name="T102" fmla="*/ 354 w 391"/>
                <a:gd name="T103" fmla="*/ 299 h 318"/>
                <a:gd name="T104" fmla="*/ 375 w 391"/>
                <a:gd name="T105" fmla="*/ 29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1" h="318">
                  <a:moveTo>
                    <a:pt x="378" y="284"/>
                  </a:moveTo>
                  <a:lnTo>
                    <a:pt x="384" y="278"/>
                  </a:lnTo>
                  <a:lnTo>
                    <a:pt x="384" y="275"/>
                  </a:lnTo>
                  <a:lnTo>
                    <a:pt x="384" y="269"/>
                  </a:lnTo>
                  <a:lnTo>
                    <a:pt x="378" y="263"/>
                  </a:lnTo>
                  <a:lnTo>
                    <a:pt x="375" y="260"/>
                  </a:lnTo>
                  <a:lnTo>
                    <a:pt x="369" y="253"/>
                  </a:lnTo>
                  <a:lnTo>
                    <a:pt x="363" y="247"/>
                  </a:lnTo>
                  <a:lnTo>
                    <a:pt x="354" y="244"/>
                  </a:lnTo>
                  <a:lnTo>
                    <a:pt x="354" y="232"/>
                  </a:lnTo>
                  <a:lnTo>
                    <a:pt x="354" y="229"/>
                  </a:lnTo>
                  <a:lnTo>
                    <a:pt x="354" y="217"/>
                  </a:lnTo>
                  <a:lnTo>
                    <a:pt x="360" y="217"/>
                  </a:lnTo>
                  <a:lnTo>
                    <a:pt x="360" y="208"/>
                  </a:lnTo>
                  <a:lnTo>
                    <a:pt x="360" y="205"/>
                  </a:lnTo>
                  <a:lnTo>
                    <a:pt x="369" y="198"/>
                  </a:lnTo>
                  <a:lnTo>
                    <a:pt x="369" y="192"/>
                  </a:lnTo>
                  <a:lnTo>
                    <a:pt x="375" y="189"/>
                  </a:lnTo>
                  <a:lnTo>
                    <a:pt x="369" y="183"/>
                  </a:lnTo>
                  <a:lnTo>
                    <a:pt x="363" y="183"/>
                  </a:lnTo>
                  <a:lnTo>
                    <a:pt x="360" y="183"/>
                  </a:lnTo>
                  <a:lnTo>
                    <a:pt x="360" y="177"/>
                  </a:lnTo>
                  <a:lnTo>
                    <a:pt x="354" y="174"/>
                  </a:lnTo>
                  <a:lnTo>
                    <a:pt x="354" y="165"/>
                  </a:lnTo>
                  <a:lnTo>
                    <a:pt x="348" y="153"/>
                  </a:lnTo>
                  <a:lnTo>
                    <a:pt x="354" y="153"/>
                  </a:lnTo>
                  <a:lnTo>
                    <a:pt x="360" y="150"/>
                  </a:lnTo>
                  <a:lnTo>
                    <a:pt x="369" y="137"/>
                  </a:lnTo>
                  <a:lnTo>
                    <a:pt x="363" y="128"/>
                  </a:lnTo>
                  <a:lnTo>
                    <a:pt x="360" y="128"/>
                  </a:lnTo>
                  <a:lnTo>
                    <a:pt x="360" y="122"/>
                  </a:lnTo>
                  <a:lnTo>
                    <a:pt x="363" y="119"/>
                  </a:lnTo>
                  <a:lnTo>
                    <a:pt x="360" y="113"/>
                  </a:lnTo>
                  <a:lnTo>
                    <a:pt x="348" y="119"/>
                  </a:lnTo>
                  <a:lnTo>
                    <a:pt x="345" y="122"/>
                  </a:lnTo>
                  <a:lnTo>
                    <a:pt x="332" y="119"/>
                  </a:lnTo>
                  <a:lnTo>
                    <a:pt x="329" y="113"/>
                  </a:lnTo>
                  <a:lnTo>
                    <a:pt x="323" y="113"/>
                  </a:lnTo>
                  <a:lnTo>
                    <a:pt x="314" y="113"/>
                  </a:lnTo>
                  <a:lnTo>
                    <a:pt x="308" y="113"/>
                  </a:lnTo>
                  <a:lnTo>
                    <a:pt x="308" y="110"/>
                  </a:lnTo>
                  <a:lnTo>
                    <a:pt x="308" y="104"/>
                  </a:lnTo>
                  <a:lnTo>
                    <a:pt x="314" y="98"/>
                  </a:lnTo>
                  <a:lnTo>
                    <a:pt x="314" y="94"/>
                  </a:lnTo>
                  <a:lnTo>
                    <a:pt x="308" y="88"/>
                  </a:lnTo>
                  <a:lnTo>
                    <a:pt x="305" y="82"/>
                  </a:lnTo>
                  <a:lnTo>
                    <a:pt x="299" y="82"/>
                  </a:lnTo>
                  <a:lnTo>
                    <a:pt x="293" y="82"/>
                  </a:lnTo>
                  <a:lnTo>
                    <a:pt x="293" y="73"/>
                  </a:lnTo>
                  <a:lnTo>
                    <a:pt x="290" y="67"/>
                  </a:lnTo>
                  <a:lnTo>
                    <a:pt x="290" y="64"/>
                  </a:lnTo>
                  <a:lnTo>
                    <a:pt x="290" y="52"/>
                  </a:lnTo>
                  <a:lnTo>
                    <a:pt x="290" y="49"/>
                  </a:lnTo>
                  <a:lnTo>
                    <a:pt x="284" y="49"/>
                  </a:lnTo>
                  <a:lnTo>
                    <a:pt x="277" y="49"/>
                  </a:lnTo>
                  <a:lnTo>
                    <a:pt x="284" y="39"/>
                  </a:lnTo>
                  <a:lnTo>
                    <a:pt x="277" y="36"/>
                  </a:lnTo>
                  <a:lnTo>
                    <a:pt x="268" y="33"/>
                  </a:lnTo>
                  <a:lnTo>
                    <a:pt x="259" y="33"/>
                  </a:lnTo>
                  <a:lnTo>
                    <a:pt x="259" y="39"/>
                  </a:lnTo>
                  <a:lnTo>
                    <a:pt x="250" y="39"/>
                  </a:lnTo>
                  <a:lnTo>
                    <a:pt x="250" y="39"/>
                  </a:lnTo>
                  <a:lnTo>
                    <a:pt x="244" y="36"/>
                  </a:lnTo>
                  <a:lnTo>
                    <a:pt x="232" y="39"/>
                  </a:lnTo>
                  <a:lnTo>
                    <a:pt x="226" y="43"/>
                  </a:lnTo>
                  <a:lnTo>
                    <a:pt x="219" y="46"/>
                  </a:lnTo>
                  <a:lnTo>
                    <a:pt x="213" y="46"/>
                  </a:lnTo>
                  <a:lnTo>
                    <a:pt x="207" y="49"/>
                  </a:lnTo>
                  <a:lnTo>
                    <a:pt x="201" y="55"/>
                  </a:lnTo>
                  <a:lnTo>
                    <a:pt x="195" y="61"/>
                  </a:lnTo>
                  <a:lnTo>
                    <a:pt x="192" y="61"/>
                  </a:lnTo>
                  <a:lnTo>
                    <a:pt x="183" y="58"/>
                  </a:lnTo>
                  <a:lnTo>
                    <a:pt x="180" y="58"/>
                  </a:lnTo>
                  <a:lnTo>
                    <a:pt x="174" y="58"/>
                  </a:lnTo>
                  <a:lnTo>
                    <a:pt x="168" y="58"/>
                  </a:lnTo>
                  <a:lnTo>
                    <a:pt x="164" y="52"/>
                  </a:lnTo>
                  <a:lnTo>
                    <a:pt x="158" y="52"/>
                  </a:lnTo>
                  <a:lnTo>
                    <a:pt x="158" y="49"/>
                  </a:lnTo>
                  <a:lnTo>
                    <a:pt x="152" y="49"/>
                  </a:lnTo>
                  <a:lnTo>
                    <a:pt x="149" y="43"/>
                  </a:lnTo>
                  <a:lnTo>
                    <a:pt x="143" y="39"/>
                  </a:lnTo>
                  <a:lnTo>
                    <a:pt x="137" y="33"/>
                  </a:lnTo>
                  <a:lnTo>
                    <a:pt x="134" y="27"/>
                  </a:lnTo>
                  <a:lnTo>
                    <a:pt x="134" y="24"/>
                  </a:lnTo>
                  <a:lnTo>
                    <a:pt x="134" y="18"/>
                  </a:lnTo>
                  <a:lnTo>
                    <a:pt x="128" y="12"/>
                  </a:lnTo>
                  <a:lnTo>
                    <a:pt x="122" y="9"/>
                  </a:lnTo>
                  <a:lnTo>
                    <a:pt x="122" y="3"/>
                  </a:lnTo>
                  <a:lnTo>
                    <a:pt x="109" y="0"/>
                  </a:lnTo>
                  <a:lnTo>
                    <a:pt x="103" y="6"/>
                  </a:lnTo>
                  <a:lnTo>
                    <a:pt x="97" y="6"/>
                  </a:lnTo>
                  <a:lnTo>
                    <a:pt x="91" y="6"/>
                  </a:lnTo>
                  <a:lnTo>
                    <a:pt x="88" y="9"/>
                  </a:lnTo>
                  <a:lnTo>
                    <a:pt x="82" y="9"/>
                  </a:lnTo>
                  <a:lnTo>
                    <a:pt x="61" y="9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1" y="15"/>
                  </a:lnTo>
                  <a:lnTo>
                    <a:pt x="45" y="18"/>
                  </a:lnTo>
                  <a:lnTo>
                    <a:pt x="42" y="21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7" y="18"/>
                  </a:lnTo>
                  <a:lnTo>
                    <a:pt x="21" y="12"/>
                  </a:lnTo>
                  <a:lnTo>
                    <a:pt x="18" y="12"/>
                  </a:lnTo>
                  <a:lnTo>
                    <a:pt x="9" y="15"/>
                  </a:lnTo>
                  <a:lnTo>
                    <a:pt x="6" y="18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0" y="39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12" y="52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18" y="58"/>
                  </a:lnTo>
                  <a:lnTo>
                    <a:pt x="18" y="64"/>
                  </a:lnTo>
                  <a:lnTo>
                    <a:pt x="12" y="67"/>
                  </a:lnTo>
                  <a:lnTo>
                    <a:pt x="9" y="67"/>
                  </a:lnTo>
                  <a:lnTo>
                    <a:pt x="3" y="73"/>
                  </a:lnTo>
                  <a:lnTo>
                    <a:pt x="9" y="79"/>
                  </a:lnTo>
                  <a:lnTo>
                    <a:pt x="9" y="82"/>
                  </a:lnTo>
                  <a:lnTo>
                    <a:pt x="9" y="94"/>
                  </a:lnTo>
                  <a:lnTo>
                    <a:pt x="12" y="98"/>
                  </a:lnTo>
                  <a:lnTo>
                    <a:pt x="12" y="104"/>
                  </a:lnTo>
                  <a:lnTo>
                    <a:pt x="18" y="110"/>
                  </a:lnTo>
                  <a:lnTo>
                    <a:pt x="21" y="98"/>
                  </a:lnTo>
                  <a:lnTo>
                    <a:pt x="27" y="94"/>
                  </a:lnTo>
                  <a:lnTo>
                    <a:pt x="33" y="82"/>
                  </a:lnTo>
                  <a:lnTo>
                    <a:pt x="33" y="79"/>
                  </a:lnTo>
                  <a:lnTo>
                    <a:pt x="36" y="79"/>
                  </a:lnTo>
                  <a:lnTo>
                    <a:pt x="42" y="82"/>
                  </a:lnTo>
                  <a:lnTo>
                    <a:pt x="48" y="88"/>
                  </a:lnTo>
                  <a:lnTo>
                    <a:pt x="51" y="94"/>
                  </a:lnTo>
                  <a:lnTo>
                    <a:pt x="58" y="104"/>
                  </a:lnTo>
                  <a:lnTo>
                    <a:pt x="51" y="113"/>
                  </a:lnTo>
                  <a:lnTo>
                    <a:pt x="51" y="119"/>
                  </a:lnTo>
                  <a:lnTo>
                    <a:pt x="51" y="128"/>
                  </a:lnTo>
                  <a:lnTo>
                    <a:pt x="64" y="128"/>
                  </a:lnTo>
                  <a:lnTo>
                    <a:pt x="64" y="134"/>
                  </a:lnTo>
                  <a:lnTo>
                    <a:pt x="67" y="134"/>
                  </a:lnTo>
                  <a:lnTo>
                    <a:pt x="73" y="137"/>
                  </a:lnTo>
                  <a:lnTo>
                    <a:pt x="79" y="143"/>
                  </a:lnTo>
                  <a:lnTo>
                    <a:pt x="64" y="143"/>
                  </a:lnTo>
                  <a:lnTo>
                    <a:pt x="67" y="150"/>
                  </a:lnTo>
                  <a:lnTo>
                    <a:pt x="73" y="153"/>
                  </a:lnTo>
                  <a:lnTo>
                    <a:pt x="79" y="165"/>
                  </a:lnTo>
                  <a:lnTo>
                    <a:pt x="82" y="165"/>
                  </a:lnTo>
                  <a:lnTo>
                    <a:pt x="94" y="174"/>
                  </a:lnTo>
                  <a:lnTo>
                    <a:pt x="94" y="177"/>
                  </a:lnTo>
                  <a:lnTo>
                    <a:pt x="103" y="183"/>
                  </a:lnTo>
                  <a:lnTo>
                    <a:pt x="113" y="177"/>
                  </a:lnTo>
                  <a:lnTo>
                    <a:pt x="119" y="177"/>
                  </a:lnTo>
                  <a:lnTo>
                    <a:pt x="128" y="189"/>
                  </a:lnTo>
                  <a:lnTo>
                    <a:pt x="137" y="198"/>
                  </a:lnTo>
                  <a:lnTo>
                    <a:pt x="143" y="208"/>
                  </a:lnTo>
                  <a:lnTo>
                    <a:pt x="152" y="208"/>
                  </a:lnTo>
                  <a:lnTo>
                    <a:pt x="158" y="217"/>
                  </a:lnTo>
                  <a:lnTo>
                    <a:pt x="168" y="223"/>
                  </a:lnTo>
                  <a:lnTo>
                    <a:pt x="174" y="223"/>
                  </a:lnTo>
                  <a:lnTo>
                    <a:pt x="180" y="232"/>
                  </a:lnTo>
                  <a:lnTo>
                    <a:pt x="183" y="232"/>
                  </a:lnTo>
                  <a:lnTo>
                    <a:pt x="189" y="238"/>
                  </a:lnTo>
                  <a:lnTo>
                    <a:pt x="198" y="238"/>
                  </a:lnTo>
                  <a:lnTo>
                    <a:pt x="204" y="238"/>
                  </a:lnTo>
                  <a:lnTo>
                    <a:pt x="210" y="244"/>
                  </a:lnTo>
                  <a:lnTo>
                    <a:pt x="210" y="247"/>
                  </a:lnTo>
                  <a:lnTo>
                    <a:pt x="213" y="253"/>
                  </a:lnTo>
                  <a:lnTo>
                    <a:pt x="219" y="253"/>
                  </a:lnTo>
                  <a:lnTo>
                    <a:pt x="219" y="263"/>
                  </a:lnTo>
                  <a:lnTo>
                    <a:pt x="229" y="263"/>
                  </a:lnTo>
                  <a:lnTo>
                    <a:pt x="229" y="269"/>
                  </a:lnTo>
                  <a:lnTo>
                    <a:pt x="235" y="269"/>
                  </a:lnTo>
                  <a:lnTo>
                    <a:pt x="238" y="269"/>
                  </a:lnTo>
                  <a:lnTo>
                    <a:pt x="238" y="260"/>
                  </a:lnTo>
                  <a:lnTo>
                    <a:pt x="238" y="253"/>
                  </a:lnTo>
                  <a:lnTo>
                    <a:pt x="238" y="247"/>
                  </a:lnTo>
                  <a:lnTo>
                    <a:pt x="238" y="244"/>
                  </a:lnTo>
                  <a:lnTo>
                    <a:pt x="244" y="238"/>
                  </a:lnTo>
                  <a:lnTo>
                    <a:pt x="247" y="238"/>
                  </a:lnTo>
                  <a:lnTo>
                    <a:pt x="259" y="232"/>
                  </a:lnTo>
                  <a:lnTo>
                    <a:pt x="265" y="238"/>
                  </a:lnTo>
                  <a:lnTo>
                    <a:pt x="268" y="244"/>
                  </a:lnTo>
                  <a:lnTo>
                    <a:pt x="277" y="244"/>
                  </a:lnTo>
                  <a:lnTo>
                    <a:pt x="277" y="247"/>
                  </a:lnTo>
                  <a:lnTo>
                    <a:pt x="284" y="260"/>
                  </a:lnTo>
                  <a:lnTo>
                    <a:pt x="284" y="263"/>
                  </a:lnTo>
                  <a:lnTo>
                    <a:pt x="277" y="269"/>
                  </a:lnTo>
                  <a:lnTo>
                    <a:pt x="277" y="275"/>
                  </a:lnTo>
                  <a:lnTo>
                    <a:pt x="277" y="284"/>
                  </a:lnTo>
                  <a:lnTo>
                    <a:pt x="284" y="290"/>
                  </a:lnTo>
                  <a:lnTo>
                    <a:pt x="284" y="293"/>
                  </a:lnTo>
                  <a:lnTo>
                    <a:pt x="284" y="302"/>
                  </a:lnTo>
                  <a:lnTo>
                    <a:pt x="290" y="302"/>
                  </a:lnTo>
                  <a:lnTo>
                    <a:pt x="290" y="315"/>
                  </a:lnTo>
                  <a:lnTo>
                    <a:pt x="293" y="318"/>
                  </a:lnTo>
                  <a:lnTo>
                    <a:pt x="299" y="315"/>
                  </a:lnTo>
                  <a:lnTo>
                    <a:pt x="305" y="315"/>
                  </a:lnTo>
                  <a:lnTo>
                    <a:pt x="305" y="308"/>
                  </a:lnTo>
                  <a:lnTo>
                    <a:pt x="308" y="315"/>
                  </a:lnTo>
                  <a:lnTo>
                    <a:pt x="320" y="315"/>
                  </a:lnTo>
                  <a:lnTo>
                    <a:pt x="323" y="315"/>
                  </a:lnTo>
                  <a:lnTo>
                    <a:pt x="332" y="308"/>
                  </a:lnTo>
                  <a:lnTo>
                    <a:pt x="345" y="308"/>
                  </a:lnTo>
                  <a:lnTo>
                    <a:pt x="348" y="302"/>
                  </a:lnTo>
                  <a:lnTo>
                    <a:pt x="354" y="299"/>
                  </a:lnTo>
                  <a:lnTo>
                    <a:pt x="360" y="302"/>
                  </a:lnTo>
                  <a:lnTo>
                    <a:pt x="363" y="302"/>
                  </a:lnTo>
                  <a:lnTo>
                    <a:pt x="369" y="302"/>
                  </a:lnTo>
                  <a:lnTo>
                    <a:pt x="375" y="299"/>
                  </a:lnTo>
                  <a:lnTo>
                    <a:pt x="378" y="293"/>
                  </a:lnTo>
                  <a:lnTo>
                    <a:pt x="391" y="290"/>
                  </a:lnTo>
                  <a:lnTo>
                    <a:pt x="378" y="2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3337140" y="4892475"/>
              <a:ext cx="827617" cy="673100"/>
            </a:xfrm>
            <a:custGeom>
              <a:avLst/>
              <a:gdLst>
                <a:gd name="T0" fmla="*/ 384 w 391"/>
                <a:gd name="T1" fmla="*/ 269 h 318"/>
                <a:gd name="T2" fmla="*/ 363 w 391"/>
                <a:gd name="T3" fmla="*/ 247 h 318"/>
                <a:gd name="T4" fmla="*/ 354 w 391"/>
                <a:gd name="T5" fmla="*/ 217 h 318"/>
                <a:gd name="T6" fmla="*/ 369 w 391"/>
                <a:gd name="T7" fmla="*/ 198 h 318"/>
                <a:gd name="T8" fmla="*/ 363 w 391"/>
                <a:gd name="T9" fmla="*/ 183 h 318"/>
                <a:gd name="T10" fmla="*/ 354 w 391"/>
                <a:gd name="T11" fmla="*/ 165 h 318"/>
                <a:gd name="T12" fmla="*/ 369 w 391"/>
                <a:gd name="T13" fmla="*/ 137 h 318"/>
                <a:gd name="T14" fmla="*/ 363 w 391"/>
                <a:gd name="T15" fmla="*/ 119 h 318"/>
                <a:gd name="T16" fmla="*/ 332 w 391"/>
                <a:gd name="T17" fmla="*/ 119 h 318"/>
                <a:gd name="T18" fmla="*/ 308 w 391"/>
                <a:gd name="T19" fmla="*/ 113 h 318"/>
                <a:gd name="T20" fmla="*/ 314 w 391"/>
                <a:gd name="T21" fmla="*/ 94 h 318"/>
                <a:gd name="T22" fmla="*/ 293 w 391"/>
                <a:gd name="T23" fmla="*/ 82 h 318"/>
                <a:gd name="T24" fmla="*/ 290 w 391"/>
                <a:gd name="T25" fmla="*/ 52 h 318"/>
                <a:gd name="T26" fmla="*/ 284 w 391"/>
                <a:gd name="T27" fmla="*/ 39 h 318"/>
                <a:gd name="T28" fmla="*/ 259 w 391"/>
                <a:gd name="T29" fmla="*/ 39 h 318"/>
                <a:gd name="T30" fmla="*/ 232 w 391"/>
                <a:gd name="T31" fmla="*/ 39 h 318"/>
                <a:gd name="T32" fmla="*/ 207 w 391"/>
                <a:gd name="T33" fmla="*/ 49 h 318"/>
                <a:gd name="T34" fmla="*/ 183 w 391"/>
                <a:gd name="T35" fmla="*/ 58 h 318"/>
                <a:gd name="T36" fmla="*/ 164 w 391"/>
                <a:gd name="T37" fmla="*/ 52 h 318"/>
                <a:gd name="T38" fmla="*/ 149 w 391"/>
                <a:gd name="T39" fmla="*/ 43 h 318"/>
                <a:gd name="T40" fmla="*/ 134 w 391"/>
                <a:gd name="T41" fmla="*/ 24 h 318"/>
                <a:gd name="T42" fmla="*/ 122 w 391"/>
                <a:gd name="T43" fmla="*/ 3 h 318"/>
                <a:gd name="T44" fmla="*/ 91 w 391"/>
                <a:gd name="T45" fmla="*/ 6 h 318"/>
                <a:gd name="T46" fmla="*/ 58 w 391"/>
                <a:gd name="T47" fmla="*/ 15 h 318"/>
                <a:gd name="T48" fmla="*/ 42 w 391"/>
                <a:gd name="T49" fmla="*/ 21 h 318"/>
                <a:gd name="T50" fmla="*/ 21 w 391"/>
                <a:gd name="T51" fmla="*/ 12 h 318"/>
                <a:gd name="T52" fmla="*/ 9 w 391"/>
                <a:gd name="T53" fmla="*/ 24 h 318"/>
                <a:gd name="T54" fmla="*/ 0 w 391"/>
                <a:gd name="T55" fmla="*/ 39 h 318"/>
                <a:gd name="T56" fmla="*/ 18 w 391"/>
                <a:gd name="T57" fmla="*/ 49 h 318"/>
                <a:gd name="T58" fmla="*/ 12 w 391"/>
                <a:gd name="T59" fmla="*/ 67 h 318"/>
                <a:gd name="T60" fmla="*/ 9 w 391"/>
                <a:gd name="T61" fmla="*/ 82 h 318"/>
                <a:gd name="T62" fmla="*/ 18 w 391"/>
                <a:gd name="T63" fmla="*/ 110 h 318"/>
                <a:gd name="T64" fmla="*/ 33 w 391"/>
                <a:gd name="T65" fmla="*/ 79 h 318"/>
                <a:gd name="T66" fmla="*/ 51 w 391"/>
                <a:gd name="T67" fmla="*/ 94 h 318"/>
                <a:gd name="T68" fmla="*/ 51 w 391"/>
                <a:gd name="T69" fmla="*/ 128 h 318"/>
                <a:gd name="T70" fmla="*/ 73 w 391"/>
                <a:gd name="T71" fmla="*/ 137 h 318"/>
                <a:gd name="T72" fmla="*/ 73 w 391"/>
                <a:gd name="T73" fmla="*/ 153 h 318"/>
                <a:gd name="T74" fmla="*/ 94 w 391"/>
                <a:gd name="T75" fmla="*/ 177 h 318"/>
                <a:gd name="T76" fmla="*/ 128 w 391"/>
                <a:gd name="T77" fmla="*/ 189 h 318"/>
                <a:gd name="T78" fmla="*/ 158 w 391"/>
                <a:gd name="T79" fmla="*/ 217 h 318"/>
                <a:gd name="T80" fmla="*/ 183 w 391"/>
                <a:gd name="T81" fmla="*/ 232 h 318"/>
                <a:gd name="T82" fmla="*/ 210 w 391"/>
                <a:gd name="T83" fmla="*/ 244 h 318"/>
                <a:gd name="T84" fmla="*/ 219 w 391"/>
                <a:gd name="T85" fmla="*/ 263 h 318"/>
                <a:gd name="T86" fmla="*/ 238 w 391"/>
                <a:gd name="T87" fmla="*/ 269 h 318"/>
                <a:gd name="T88" fmla="*/ 238 w 391"/>
                <a:gd name="T89" fmla="*/ 244 h 318"/>
                <a:gd name="T90" fmla="*/ 265 w 391"/>
                <a:gd name="T91" fmla="*/ 238 h 318"/>
                <a:gd name="T92" fmla="*/ 284 w 391"/>
                <a:gd name="T93" fmla="*/ 260 h 318"/>
                <a:gd name="T94" fmla="*/ 277 w 391"/>
                <a:gd name="T95" fmla="*/ 284 h 318"/>
                <a:gd name="T96" fmla="*/ 290 w 391"/>
                <a:gd name="T97" fmla="*/ 302 h 318"/>
                <a:gd name="T98" fmla="*/ 305 w 391"/>
                <a:gd name="T99" fmla="*/ 315 h 318"/>
                <a:gd name="T100" fmla="*/ 323 w 391"/>
                <a:gd name="T101" fmla="*/ 315 h 318"/>
                <a:gd name="T102" fmla="*/ 354 w 391"/>
                <a:gd name="T103" fmla="*/ 299 h 318"/>
                <a:gd name="T104" fmla="*/ 375 w 391"/>
                <a:gd name="T105" fmla="*/ 29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1" h="318">
                  <a:moveTo>
                    <a:pt x="378" y="284"/>
                  </a:moveTo>
                  <a:lnTo>
                    <a:pt x="384" y="278"/>
                  </a:lnTo>
                  <a:lnTo>
                    <a:pt x="384" y="275"/>
                  </a:lnTo>
                  <a:lnTo>
                    <a:pt x="384" y="269"/>
                  </a:lnTo>
                  <a:lnTo>
                    <a:pt x="378" y="263"/>
                  </a:lnTo>
                  <a:lnTo>
                    <a:pt x="375" y="260"/>
                  </a:lnTo>
                  <a:lnTo>
                    <a:pt x="369" y="253"/>
                  </a:lnTo>
                  <a:lnTo>
                    <a:pt x="363" y="247"/>
                  </a:lnTo>
                  <a:lnTo>
                    <a:pt x="354" y="244"/>
                  </a:lnTo>
                  <a:lnTo>
                    <a:pt x="354" y="232"/>
                  </a:lnTo>
                  <a:lnTo>
                    <a:pt x="354" y="229"/>
                  </a:lnTo>
                  <a:lnTo>
                    <a:pt x="354" y="217"/>
                  </a:lnTo>
                  <a:lnTo>
                    <a:pt x="360" y="217"/>
                  </a:lnTo>
                  <a:lnTo>
                    <a:pt x="360" y="208"/>
                  </a:lnTo>
                  <a:lnTo>
                    <a:pt x="360" y="205"/>
                  </a:lnTo>
                  <a:lnTo>
                    <a:pt x="369" y="198"/>
                  </a:lnTo>
                  <a:lnTo>
                    <a:pt x="369" y="192"/>
                  </a:lnTo>
                  <a:lnTo>
                    <a:pt x="375" y="189"/>
                  </a:lnTo>
                  <a:lnTo>
                    <a:pt x="369" y="183"/>
                  </a:lnTo>
                  <a:lnTo>
                    <a:pt x="363" y="183"/>
                  </a:lnTo>
                  <a:lnTo>
                    <a:pt x="360" y="183"/>
                  </a:lnTo>
                  <a:lnTo>
                    <a:pt x="360" y="177"/>
                  </a:lnTo>
                  <a:lnTo>
                    <a:pt x="354" y="174"/>
                  </a:lnTo>
                  <a:lnTo>
                    <a:pt x="354" y="165"/>
                  </a:lnTo>
                  <a:lnTo>
                    <a:pt x="348" y="153"/>
                  </a:lnTo>
                  <a:lnTo>
                    <a:pt x="354" y="153"/>
                  </a:lnTo>
                  <a:lnTo>
                    <a:pt x="360" y="150"/>
                  </a:lnTo>
                  <a:lnTo>
                    <a:pt x="369" y="137"/>
                  </a:lnTo>
                  <a:lnTo>
                    <a:pt x="363" y="128"/>
                  </a:lnTo>
                  <a:lnTo>
                    <a:pt x="360" y="128"/>
                  </a:lnTo>
                  <a:lnTo>
                    <a:pt x="360" y="122"/>
                  </a:lnTo>
                  <a:lnTo>
                    <a:pt x="363" y="119"/>
                  </a:lnTo>
                  <a:lnTo>
                    <a:pt x="360" y="113"/>
                  </a:lnTo>
                  <a:lnTo>
                    <a:pt x="348" y="119"/>
                  </a:lnTo>
                  <a:lnTo>
                    <a:pt x="345" y="122"/>
                  </a:lnTo>
                  <a:lnTo>
                    <a:pt x="332" y="119"/>
                  </a:lnTo>
                  <a:lnTo>
                    <a:pt x="329" y="113"/>
                  </a:lnTo>
                  <a:lnTo>
                    <a:pt x="323" y="113"/>
                  </a:lnTo>
                  <a:lnTo>
                    <a:pt x="314" y="113"/>
                  </a:lnTo>
                  <a:lnTo>
                    <a:pt x="308" y="113"/>
                  </a:lnTo>
                  <a:lnTo>
                    <a:pt x="308" y="110"/>
                  </a:lnTo>
                  <a:lnTo>
                    <a:pt x="308" y="104"/>
                  </a:lnTo>
                  <a:lnTo>
                    <a:pt x="314" y="98"/>
                  </a:lnTo>
                  <a:lnTo>
                    <a:pt x="314" y="94"/>
                  </a:lnTo>
                  <a:lnTo>
                    <a:pt x="308" y="88"/>
                  </a:lnTo>
                  <a:lnTo>
                    <a:pt x="305" y="82"/>
                  </a:lnTo>
                  <a:lnTo>
                    <a:pt x="299" y="82"/>
                  </a:lnTo>
                  <a:lnTo>
                    <a:pt x="293" y="82"/>
                  </a:lnTo>
                  <a:lnTo>
                    <a:pt x="293" y="73"/>
                  </a:lnTo>
                  <a:lnTo>
                    <a:pt x="290" y="67"/>
                  </a:lnTo>
                  <a:lnTo>
                    <a:pt x="290" y="64"/>
                  </a:lnTo>
                  <a:lnTo>
                    <a:pt x="290" y="52"/>
                  </a:lnTo>
                  <a:lnTo>
                    <a:pt x="290" y="49"/>
                  </a:lnTo>
                  <a:lnTo>
                    <a:pt x="284" y="49"/>
                  </a:lnTo>
                  <a:lnTo>
                    <a:pt x="277" y="49"/>
                  </a:lnTo>
                  <a:lnTo>
                    <a:pt x="284" y="39"/>
                  </a:lnTo>
                  <a:lnTo>
                    <a:pt x="277" y="36"/>
                  </a:lnTo>
                  <a:lnTo>
                    <a:pt x="268" y="33"/>
                  </a:lnTo>
                  <a:lnTo>
                    <a:pt x="259" y="33"/>
                  </a:lnTo>
                  <a:lnTo>
                    <a:pt x="259" y="39"/>
                  </a:lnTo>
                  <a:lnTo>
                    <a:pt x="250" y="39"/>
                  </a:lnTo>
                  <a:lnTo>
                    <a:pt x="250" y="39"/>
                  </a:lnTo>
                  <a:lnTo>
                    <a:pt x="244" y="36"/>
                  </a:lnTo>
                  <a:lnTo>
                    <a:pt x="232" y="39"/>
                  </a:lnTo>
                  <a:lnTo>
                    <a:pt x="226" y="43"/>
                  </a:lnTo>
                  <a:lnTo>
                    <a:pt x="219" y="46"/>
                  </a:lnTo>
                  <a:lnTo>
                    <a:pt x="213" y="46"/>
                  </a:lnTo>
                  <a:lnTo>
                    <a:pt x="207" y="49"/>
                  </a:lnTo>
                  <a:lnTo>
                    <a:pt x="201" y="55"/>
                  </a:lnTo>
                  <a:lnTo>
                    <a:pt x="195" y="61"/>
                  </a:lnTo>
                  <a:lnTo>
                    <a:pt x="192" y="61"/>
                  </a:lnTo>
                  <a:lnTo>
                    <a:pt x="183" y="58"/>
                  </a:lnTo>
                  <a:lnTo>
                    <a:pt x="180" y="58"/>
                  </a:lnTo>
                  <a:lnTo>
                    <a:pt x="174" y="58"/>
                  </a:lnTo>
                  <a:lnTo>
                    <a:pt x="168" y="58"/>
                  </a:lnTo>
                  <a:lnTo>
                    <a:pt x="164" y="52"/>
                  </a:lnTo>
                  <a:lnTo>
                    <a:pt x="158" y="52"/>
                  </a:lnTo>
                  <a:lnTo>
                    <a:pt x="158" y="49"/>
                  </a:lnTo>
                  <a:lnTo>
                    <a:pt x="152" y="49"/>
                  </a:lnTo>
                  <a:lnTo>
                    <a:pt x="149" y="43"/>
                  </a:lnTo>
                  <a:lnTo>
                    <a:pt x="143" y="39"/>
                  </a:lnTo>
                  <a:lnTo>
                    <a:pt x="137" y="33"/>
                  </a:lnTo>
                  <a:lnTo>
                    <a:pt x="134" y="27"/>
                  </a:lnTo>
                  <a:lnTo>
                    <a:pt x="134" y="24"/>
                  </a:lnTo>
                  <a:lnTo>
                    <a:pt x="134" y="18"/>
                  </a:lnTo>
                  <a:lnTo>
                    <a:pt x="128" y="12"/>
                  </a:lnTo>
                  <a:lnTo>
                    <a:pt x="122" y="9"/>
                  </a:lnTo>
                  <a:lnTo>
                    <a:pt x="122" y="3"/>
                  </a:lnTo>
                  <a:lnTo>
                    <a:pt x="109" y="0"/>
                  </a:lnTo>
                  <a:lnTo>
                    <a:pt x="103" y="6"/>
                  </a:lnTo>
                  <a:lnTo>
                    <a:pt x="97" y="6"/>
                  </a:lnTo>
                  <a:lnTo>
                    <a:pt x="91" y="6"/>
                  </a:lnTo>
                  <a:lnTo>
                    <a:pt x="88" y="9"/>
                  </a:lnTo>
                  <a:lnTo>
                    <a:pt x="82" y="9"/>
                  </a:lnTo>
                  <a:lnTo>
                    <a:pt x="61" y="9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1" y="15"/>
                  </a:lnTo>
                  <a:lnTo>
                    <a:pt x="45" y="18"/>
                  </a:lnTo>
                  <a:lnTo>
                    <a:pt x="42" y="21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7" y="18"/>
                  </a:lnTo>
                  <a:lnTo>
                    <a:pt x="21" y="12"/>
                  </a:lnTo>
                  <a:lnTo>
                    <a:pt x="18" y="12"/>
                  </a:lnTo>
                  <a:lnTo>
                    <a:pt x="9" y="15"/>
                  </a:lnTo>
                  <a:lnTo>
                    <a:pt x="6" y="18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0" y="39"/>
                  </a:lnTo>
                  <a:lnTo>
                    <a:pt x="9" y="43"/>
                  </a:lnTo>
                  <a:lnTo>
                    <a:pt x="9" y="52"/>
                  </a:lnTo>
                  <a:lnTo>
                    <a:pt x="12" y="52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18" y="58"/>
                  </a:lnTo>
                  <a:lnTo>
                    <a:pt x="18" y="64"/>
                  </a:lnTo>
                  <a:lnTo>
                    <a:pt x="12" y="67"/>
                  </a:lnTo>
                  <a:lnTo>
                    <a:pt x="9" y="67"/>
                  </a:lnTo>
                  <a:lnTo>
                    <a:pt x="3" y="73"/>
                  </a:lnTo>
                  <a:lnTo>
                    <a:pt x="9" y="79"/>
                  </a:lnTo>
                  <a:lnTo>
                    <a:pt x="9" y="82"/>
                  </a:lnTo>
                  <a:lnTo>
                    <a:pt x="9" y="94"/>
                  </a:lnTo>
                  <a:lnTo>
                    <a:pt x="12" y="98"/>
                  </a:lnTo>
                  <a:lnTo>
                    <a:pt x="12" y="104"/>
                  </a:lnTo>
                  <a:lnTo>
                    <a:pt x="18" y="110"/>
                  </a:lnTo>
                  <a:lnTo>
                    <a:pt x="21" y="98"/>
                  </a:lnTo>
                  <a:lnTo>
                    <a:pt x="27" y="94"/>
                  </a:lnTo>
                  <a:lnTo>
                    <a:pt x="33" y="82"/>
                  </a:lnTo>
                  <a:lnTo>
                    <a:pt x="33" y="79"/>
                  </a:lnTo>
                  <a:lnTo>
                    <a:pt x="36" y="79"/>
                  </a:lnTo>
                  <a:lnTo>
                    <a:pt x="42" y="82"/>
                  </a:lnTo>
                  <a:lnTo>
                    <a:pt x="48" y="88"/>
                  </a:lnTo>
                  <a:lnTo>
                    <a:pt x="51" y="94"/>
                  </a:lnTo>
                  <a:lnTo>
                    <a:pt x="58" y="104"/>
                  </a:lnTo>
                  <a:lnTo>
                    <a:pt x="51" y="113"/>
                  </a:lnTo>
                  <a:lnTo>
                    <a:pt x="51" y="119"/>
                  </a:lnTo>
                  <a:lnTo>
                    <a:pt x="51" y="128"/>
                  </a:lnTo>
                  <a:lnTo>
                    <a:pt x="64" y="128"/>
                  </a:lnTo>
                  <a:lnTo>
                    <a:pt x="64" y="134"/>
                  </a:lnTo>
                  <a:lnTo>
                    <a:pt x="67" y="134"/>
                  </a:lnTo>
                  <a:lnTo>
                    <a:pt x="73" y="137"/>
                  </a:lnTo>
                  <a:lnTo>
                    <a:pt x="79" y="143"/>
                  </a:lnTo>
                  <a:lnTo>
                    <a:pt x="64" y="143"/>
                  </a:lnTo>
                  <a:lnTo>
                    <a:pt x="67" y="150"/>
                  </a:lnTo>
                  <a:lnTo>
                    <a:pt x="73" y="153"/>
                  </a:lnTo>
                  <a:lnTo>
                    <a:pt x="79" y="165"/>
                  </a:lnTo>
                  <a:lnTo>
                    <a:pt x="82" y="165"/>
                  </a:lnTo>
                  <a:lnTo>
                    <a:pt x="94" y="174"/>
                  </a:lnTo>
                  <a:lnTo>
                    <a:pt x="94" y="177"/>
                  </a:lnTo>
                  <a:lnTo>
                    <a:pt x="103" y="183"/>
                  </a:lnTo>
                  <a:lnTo>
                    <a:pt x="113" y="177"/>
                  </a:lnTo>
                  <a:lnTo>
                    <a:pt x="119" y="177"/>
                  </a:lnTo>
                  <a:lnTo>
                    <a:pt x="128" y="189"/>
                  </a:lnTo>
                  <a:lnTo>
                    <a:pt x="137" y="198"/>
                  </a:lnTo>
                  <a:lnTo>
                    <a:pt x="143" y="208"/>
                  </a:lnTo>
                  <a:lnTo>
                    <a:pt x="152" y="208"/>
                  </a:lnTo>
                  <a:lnTo>
                    <a:pt x="158" y="217"/>
                  </a:lnTo>
                  <a:lnTo>
                    <a:pt x="168" y="223"/>
                  </a:lnTo>
                  <a:lnTo>
                    <a:pt x="174" y="223"/>
                  </a:lnTo>
                  <a:lnTo>
                    <a:pt x="180" y="232"/>
                  </a:lnTo>
                  <a:lnTo>
                    <a:pt x="183" y="232"/>
                  </a:lnTo>
                  <a:lnTo>
                    <a:pt x="189" y="238"/>
                  </a:lnTo>
                  <a:lnTo>
                    <a:pt x="198" y="238"/>
                  </a:lnTo>
                  <a:lnTo>
                    <a:pt x="204" y="238"/>
                  </a:lnTo>
                  <a:lnTo>
                    <a:pt x="210" y="244"/>
                  </a:lnTo>
                  <a:lnTo>
                    <a:pt x="210" y="247"/>
                  </a:lnTo>
                  <a:lnTo>
                    <a:pt x="213" y="253"/>
                  </a:lnTo>
                  <a:lnTo>
                    <a:pt x="219" y="253"/>
                  </a:lnTo>
                  <a:lnTo>
                    <a:pt x="219" y="263"/>
                  </a:lnTo>
                  <a:lnTo>
                    <a:pt x="229" y="263"/>
                  </a:lnTo>
                  <a:lnTo>
                    <a:pt x="229" y="269"/>
                  </a:lnTo>
                  <a:lnTo>
                    <a:pt x="235" y="269"/>
                  </a:lnTo>
                  <a:lnTo>
                    <a:pt x="238" y="269"/>
                  </a:lnTo>
                  <a:lnTo>
                    <a:pt x="238" y="260"/>
                  </a:lnTo>
                  <a:lnTo>
                    <a:pt x="238" y="253"/>
                  </a:lnTo>
                  <a:lnTo>
                    <a:pt x="238" y="247"/>
                  </a:lnTo>
                  <a:lnTo>
                    <a:pt x="238" y="244"/>
                  </a:lnTo>
                  <a:lnTo>
                    <a:pt x="244" y="238"/>
                  </a:lnTo>
                  <a:lnTo>
                    <a:pt x="247" y="238"/>
                  </a:lnTo>
                  <a:lnTo>
                    <a:pt x="259" y="232"/>
                  </a:lnTo>
                  <a:lnTo>
                    <a:pt x="265" y="238"/>
                  </a:lnTo>
                  <a:lnTo>
                    <a:pt x="268" y="244"/>
                  </a:lnTo>
                  <a:lnTo>
                    <a:pt x="277" y="244"/>
                  </a:lnTo>
                  <a:lnTo>
                    <a:pt x="277" y="247"/>
                  </a:lnTo>
                  <a:lnTo>
                    <a:pt x="284" y="260"/>
                  </a:lnTo>
                  <a:lnTo>
                    <a:pt x="284" y="263"/>
                  </a:lnTo>
                  <a:lnTo>
                    <a:pt x="277" y="269"/>
                  </a:lnTo>
                  <a:lnTo>
                    <a:pt x="277" y="275"/>
                  </a:lnTo>
                  <a:lnTo>
                    <a:pt x="277" y="284"/>
                  </a:lnTo>
                  <a:lnTo>
                    <a:pt x="284" y="290"/>
                  </a:lnTo>
                  <a:lnTo>
                    <a:pt x="284" y="293"/>
                  </a:lnTo>
                  <a:lnTo>
                    <a:pt x="284" y="302"/>
                  </a:lnTo>
                  <a:lnTo>
                    <a:pt x="290" y="302"/>
                  </a:lnTo>
                  <a:lnTo>
                    <a:pt x="290" y="315"/>
                  </a:lnTo>
                  <a:lnTo>
                    <a:pt x="293" y="318"/>
                  </a:lnTo>
                  <a:lnTo>
                    <a:pt x="299" y="315"/>
                  </a:lnTo>
                  <a:lnTo>
                    <a:pt x="305" y="315"/>
                  </a:lnTo>
                  <a:lnTo>
                    <a:pt x="305" y="308"/>
                  </a:lnTo>
                  <a:lnTo>
                    <a:pt x="308" y="315"/>
                  </a:lnTo>
                  <a:lnTo>
                    <a:pt x="320" y="315"/>
                  </a:lnTo>
                  <a:lnTo>
                    <a:pt x="323" y="315"/>
                  </a:lnTo>
                  <a:lnTo>
                    <a:pt x="332" y="308"/>
                  </a:lnTo>
                  <a:lnTo>
                    <a:pt x="345" y="308"/>
                  </a:lnTo>
                  <a:lnTo>
                    <a:pt x="348" y="302"/>
                  </a:lnTo>
                  <a:lnTo>
                    <a:pt x="354" y="299"/>
                  </a:lnTo>
                  <a:lnTo>
                    <a:pt x="360" y="302"/>
                  </a:lnTo>
                  <a:lnTo>
                    <a:pt x="363" y="302"/>
                  </a:lnTo>
                  <a:lnTo>
                    <a:pt x="369" y="302"/>
                  </a:lnTo>
                  <a:lnTo>
                    <a:pt x="375" y="299"/>
                  </a:lnTo>
                  <a:lnTo>
                    <a:pt x="378" y="293"/>
                  </a:lnTo>
                  <a:lnTo>
                    <a:pt x="391" y="290"/>
                  </a:lnTo>
                  <a:lnTo>
                    <a:pt x="378" y="2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2268222" y="5201508"/>
              <a:ext cx="40217" cy="40217"/>
            </a:xfrm>
            <a:custGeom>
              <a:avLst/>
              <a:gdLst>
                <a:gd name="T0" fmla="*/ 0 w 19"/>
                <a:gd name="T1" fmla="*/ 10 h 19"/>
                <a:gd name="T2" fmla="*/ 4 w 19"/>
                <a:gd name="T3" fmla="*/ 4 h 19"/>
                <a:gd name="T4" fmla="*/ 7 w 19"/>
                <a:gd name="T5" fmla="*/ 4 h 19"/>
                <a:gd name="T6" fmla="*/ 13 w 19"/>
                <a:gd name="T7" fmla="*/ 0 h 19"/>
                <a:gd name="T8" fmla="*/ 16 w 19"/>
                <a:gd name="T9" fmla="*/ 0 h 19"/>
                <a:gd name="T10" fmla="*/ 19 w 19"/>
                <a:gd name="T11" fmla="*/ 7 h 19"/>
                <a:gd name="T12" fmla="*/ 19 w 19"/>
                <a:gd name="T13" fmla="*/ 16 h 19"/>
                <a:gd name="T14" fmla="*/ 16 w 19"/>
                <a:gd name="T15" fmla="*/ 19 h 19"/>
                <a:gd name="T16" fmla="*/ 13 w 19"/>
                <a:gd name="T17" fmla="*/ 19 h 19"/>
                <a:gd name="T18" fmla="*/ 7 w 19"/>
                <a:gd name="T19" fmla="*/ 19 h 19"/>
                <a:gd name="T20" fmla="*/ 0 w 19"/>
                <a:gd name="T21" fmla="*/ 16 h 19"/>
                <a:gd name="T22" fmla="*/ 0 w 19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0" y="1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7"/>
                  </a:lnTo>
                  <a:lnTo>
                    <a:pt x="19" y="16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7" y="19"/>
                  </a:lnTo>
                  <a:lnTo>
                    <a:pt x="0" y="1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2268222" y="5201508"/>
              <a:ext cx="40217" cy="40217"/>
            </a:xfrm>
            <a:custGeom>
              <a:avLst/>
              <a:gdLst>
                <a:gd name="T0" fmla="*/ 0 w 19"/>
                <a:gd name="T1" fmla="*/ 10 h 19"/>
                <a:gd name="T2" fmla="*/ 4 w 19"/>
                <a:gd name="T3" fmla="*/ 4 h 19"/>
                <a:gd name="T4" fmla="*/ 7 w 19"/>
                <a:gd name="T5" fmla="*/ 4 h 19"/>
                <a:gd name="T6" fmla="*/ 13 w 19"/>
                <a:gd name="T7" fmla="*/ 0 h 19"/>
                <a:gd name="T8" fmla="*/ 16 w 19"/>
                <a:gd name="T9" fmla="*/ 0 h 19"/>
                <a:gd name="T10" fmla="*/ 19 w 19"/>
                <a:gd name="T11" fmla="*/ 7 h 19"/>
                <a:gd name="T12" fmla="*/ 19 w 19"/>
                <a:gd name="T13" fmla="*/ 16 h 19"/>
                <a:gd name="T14" fmla="*/ 16 w 19"/>
                <a:gd name="T15" fmla="*/ 19 h 19"/>
                <a:gd name="T16" fmla="*/ 13 w 19"/>
                <a:gd name="T17" fmla="*/ 19 h 19"/>
                <a:gd name="T18" fmla="*/ 7 w 19"/>
                <a:gd name="T19" fmla="*/ 19 h 19"/>
                <a:gd name="T20" fmla="*/ 0 w 19"/>
                <a:gd name="T21" fmla="*/ 16 h 19"/>
                <a:gd name="T22" fmla="*/ 0 w 19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0" y="1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7"/>
                  </a:lnTo>
                  <a:lnTo>
                    <a:pt x="19" y="16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7" y="19"/>
                  </a:lnTo>
                  <a:lnTo>
                    <a:pt x="0" y="1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3025988" y="4795108"/>
              <a:ext cx="25400" cy="38100"/>
            </a:xfrm>
            <a:custGeom>
              <a:avLst/>
              <a:gdLst>
                <a:gd name="T0" fmla="*/ 6 w 12"/>
                <a:gd name="T1" fmla="*/ 0 h 18"/>
                <a:gd name="T2" fmla="*/ 12 w 12"/>
                <a:gd name="T3" fmla="*/ 6 h 18"/>
                <a:gd name="T4" fmla="*/ 12 w 12"/>
                <a:gd name="T5" fmla="*/ 12 h 18"/>
                <a:gd name="T6" fmla="*/ 12 w 12"/>
                <a:gd name="T7" fmla="*/ 15 h 18"/>
                <a:gd name="T8" fmla="*/ 6 w 12"/>
                <a:gd name="T9" fmla="*/ 18 h 18"/>
                <a:gd name="T10" fmla="*/ 3 w 12"/>
                <a:gd name="T11" fmla="*/ 18 h 18"/>
                <a:gd name="T12" fmla="*/ 0 w 12"/>
                <a:gd name="T13" fmla="*/ 12 h 18"/>
                <a:gd name="T14" fmla="*/ 0 w 12"/>
                <a:gd name="T15" fmla="*/ 3 h 18"/>
                <a:gd name="T16" fmla="*/ 3 w 12"/>
                <a:gd name="T17" fmla="*/ 0 h 18"/>
                <a:gd name="T18" fmla="*/ 6 w 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8">
                  <a:moveTo>
                    <a:pt x="6" y="0"/>
                  </a:moveTo>
                  <a:lnTo>
                    <a:pt x="12" y="6"/>
                  </a:lnTo>
                  <a:lnTo>
                    <a:pt x="12" y="12"/>
                  </a:lnTo>
                  <a:lnTo>
                    <a:pt x="12" y="15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2"/>
                  </a:lnTo>
                  <a:lnTo>
                    <a:pt x="0" y="3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3025988" y="4795108"/>
              <a:ext cx="25400" cy="38100"/>
            </a:xfrm>
            <a:custGeom>
              <a:avLst/>
              <a:gdLst>
                <a:gd name="T0" fmla="*/ 6 w 12"/>
                <a:gd name="T1" fmla="*/ 0 h 18"/>
                <a:gd name="T2" fmla="*/ 12 w 12"/>
                <a:gd name="T3" fmla="*/ 6 h 18"/>
                <a:gd name="T4" fmla="*/ 12 w 12"/>
                <a:gd name="T5" fmla="*/ 12 h 18"/>
                <a:gd name="T6" fmla="*/ 12 w 12"/>
                <a:gd name="T7" fmla="*/ 15 h 18"/>
                <a:gd name="T8" fmla="*/ 6 w 12"/>
                <a:gd name="T9" fmla="*/ 18 h 18"/>
                <a:gd name="T10" fmla="*/ 3 w 12"/>
                <a:gd name="T11" fmla="*/ 18 h 18"/>
                <a:gd name="T12" fmla="*/ 0 w 12"/>
                <a:gd name="T13" fmla="*/ 12 h 18"/>
                <a:gd name="T14" fmla="*/ 0 w 12"/>
                <a:gd name="T15" fmla="*/ 3 h 18"/>
                <a:gd name="T16" fmla="*/ 3 w 12"/>
                <a:gd name="T17" fmla="*/ 0 h 18"/>
                <a:gd name="T18" fmla="*/ 6 w 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8">
                  <a:moveTo>
                    <a:pt x="6" y="0"/>
                  </a:moveTo>
                  <a:lnTo>
                    <a:pt x="12" y="6"/>
                  </a:lnTo>
                  <a:lnTo>
                    <a:pt x="12" y="12"/>
                  </a:lnTo>
                  <a:lnTo>
                    <a:pt x="12" y="15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2"/>
                  </a:lnTo>
                  <a:lnTo>
                    <a:pt x="0" y="3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545253" y="5154848"/>
            <a:ext cx="250472" cy="530914"/>
            <a:chOff x="1371600" y="4243388"/>
            <a:chExt cx="371475" cy="787400"/>
          </a:xfrm>
          <a:solidFill>
            <a:schemeClr val="accent3"/>
          </a:solidFill>
        </p:grpSpPr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871674" y="5154848"/>
            <a:ext cx="250472" cy="530914"/>
            <a:chOff x="1371600" y="4243388"/>
            <a:chExt cx="371475" cy="787400"/>
          </a:xfrm>
          <a:solidFill>
            <a:schemeClr val="accent3"/>
          </a:solidFill>
        </p:grpSpPr>
        <p:sp>
          <p:nvSpPr>
            <p:cNvPr id="143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198096" y="5154848"/>
            <a:ext cx="250472" cy="530914"/>
            <a:chOff x="1371600" y="4243388"/>
            <a:chExt cx="371475" cy="787400"/>
          </a:xfrm>
          <a:solidFill>
            <a:schemeClr val="accent3"/>
          </a:solidFill>
        </p:grpSpPr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524517" y="5154848"/>
            <a:ext cx="250472" cy="530914"/>
            <a:chOff x="1371600" y="4243388"/>
            <a:chExt cx="371475" cy="787400"/>
          </a:xfrm>
          <a:solidFill>
            <a:schemeClr val="accent3"/>
          </a:solidFill>
        </p:grpSpPr>
        <p:sp>
          <p:nvSpPr>
            <p:cNvPr id="149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850939" y="5145186"/>
            <a:ext cx="250472" cy="530914"/>
            <a:chOff x="1371600" y="4243388"/>
            <a:chExt cx="371475" cy="787400"/>
          </a:xfrm>
          <a:solidFill>
            <a:schemeClr val="bg1">
              <a:lumMod val="85000"/>
            </a:schemeClr>
          </a:solidFill>
        </p:grpSpPr>
        <p:sp>
          <p:nvSpPr>
            <p:cNvPr id="152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177360" y="5145186"/>
            <a:ext cx="250472" cy="530914"/>
            <a:chOff x="1371600" y="4243388"/>
            <a:chExt cx="371475" cy="787400"/>
          </a:xfrm>
          <a:solidFill>
            <a:schemeClr val="bg1">
              <a:lumMod val="85000"/>
            </a:schemeClr>
          </a:solidFill>
        </p:grpSpPr>
        <p:sp>
          <p:nvSpPr>
            <p:cNvPr id="155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503782" y="5145186"/>
            <a:ext cx="250472" cy="530914"/>
            <a:chOff x="1371600" y="4243388"/>
            <a:chExt cx="371475" cy="787400"/>
          </a:xfrm>
          <a:solidFill>
            <a:schemeClr val="bg1">
              <a:lumMod val="85000"/>
            </a:schemeClr>
          </a:solidFill>
        </p:grpSpPr>
        <p:sp>
          <p:nvSpPr>
            <p:cNvPr id="158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830203" y="5145186"/>
            <a:ext cx="250472" cy="530914"/>
            <a:chOff x="1371600" y="4243388"/>
            <a:chExt cx="371475" cy="787400"/>
          </a:xfrm>
          <a:solidFill>
            <a:schemeClr val="bg1">
              <a:lumMod val="85000"/>
            </a:schemeClr>
          </a:solidFill>
        </p:grpSpPr>
        <p:sp>
          <p:nvSpPr>
            <p:cNvPr id="161" name="Freeform 7"/>
            <p:cNvSpPr>
              <a:spLocks/>
            </p:cNvSpPr>
            <p:nvPr/>
          </p:nvSpPr>
          <p:spPr bwMode="auto">
            <a:xfrm>
              <a:off x="1479550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7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5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5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7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10 w 686"/>
                <a:gd name="T57" fmla="*/ 657 h 684"/>
                <a:gd name="T58" fmla="*/ 170 w 686"/>
                <a:gd name="T59" fmla="*/ 637 h 684"/>
                <a:gd name="T60" fmla="*/ 134 w 686"/>
                <a:gd name="T61" fmla="*/ 612 h 684"/>
                <a:gd name="T62" fmla="*/ 101 w 686"/>
                <a:gd name="T63" fmla="*/ 583 h 684"/>
                <a:gd name="T64" fmla="*/ 72 w 686"/>
                <a:gd name="T65" fmla="*/ 551 h 684"/>
                <a:gd name="T66" fmla="*/ 47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7 w 686"/>
                <a:gd name="T83" fmla="*/ 169 h 684"/>
                <a:gd name="T84" fmla="*/ 72 w 686"/>
                <a:gd name="T85" fmla="*/ 133 h 684"/>
                <a:gd name="T86" fmla="*/ 101 w 686"/>
                <a:gd name="T87" fmla="*/ 99 h 684"/>
                <a:gd name="T88" fmla="*/ 134 w 686"/>
                <a:gd name="T89" fmla="*/ 70 h 684"/>
                <a:gd name="T90" fmla="*/ 170 w 686"/>
                <a:gd name="T91" fmla="*/ 46 h 684"/>
                <a:gd name="T92" fmla="*/ 210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7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5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5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7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10" y="657"/>
                  </a:lnTo>
                  <a:lnTo>
                    <a:pt x="170" y="637"/>
                  </a:lnTo>
                  <a:lnTo>
                    <a:pt x="134" y="612"/>
                  </a:lnTo>
                  <a:lnTo>
                    <a:pt x="101" y="583"/>
                  </a:lnTo>
                  <a:lnTo>
                    <a:pt x="72" y="551"/>
                  </a:lnTo>
                  <a:lnTo>
                    <a:pt x="47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7" y="169"/>
                  </a:lnTo>
                  <a:lnTo>
                    <a:pt x="72" y="133"/>
                  </a:lnTo>
                  <a:lnTo>
                    <a:pt x="101" y="99"/>
                  </a:lnTo>
                  <a:lnTo>
                    <a:pt x="134" y="70"/>
                  </a:lnTo>
                  <a:lnTo>
                    <a:pt x="170" y="46"/>
                  </a:lnTo>
                  <a:lnTo>
                    <a:pt x="210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371600" y="4402138"/>
              <a:ext cx="371475" cy="628650"/>
            </a:xfrm>
            <a:custGeom>
              <a:avLst/>
              <a:gdLst>
                <a:gd name="T0" fmla="*/ 1240 w 1642"/>
                <a:gd name="T1" fmla="*/ 3 h 2771"/>
                <a:gd name="T2" fmla="*/ 1321 w 1642"/>
                <a:gd name="T3" fmla="*/ 41 h 2771"/>
                <a:gd name="T4" fmla="*/ 1372 w 1642"/>
                <a:gd name="T5" fmla="*/ 114 h 2771"/>
                <a:gd name="T6" fmla="*/ 1642 w 1642"/>
                <a:gd name="T7" fmla="*/ 1059 h 2771"/>
                <a:gd name="T8" fmla="*/ 1640 w 1642"/>
                <a:gd name="T9" fmla="*/ 1126 h 2771"/>
                <a:gd name="T10" fmla="*/ 1601 w 1642"/>
                <a:gd name="T11" fmla="*/ 1208 h 2771"/>
                <a:gd name="T12" fmla="*/ 1529 w 1642"/>
                <a:gd name="T13" fmla="*/ 1258 h 2771"/>
                <a:gd name="T14" fmla="*/ 1437 w 1642"/>
                <a:gd name="T15" fmla="*/ 1266 h 2771"/>
                <a:gd name="T16" fmla="*/ 1357 w 1642"/>
                <a:gd name="T17" fmla="*/ 1229 h 2771"/>
                <a:gd name="T18" fmla="*/ 1306 w 1642"/>
                <a:gd name="T19" fmla="*/ 1157 h 2771"/>
                <a:gd name="T20" fmla="*/ 1372 w 1642"/>
                <a:gd name="T21" fmla="*/ 1611 h 2771"/>
                <a:gd name="T22" fmla="*/ 1381 w 1642"/>
                <a:gd name="T23" fmla="*/ 1706 h 2771"/>
                <a:gd name="T24" fmla="*/ 1343 w 1642"/>
                <a:gd name="T25" fmla="*/ 1787 h 2771"/>
                <a:gd name="T26" fmla="*/ 1270 w 1642"/>
                <a:gd name="T27" fmla="*/ 1838 h 2771"/>
                <a:gd name="T28" fmla="*/ 1191 w 1642"/>
                <a:gd name="T29" fmla="*/ 1849 h 2771"/>
                <a:gd name="T30" fmla="*/ 1180 w 1642"/>
                <a:gd name="T31" fmla="*/ 2658 h 2771"/>
                <a:gd name="T32" fmla="*/ 1129 w 1642"/>
                <a:gd name="T33" fmla="*/ 2731 h 2771"/>
                <a:gd name="T34" fmla="*/ 1048 w 1642"/>
                <a:gd name="T35" fmla="*/ 2769 h 2771"/>
                <a:gd name="T36" fmla="*/ 956 w 1642"/>
                <a:gd name="T37" fmla="*/ 2760 h 2771"/>
                <a:gd name="T38" fmla="*/ 883 w 1642"/>
                <a:gd name="T39" fmla="*/ 2709 h 2771"/>
                <a:gd name="T40" fmla="*/ 845 w 1642"/>
                <a:gd name="T41" fmla="*/ 2629 h 2771"/>
                <a:gd name="T42" fmla="*/ 801 w 1642"/>
                <a:gd name="T43" fmla="*/ 1849 h 2771"/>
                <a:gd name="T44" fmla="*/ 790 w 1642"/>
                <a:gd name="T45" fmla="*/ 2658 h 2771"/>
                <a:gd name="T46" fmla="*/ 739 w 1642"/>
                <a:gd name="T47" fmla="*/ 2731 h 2771"/>
                <a:gd name="T48" fmla="*/ 657 w 1642"/>
                <a:gd name="T49" fmla="*/ 2769 h 2771"/>
                <a:gd name="T50" fmla="*/ 566 w 1642"/>
                <a:gd name="T51" fmla="*/ 2760 h 2771"/>
                <a:gd name="T52" fmla="*/ 493 w 1642"/>
                <a:gd name="T53" fmla="*/ 2709 h 2771"/>
                <a:gd name="T54" fmla="*/ 455 w 1642"/>
                <a:gd name="T55" fmla="*/ 2629 h 2771"/>
                <a:gd name="T56" fmla="*/ 433 w 1642"/>
                <a:gd name="T57" fmla="*/ 1849 h 2771"/>
                <a:gd name="T58" fmla="*/ 345 w 1642"/>
                <a:gd name="T59" fmla="*/ 1825 h 2771"/>
                <a:gd name="T60" fmla="*/ 282 w 1642"/>
                <a:gd name="T61" fmla="*/ 1762 h 2771"/>
                <a:gd name="T62" fmla="*/ 258 w 1642"/>
                <a:gd name="T63" fmla="*/ 1676 h 2771"/>
                <a:gd name="T64" fmla="*/ 457 w 1642"/>
                <a:gd name="T65" fmla="*/ 715 h 2771"/>
                <a:gd name="T66" fmla="*/ 324 w 1642"/>
                <a:gd name="T67" fmla="*/ 1185 h 2771"/>
                <a:gd name="T68" fmla="*/ 262 w 1642"/>
                <a:gd name="T69" fmla="*/ 1245 h 2771"/>
                <a:gd name="T70" fmla="*/ 175 w 1642"/>
                <a:gd name="T71" fmla="*/ 1269 h 2771"/>
                <a:gd name="T72" fmla="*/ 87 w 1642"/>
                <a:gd name="T73" fmla="*/ 1245 h 2771"/>
                <a:gd name="T74" fmla="*/ 24 w 1642"/>
                <a:gd name="T75" fmla="*/ 1183 h 2771"/>
                <a:gd name="T76" fmla="*/ 0 w 1642"/>
                <a:gd name="T77" fmla="*/ 1095 h 2771"/>
                <a:gd name="T78" fmla="*/ 2 w 1642"/>
                <a:gd name="T79" fmla="*/ 1046 h 2771"/>
                <a:gd name="T80" fmla="*/ 283 w 1642"/>
                <a:gd name="T81" fmla="*/ 87 h 2771"/>
                <a:gd name="T82" fmla="*/ 345 w 1642"/>
                <a:gd name="T83" fmla="*/ 24 h 2771"/>
                <a:gd name="T84" fmla="*/ 433 w 1642"/>
                <a:gd name="T85" fmla="*/ 0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2" h="2771">
                  <a:moveTo>
                    <a:pt x="433" y="0"/>
                  </a:moveTo>
                  <a:lnTo>
                    <a:pt x="1210" y="0"/>
                  </a:lnTo>
                  <a:lnTo>
                    <a:pt x="1240" y="3"/>
                  </a:lnTo>
                  <a:lnTo>
                    <a:pt x="1270" y="11"/>
                  </a:lnTo>
                  <a:lnTo>
                    <a:pt x="1297" y="24"/>
                  </a:lnTo>
                  <a:lnTo>
                    <a:pt x="1321" y="41"/>
                  </a:lnTo>
                  <a:lnTo>
                    <a:pt x="1343" y="62"/>
                  </a:lnTo>
                  <a:lnTo>
                    <a:pt x="1360" y="87"/>
                  </a:lnTo>
                  <a:lnTo>
                    <a:pt x="1372" y="114"/>
                  </a:lnTo>
                  <a:lnTo>
                    <a:pt x="1381" y="144"/>
                  </a:lnTo>
                  <a:lnTo>
                    <a:pt x="1640" y="1046"/>
                  </a:lnTo>
                  <a:lnTo>
                    <a:pt x="1642" y="1059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40" y="1126"/>
                  </a:lnTo>
                  <a:lnTo>
                    <a:pt x="1632" y="1156"/>
                  </a:lnTo>
                  <a:lnTo>
                    <a:pt x="1619" y="1183"/>
                  </a:lnTo>
                  <a:lnTo>
                    <a:pt x="1601" y="1208"/>
                  </a:lnTo>
                  <a:lnTo>
                    <a:pt x="1581" y="1228"/>
                  </a:lnTo>
                  <a:lnTo>
                    <a:pt x="1557" y="1245"/>
                  </a:lnTo>
                  <a:lnTo>
                    <a:pt x="1529" y="1258"/>
                  </a:lnTo>
                  <a:lnTo>
                    <a:pt x="1500" y="1266"/>
                  </a:lnTo>
                  <a:lnTo>
                    <a:pt x="1469" y="1269"/>
                  </a:lnTo>
                  <a:lnTo>
                    <a:pt x="1437" y="1266"/>
                  </a:lnTo>
                  <a:lnTo>
                    <a:pt x="1409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6" y="1157"/>
                  </a:lnTo>
                  <a:lnTo>
                    <a:pt x="1297" y="1126"/>
                  </a:lnTo>
                  <a:lnTo>
                    <a:pt x="1186" y="715"/>
                  </a:lnTo>
                  <a:lnTo>
                    <a:pt x="1372" y="1611"/>
                  </a:lnTo>
                  <a:lnTo>
                    <a:pt x="1381" y="1642"/>
                  </a:lnTo>
                  <a:lnTo>
                    <a:pt x="1384" y="1676"/>
                  </a:lnTo>
                  <a:lnTo>
                    <a:pt x="1381" y="1706"/>
                  </a:lnTo>
                  <a:lnTo>
                    <a:pt x="1373" y="1735"/>
                  </a:lnTo>
                  <a:lnTo>
                    <a:pt x="1360" y="1762"/>
                  </a:lnTo>
                  <a:lnTo>
                    <a:pt x="1343" y="1787"/>
                  </a:lnTo>
                  <a:lnTo>
                    <a:pt x="1322" y="1808"/>
                  </a:lnTo>
                  <a:lnTo>
                    <a:pt x="1297" y="1825"/>
                  </a:lnTo>
                  <a:lnTo>
                    <a:pt x="1270" y="1838"/>
                  </a:lnTo>
                  <a:lnTo>
                    <a:pt x="1240" y="1846"/>
                  </a:lnTo>
                  <a:lnTo>
                    <a:pt x="1210" y="1849"/>
                  </a:lnTo>
                  <a:lnTo>
                    <a:pt x="1191" y="1849"/>
                  </a:lnTo>
                  <a:lnTo>
                    <a:pt x="1191" y="2598"/>
                  </a:lnTo>
                  <a:lnTo>
                    <a:pt x="1187" y="2629"/>
                  </a:lnTo>
                  <a:lnTo>
                    <a:pt x="1180" y="2658"/>
                  </a:lnTo>
                  <a:lnTo>
                    <a:pt x="1167" y="2685"/>
                  </a:lnTo>
                  <a:lnTo>
                    <a:pt x="1149" y="2709"/>
                  </a:lnTo>
                  <a:lnTo>
                    <a:pt x="1129" y="2731"/>
                  </a:lnTo>
                  <a:lnTo>
                    <a:pt x="1105" y="2748"/>
                  </a:lnTo>
                  <a:lnTo>
                    <a:pt x="1078" y="2760"/>
                  </a:lnTo>
                  <a:lnTo>
                    <a:pt x="1048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3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849"/>
                  </a:lnTo>
                  <a:lnTo>
                    <a:pt x="801" y="1849"/>
                  </a:lnTo>
                  <a:lnTo>
                    <a:pt x="801" y="2598"/>
                  </a:lnTo>
                  <a:lnTo>
                    <a:pt x="798" y="2629"/>
                  </a:lnTo>
                  <a:lnTo>
                    <a:pt x="790" y="2658"/>
                  </a:lnTo>
                  <a:lnTo>
                    <a:pt x="777" y="2685"/>
                  </a:lnTo>
                  <a:lnTo>
                    <a:pt x="759" y="2709"/>
                  </a:lnTo>
                  <a:lnTo>
                    <a:pt x="739" y="2731"/>
                  </a:lnTo>
                  <a:lnTo>
                    <a:pt x="715" y="2748"/>
                  </a:lnTo>
                  <a:lnTo>
                    <a:pt x="688" y="2760"/>
                  </a:lnTo>
                  <a:lnTo>
                    <a:pt x="657" y="2769"/>
                  </a:lnTo>
                  <a:lnTo>
                    <a:pt x="627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3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2" y="1849"/>
                  </a:lnTo>
                  <a:lnTo>
                    <a:pt x="433" y="1849"/>
                  </a:lnTo>
                  <a:lnTo>
                    <a:pt x="402" y="1846"/>
                  </a:lnTo>
                  <a:lnTo>
                    <a:pt x="373" y="1838"/>
                  </a:lnTo>
                  <a:lnTo>
                    <a:pt x="345" y="1825"/>
                  </a:lnTo>
                  <a:lnTo>
                    <a:pt x="321" y="1808"/>
                  </a:lnTo>
                  <a:lnTo>
                    <a:pt x="300" y="1787"/>
                  </a:lnTo>
                  <a:lnTo>
                    <a:pt x="282" y="1762"/>
                  </a:lnTo>
                  <a:lnTo>
                    <a:pt x="269" y="1735"/>
                  </a:lnTo>
                  <a:lnTo>
                    <a:pt x="262" y="1706"/>
                  </a:lnTo>
                  <a:lnTo>
                    <a:pt x="258" y="1676"/>
                  </a:lnTo>
                  <a:lnTo>
                    <a:pt x="262" y="1643"/>
                  </a:lnTo>
                  <a:lnTo>
                    <a:pt x="271" y="1612"/>
                  </a:lnTo>
                  <a:lnTo>
                    <a:pt x="457" y="715"/>
                  </a:lnTo>
                  <a:lnTo>
                    <a:pt x="344" y="1131"/>
                  </a:lnTo>
                  <a:lnTo>
                    <a:pt x="337" y="1159"/>
                  </a:lnTo>
                  <a:lnTo>
                    <a:pt x="324" y="1185"/>
                  </a:lnTo>
                  <a:lnTo>
                    <a:pt x="306" y="1209"/>
                  </a:lnTo>
                  <a:lnTo>
                    <a:pt x="286" y="1229"/>
                  </a:lnTo>
                  <a:lnTo>
                    <a:pt x="262" y="1245"/>
                  </a:lnTo>
                  <a:lnTo>
                    <a:pt x="235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59"/>
                  </a:lnTo>
                  <a:lnTo>
                    <a:pt x="2" y="1046"/>
                  </a:lnTo>
                  <a:lnTo>
                    <a:pt x="262" y="144"/>
                  </a:lnTo>
                  <a:lnTo>
                    <a:pt x="270" y="114"/>
                  </a:lnTo>
                  <a:lnTo>
                    <a:pt x="283" y="87"/>
                  </a:lnTo>
                  <a:lnTo>
                    <a:pt x="301" y="62"/>
                  </a:lnTo>
                  <a:lnTo>
                    <a:pt x="321" y="41"/>
                  </a:lnTo>
                  <a:lnTo>
                    <a:pt x="345" y="24"/>
                  </a:lnTo>
                  <a:lnTo>
                    <a:pt x="373" y="11"/>
                  </a:lnTo>
                  <a:lnTo>
                    <a:pt x="402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543053" y="4178843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64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869475" y="4178843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67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195896" y="4178843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522318" y="4178843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73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848739" y="4169182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4175161" y="4169182"/>
            <a:ext cx="251542" cy="530914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79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501582" y="4169182"/>
            <a:ext cx="251542" cy="530914"/>
            <a:chOff x="1752600" y="4243388"/>
            <a:chExt cx="373063" cy="787400"/>
          </a:xfrm>
          <a:solidFill>
            <a:schemeClr val="bg1">
              <a:lumMod val="85000"/>
            </a:schemeClr>
          </a:solidFill>
        </p:grpSpPr>
        <p:sp>
          <p:nvSpPr>
            <p:cNvPr id="182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4828004" y="4169182"/>
            <a:ext cx="251542" cy="530914"/>
            <a:chOff x="1752600" y="4243388"/>
            <a:chExt cx="373063" cy="787400"/>
          </a:xfrm>
          <a:solidFill>
            <a:schemeClr val="bg1">
              <a:lumMod val="85000"/>
            </a:schemeClr>
          </a:solidFill>
        </p:grpSpPr>
        <p:sp>
          <p:nvSpPr>
            <p:cNvPr id="185" name="Freeform 6"/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9"/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1298324" y="4237104"/>
            <a:ext cx="1362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</a:p>
        </p:txBody>
      </p:sp>
      <p:sp>
        <p:nvSpPr>
          <p:cNvPr id="189" name="Rectangle 188"/>
          <p:cNvSpPr/>
          <p:nvPr/>
        </p:nvSpPr>
        <p:spPr>
          <a:xfrm>
            <a:off x="1298324" y="5206762"/>
            <a:ext cx="1362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91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195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2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9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00" name="Oval 199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516138" y="1691727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Maps Slide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351453" y="1353496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03" name="Group 202"/>
          <p:cNvGrpSpPr/>
          <p:nvPr/>
        </p:nvGrpSpPr>
        <p:grpSpPr>
          <a:xfrm>
            <a:off x="6666997" y="1444733"/>
            <a:ext cx="472097" cy="123452"/>
            <a:chOff x="1608368" y="1204573"/>
            <a:chExt cx="646940" cy="169173"/>
          </a:xfrm>
        </p:grpSpPr>
        <p:sp>
          <p:nvSpPr>
            <p:cNvPr id="204" name="Oval 203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05" name="Oval 204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7" name="TextBox 20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516138" y="2580765"/>
            <a:ext cx="4146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 whole heart. I am possession of my entire soul, like these sweet mornings of spring which I enjoy with my whole heart. I am</a:t>
            </a:r>
          </a:p>
        </p:txBody>
      </p:sp>
      <p:sp>
        <p:nvSpPr>
          <p:cNvPr id="208" name="Rectangle 207"/>
          <p:cNvSpPr/>
          <p:nvPr/>
        </p:nvSpPr>
        <p:spPr>
          <a:xfrm>
            <a:off x="6626572" y="4117693"/>
            <a:ext cx="80849" cy="704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025780" y="4197737"/>
            <a:ext cx="41460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</a:t>
            </a:r>
          </a:p>
        </p:txBody>
      </p:sp>
      <p:sp>
        <p:nvSpPr>
          <p:cNvPr id="210" name="Rectangle 209"/>
          <p:cNvSpPr/>
          <p:nvPr/>
        </p:nvSpPr>
        <p:spPr>
          <a:xfrm>
            <a:off x="6626572" y="4977978"/>
            <a:ext cx="80849" cy="7041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025780" y="5058022"/>
            <a:ext cx="41460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soul, like these sweet mornings of spring which I enjoy with my</a:t>
            </a:r>
          </a:p>
        </p:txBody>
      </p:sp>
    </p:spTree>
    <p:extLst>
      <p:ext uri="{BB962C8B-B14F-4D97-AF65-F5344CB8AC3E}">
        <p14:creationId xmlns:p14="http://schemas.microsoft.com/office/powerpoint/2010/main" val="3883298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8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2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602453" y="1956703"/>
            <a:ext cx="4187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Maps Slide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437768" y="1618472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1753312" y="1709709"/>
            <a:ext cx="472097" cy="123452"/>
            <a:chOff x="1608368" y="1204573"/>
            <a:chExt cx="646940" cy="169173"/>
          </a:xfrm>
        </p:grpSpPr>
        <p:sp>
          <p:nvSpPr>
            <p:cNvPr id="40" name="Oval 3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1601060" y="3244258"/>
            <a:ext cx="1143520" cy="42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.August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601060" y="3782858"/>
            <a:ext cx="18532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672872" y="4905021"/>
            <a:ext cx="1071708" cy="363701"/>
          </a:xfrm>
          <a:prstGeom prst="roundRect">
            <a:avLst>
              <a:gd name="adj" fmla="val 154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Learn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3E10CD9-9B46-4F6C-BA35-4ABAE59C47E9}"/>
              </a:ext>
            </a:extLst>
          </p:cNvPr>
          <p:cNvSpPr txBox="1"/>
          <p:nvPr/>
        </p:nvSpPr>
        <p:spPr>
          <a:xfrm>
            <a:off x="3622708" y="3244258"/>
            <a:ext cx="1143520" cy="42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.August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3622708" y="3782858"/>
            <a:ext cx="18532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694520" y="4905021"/>
            <a:ext cx="1071708" cy="363701"/>
          </a:xfrm>
          <a:prstGeom prst="roundRect">
            <a:avLst>
              <a:gd name="adj" fmla="val 154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Learn</a:t>
            </a:r>
          </a:p>
        </p:txBody>
      </p:sp>
      <p:sp>
        <p:nvSpPr>
          <p:cNvPr id="49" name="Oval 48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636C933-A060-4255-9B4D-7FC47ABF6F32}"/>
              </a:ext>
            </a:extLst>
          </p:cNvPr>
          <p:cNvGrpSpPr/>
          <p:nvPr/>
        </p:nvGrpSpPr>
        <p:grpSpPr>
          <a:xfrm>
            <a:off x="6667786" y="1500216"/>
            <a:ext cx="4754505" cy="4097133"/>
            <a:chOff x="6463961" y="1390309"/>
            <a:chExt cx="3678040" cy="3169501"/>
          </a:xfrm>
          <a:solidFill>
            <a:schemeClr val="bg1">
              <a:lumMod val="85000"/>
            </a:schemeClr>
          </a:solidFill>
        </p:grpSpPr>
        <p:sp>
          <p:nvSpPr>
            <p:cNvPr id="51" name="Freeform 105">
              <a:extLst>
                <a:ext uri="{FF2B5EF4-FFF2-40B4-BE49-F238E27FC236}">
                  <a16:creationId xmlns:a16="http://schemas.microsoft.com/office/drawing/2014/main" id="{9C774E07-DA2D-45D8-92AA-61D56FA32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1677" y="1951853"/>
              <a:ext cx="40885" cy="44043"/>
            </a:xfrm>
            <a:custGeom>
              <a:avLst/>
              <a:gdLst>
                <a:gd name="T0" fmla="*/ 11 w 23"/>
                <a:gd name="T1" fmla="*/ 0 h 25"/>
                <a:gd name="T2" fmla="*/ 0 w 23"/>
                <a:gd name="T3" fmla="*/ 12 h 25"/>
                <a:gd name="T4" fmla="*/ 5 w 23"/>
                <a:gd name="T5" fmla="*/ 24 h 25"/>
                <a:gd name="T6" fmla="*/ 14 w 23"/>
                <a:gd name="T7" fmla="*/ 22 h 25"/>
                <a:gd name="T8" fmla="*/ 22 w 23"/>
                <a:gd name="T9" fmla="*/ 9 h 25"/>
                <a:gd name="T10" fmla="*/ 11 w 2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5">
                  <a:moveTo>
                    <a:pt x="11" y="0"/>
                  </a:moveTo>
                  <a:lnTo>
                    <a:pt x="0" y="12"/>
                  </a:lnTo>
                  <a:lnTo>
                    <a:pt x="5" y="24"/>
                  </a:lnTo>
                  <a:lnTo>
                    <a:pt x="14" y="22"/>
                  </a:lnTo>
                  <a:lnTo>
                    <a:pt x="22" y="9"/>
                  </a:lnTo>
                  <a:lnTo>
                    <a:pt x="11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2" name="Freeform 106">
              <a:extLst>
                <a:ext uri="{FF2B5EF4-FFF2-40B4-BE49-F238E27FC236}">
                  <a16:creationId xmlns:a16="http://schemas.microsoft.com/office/drawing/2014/main" id="{D2F6B600-AE50-4F7C-8364-E3FF1173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810" y="1912530"/>
              <a:ext cx="58182" cy="31459"/>
            </a:xfrm>
            <a:custGeom>
              <a:avLst/>
              <a:gdLst>
                <a:gd name="T0" fmla="*/ 27 w 33"/>
                <a:gd name="T1" fmla="*/ 4 h 17"/>
                <a:gd name="T2" fmla="*/ 13 w 33"/>
                <a:gd name="T3" fmla="*/ 0 h 17"/>
                <a:gd name="T4" fmla="*/ 0 w 33"/>
                <a:gd name="T5" fmla="*/ 12 h 17"/>
                <a:gd name="T6" fmla="*/ 9 w 33"/>
                <a:gd name="T7" fmla="*/ 14 h 17"/>
                <a:gd name="T8" fmla="*/ 32 w 33"/>
                <a:gd name="T9" fmla="*/ 16 h 17"/>
                <a:gd name="T10" fmla="*/ 27 w 33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27" y="4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9" y="14"/>
                  </a:lnTo>
                  <a:lnTo>
                    <a:pt x="32" y="16"/>
                  </a:lnTo>
                  <a:lnTo>
                    <a:pt x="27" y="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3" name="Freeform 107">
              <a:extLst>
                <a:ext uri="{FF2B5EF4-FFF2-40B4-BE49-F238E27FC236}">
                  <a16:creationId xmlns:a16="http://schemas.microsoft.com/office/drawing/2014/main" id="{7E17B4CB-2F82-4E46-BF0B-89D20FCB9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842" y="1726921"/>
              <a:ext cx="23587" cy="28313"/>
            </a:xfrm>
            <a:custGeom>
              <a:avLst/>
              <a:gdLst>
                <a:gd name="T0" fmla="*/ 6 w 14"/>
                <a:gd name="T1" fmla="*/ 15 h 16"/>
                <a:gd name="T2" fmla="*/ 7 w 14"/>
                <a:gd name="T3" fmla="*/ 15 h 16"/>
                <a:gd name="T4" fmla="*/ 8 w 14"/>
                <a:gd name="T5" fmla="*/ 15 h 16"/>
                <a:gd name="T6" fmla="*/ 9 w 14"/>
                <a:gd name="T7" fmla="*/ 14 h 16"/>
                <a:gd name="T8" fmla="*/ 11 w 14"/>
                <a:gd name="T9" fmla="*/ 14 h 16"/>
                <a:gd name="T10" fmla="*/ 11 w 14"/>
                <a:gd name="T11" fmla="*/ 13 h 16"/>
                <a:gd name="T12" fmla="*/ 11 w 14"/>
                <a:gd name="T13" fmla="*/ 12 h 16"/>
                <a:gd name="T14" fmla="*/ 11 w 14"/>
                <a:gd name="T15" fmla="*/ 11 h 16"/>
                <a:gd name="T16" fmla="*/ 11 w 14"/>
                <a:gd name="T17" fmla="*/ 10 h 16"/>
                <a:gd name="T18" fmla="*/ 11 w 14"/>
                <a:gd name="T19" fmla="*/ 9 h 16"/>
                <a:gd name="T20" fmla="*/ 13 w 14"/>
                <a:gd name="T21" fmla="*/ 8 h 16"/>
                <a:gd name="T22" fmla="*/ 11 w 14"/>
                <a:gd name="T23" fmla="*/ 8 h 16"/>
                <a:gd name="T24" fmla="*/ 11 w 14"/>
                <a:gd name="T25" fmla="*/ 7 h 16"/>
                <a:gd name="T26" fmla="*/ 11 w 14"/>
                <a:gd name="T27" fmla="*/ 5 h 16"/>
                <a:gd name="T28" fmla="*/ 11 w 14"/>
                <a:gd name="T29" fmla="*/ 4 h 16"/>
                <a:gd name="T30" fmla="*/ 11 w 14"/>
                <a:gd name="T31" fmla="*/ 3 h 16"/>
                <a:gd name="T32" fmla="*/ 11 w 14"/>
                <a:gd name="T33" fmla="*/ 2 h 16"/>
                <a:gd name="T34" fmla="*/ 9 w 14"/>
                <a:gd name="T35" fmla="*/ 1 h 16"/>
                <a:gd name="T36" fmla="*/ 8 w 14"/>
                <a:gd name="T37" fmla="*/ 1 h 16"/>
                <a:gd name="T38" fmla="*/ 7 w 14"/>
                <a:gd name="T39" fmla="*/ 0 h 16"/>
                <a:gd name="T40" fmla="*/ 6 w 14"/>
                <a:gd name="T41" fmla="*/ 0 h 16"/>
                <a:gd name="T42" fmla="*/ 4 w 14"/>
                <a:gd name="T43" fmla="*/ 0 h 16"/>
                <a:gd name="T44" fmla="*/ 3 w 14"/>
                <a:gd name="T45" fmla="*/ 1 h 16"/>
                <a:gd name="T46" fmla="*/ 2 w 14"/>
                <a:gd name="T47" fmla="*/ 2 h 16"/>
                <a:gd name="T48" fmla="*/ 1 w 14"/>
                <a:gd name="T49" fmla="*/ 3 h 16"/>
                <a:gd name="T50" fmla="*/ 0 w 14"/>
                <a:gd name="T51" fmla="*/ 4 h 16"/>
                <a:gd name="T52" fmla="*/ 0 w 14"/>
                <a:gd name="T53" fmla="*/ 5 h 16"/>
                <a:gd name="T54" fmla="*/ 0 w 14"/>
                <a:gd name="T55" fmla="*/ 7 h 16"/>
                <a:gd name="T56" fmla="*/ 0 w 14"/>
                <a:gd name="T57" fmla="*/ 8 h 16"/>
                <a:gd name="T58" fmla="*/ 0 w 14"/>
                <a:gd name="T59" fmla="*/ 9 h 16"/>
                <a:gd name="T60" fmla="*/ 0 w 14"/>
                <a:gd name="T61" fmla="*/ 10 h 16"/>
                <a:gd name="T62" fmla="*/ 0 w 14"/>
                <a:gd name="T63" fmla="*/ 11 h 16"/>
                <a:gd name="T64" fmla="*/ 0 w 14"/>
                <a:gd name="T65" fmla="*/ 12 h 16"/>
                <a:gd name="T66" fmla="*/ 1 w 14"/>
                <a:gd name="T67" fmla="*/ 13 h 16"/>
                <a:gd name="T68" fmla="*/ 2 w 14"/>
                <a:gd name="T69" fmla="*/ 14 h 16"/>
                <a:gd name="T70" fmla="*/ 3 w 14"/>
                <a:gd name="T71" fmla="*/ 14 h 16"/>
                <a:gd name="T72" fmla="*/ 3 w 14"/>
                <a:gd name="T73" fmla="*/ 15 h 16"/>
                <a:gd name="T74" fmla="*/ 4 w 14"/>
                <a:gd name="T75" fmla="*/ 15 h 16"/>
                <a:gd name="T76" fmla="*/ 6 w 14"/>
                <a:gd name="T7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16">
                  <a:moveTo>
                    <a:pt x="6" y="15"/>
                  </a:moveTo>
                  <a:lnTo>
                    <a:pt x="7" y="15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5"/>
                  </a:lnTo>
                  <a:lnTo>
                    <a:pt x="4" y="15"/>
                  </a:lnTo>
                  <a:lnTo>
                    <a:pt x="6" y="15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4" name="Freeform 111">
              <a:extLst>
                <a:ext uri="{FF2B5EF4-FFF2-40B4-BE49-F238E27FC236}">
                  <a16:creationId xmlns:a16="http://schemas.microsoft.com/office/drawing/2014/main" id="{FA980F72-F7C0-4C88-B178-17FA81678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6741" y="3263697"/>
              <a:ext cx="31450" cy="29886"/>
            </a:xfrm>
            <a:custGeom>
              <a:avLst/>
              <a:gdLst>
                <a:gd name="T0" fmla="*/ 1 w 18"/>
                <a:gd name="T1" fmla="*/ 6 h 17"/>
                <a:gd name="T2" fmla="*/ 0 w 18"/>
                <a:gd name="T3" fmla="*/ 16 h 17"/>
                <a:gd name="T4" fmla="*/ 9 w 18"/>
                <a:gd name="T5" fmla="*/ 16 h 17"/>
                <a:gd name="T6" fmla="*/ 17 w 18"/>
                <a:gd name="T7" fmla="*/ 6 h 17"/>
                <a:gd name="T8" fmla="*/ 7 w 18"/>
                <a:gd name="T9" fmla="*/ 0 h 17"/>
                <a:gd name="T10" fmla="*/ 1 w 18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6"/>
                  </a:moveTo>
                  <a:lnTo>
                    <a:pt x="0" y="16"/>
                  </a:lnTo>
                  <a:lnTo>
                    <a:pt x="9" y="16"/>
                  </a:lnTo>
                  <a:lnTo>
                    <a:pt x="17" y="6"/>
                  </a:lnTo>
                  <a:lnTo>
                    <a:pt x="7" y="0"/>
                  </a:lnTo>
                  <a:lnTo>
                    <a:pt x="1" y="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5" name="Freeform 112">
              <a:extLst>
                <a:ext uri="{FF2B5EF4-FFF2-40B4-BE49-F238E27FC236}">
                  <a16:creationId xmlns:a16="http://schemas.microsoft.com/office/drawing/2014/main" id="{B94123A5-8316-487E-B50E-FDD40F358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630" y="3196060"/>
              <a:ext cx="58182" cy="28313"/>
            </a:xfrm>
            <a:custGeom>
              <a:avLst/>
              <a:gdLst>
                <a:gd name="T0" fmla="*/ 16 w 32"/>
                <a:gd name="T1" fmla="*/ 11 h 16"/>
                <a:gd name="T2" fmla="*/ 15 w 32"/>
                <a:gd name="T3" fmla="*/ 11 h 16"/>
                <a:gd name="T4" fmla="*/ 14 w 32"/>
                <a:gd name="T5" fmla="*/ 11 h 16"/>
                <a:gd name="T6" fmla="*/ 12 w 32"/>
                <a:gd name="T7" fmla="*/ 11 h 16"/>
                <a:gd name="T8" fmla="*/ 12 w 32"/>
                <a:gd name="T9" fmla="*/ 12 h 16"/>
                <a:gd name="T10" fmla="*/ 11 w 32"/>
                <a:gd name="T11" fmla="*/ 12 h 16"/>
                <a:gd name="T12" fmla="*/ 9 w 32"/>
                <a:gd name="T13" fmla="*/ 13 h 16"/>
                <a:gd name="T14" fmla="*/ 8 w 32"/>
                <a:gd name="T15" fmla="*/ 13 h 16"/>
                <a:gd name="T16" fmla="*/ 6 w 32"/>
                <a:gd name="T17" fmla="*/ 14 h 16"/>
                <a:gd name="T18" fmla="*/ 5 w 32"/>
                <a:gd name="T19" fmla="*/ 14 h 16"/>
                <a:gd name="T20" fmla="*/ 4 w 32"/>
                <a:gd name="T21" fmla="*/ 15 h 16"/>
                <a:gd name="T22" fmla="*/ 3 w 32"/>
                <a:gd name="T23" fmla="*/ 14 h 16"/>
                <a:gd name="T24" fmla="*/ 1 w 32"/>
                <a:gd name="T25" fmla="*/ 14 h 16"/>
                <a:gd name="T26" fmla="*/ 0 w 32"/>
                <a:gd name="T27" fmla="*/ 13 h 16"/>
                <a:gd name="T28" fmla="*/ 0 w 32"/>
                <a:gd name="T29" fmla="*/ 12 h 16"/>
                <a:gd name="T30" fmla="*/ 0 w 32"/>
                <a:gd name="T31" fmla="*/ 11 h 16"/>
                <a:gd name="T32" fmla="*/ 0 w 32"/>
                <a:gd name="T33" fmla="*/ 10 h 16"/>
                <a:gd name="T34" fmla="*/ 0 w 32"/>
                <a:gd name="T35" fmla="*/ 9 h 16"/>
                <a:gd name="T36" fmla="*/ 0 w 32"/>
                <a:gd name="T37" fmla="*/ 8 h 16"/>
                <a:gd name="T38" fmla="*/ 0 w 32"/>
                <a:gd name="T39" fmla="*/ 7 h 16"/>
                <a:gd name="T40" fmla="*/ 0 w 32"/>
                <a:gd name="T41" fmla="*/ 6 h 16"/>
                <a:gd name="T42" fmla="*/ 0 w 32"/>
                <a:gd name="T43" fmla="*/ 5 h 16"/>
                <a:gd name="T44" fmla="*/ 1 w 32"/>
                <a:gd name="T45" fmla="*/ 4 h 16"/>
                <a:gd name="T46" fmla="*/ 2 w 32"/>
                <a:gd name="T47" fmla="*/ 4 h 16"/>
                <a:gd name="T48" fmla="*/ 3 w 32"/>
                <a:gd name="T49" fmla="*/ 4 h 16"/>
                <a:gd name="T50" fmla="*/ 4 w 32"/>
                <a:gd name="T51" fmla="*/ 4 h 16"/>
                <a:gd name="T52" fmla="*/ 5 w 32"/>
                <a:gd name="T53" fmla="*/ 4 h 16"/>
                <a:gd name="T54" fmla="*/ 7 w 32"/>
                <a:gd name="T55" fmla="*/ 4 h 16"/>
                <a:gd name="T56" fmla="*/ 8 w 32"/>
                <a:gd name="T57" fmla="*/ 4 h 16"/>
                <a:gd name="T58" fmla="*/ 10 w 32"/>
                <a:gd name="T59" fmla="*/ 4 h 16"/>
                <a:gd name="T60" fmla="*/ 12 w 32"/>
                <a:gd name="T61" fmla="*/ 4 h 16"/>
                <a:gd name="T62" fmla="*/ 14 w 32"/>
                <a:gd name="T63" fmla="*/ 4 h 16"/>
                <a:gd name="T64" fmla="*/ 15 w 32"/>
                <a:gd name="T65" fmla="*/ 4 h 16"/>
                <a:gd name="T66" fmla="*/ 16 w 32"/>
                <a:gd name="T67" fmla="*/ 4 h 16"/>
                <a:gd name="T68" fmla="*/ 18 w 32"/>
                <a:gd name="T69" fmla="*/ 4 h 16"/>
                <a:gd name="T70" fmla="*/ 19 w 32"/>
                <a:gd name="T71" fmla="*/ 3 h 16"/>
                <a:gd name="T72" fmla="*/ 20 w 32"/>
                <a:gd name="T73" fmla="*/ 2 h 16"/>
                <a:gd name="T74" fmla="*/ 23 w 32"/>
                <a:gd name="T75" fmla="*/ 2 h 16"/>
                <a:gd name="T76" fmla="*/ 24 w 32"/>
                <a:gd name="T77" fmla="*/ 1 h 16"/>
                <a:gd name="T78" fmla="*/ 26 w 32"/>
                <a:gd name="T79" fmla="*/ 0 h 16"/>
                <a:gd name="T80" fmla="*/ 27 w 32"/>
                <a:gd name="T81" fmla="*/ 0 h 16"/>
                <a:gd name="T82" fmla="*/ 28 w 32"/>
                <a:gd name="T83" fmla="*/ 0 h 16"/>
                <a:gd name="T84" fmla="*/ 29 w 32"/>
                <a:gd name="T85" fmla="*/ 0 h 16"/>
                <a:gd name="T86" fmla="*/ 31 w 32"/>
                <a:gd name="T87" fmla="*/ 0 h 16"/>
                <a:gd name="T88" fmla="*/ 31 w 32"/>
                <a:gd name="T89" fmla="*/ 1 h 16"/>
                <a:gd name="T90" fmla="*/ 31 w 32"/>
                <a:gd name="T91" fmla="*/ 2 h 16"/>
                <a:gd name="T92" fmla="*/ 31 w 32"/>
                <a:gd name="T93" fmla="*/ 3 h 16"/>
                <a:gd name="T94" fmla="*/ 30 w 32"/>
                <a:gd name="T95" fmla="*/ 4 h 16"/>
                <a:gd name="T96" fmla="*/ 29 w 32"/>
                <a:gd name="T97" fmla="*/ 4 h 16"/>
                <a:gd name="T98" fmla="*/ 28 w 32"/>
                <a:gd name="T99" fmla="*/ 4 h 16"/>
                <a:gd name="T100" fmla="*/ 27 w 32"/>
                <a:gd name="T101" fmla="*/ 6 h 16"/>
                <a:gd name="T102" fmla="*/ 27 w 32"/>
                <a:gd name="T103" fmla="*/ 7 h 16"/>
                <a:gd name="T104" fmla="*/ 27 w 32"/>
                <a:gd name="T105" fmla="*/ 8 h 16"/>
                <a:gd name="T106" fmla="*/ 27 w 32"/>
                <a:gd name="T107" fmla="*/ 9 h 16"/>
                <a:gd name="T108" fmla="*/ 26 w 32"/>
                <a:gd name="T109" fmla="*/ 9 h 16"/>
                <a:gd name="T110" fmla="*/ 26 w 32"/>
                <a:gd name="T111" fmla="*/ 10 h 16"/>
                <a:gd name="T112" fmla="*/ 24 w 32"/>
                <a:gd name="T113" fmla="*/ 11 h 16"/>
                <a:gd name="T114" fmla="*/ 23 w 32"/>
                <a:gd name="T115" fmla="*/ 11 h 16"/>
                <a:gd name="T116" fmla="*/ 21 w 32"/>
                <a:gd name="T117" fmla="*/ 11 h 16"/>
                <a:gd name="T118" fmla="*/ 19 w 32"/>
                <a:gd name="T119" fmla="*/ 11 h 16"/>
                <a:gd name="T120" fmla="*/ 18 w 32"/>
                <a:gd name="T121" fmla="*/ 11 h 16"/>
                <a:gd name="T122" fmla="*/ 16 w 32"/>
                <a:gd name="T1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" h="16">
                  <a:moveTo>
                    <a:pt x="16" y="11"/>
                  </a:move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7" y="8"/>
                  </a:lnTo>
                  <a:lnTo>
                    <a:pt x="27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6" y="1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6" name="Freeform 116">
              <a:extLst>
                <a:ext uri="{FF2B5EF4-FFF2-40B4-BE49-F238E27FC236}">
                  <a16:creationId xmlns:a16="http://schemas.microsoft.com/office/drawing/2014/main" id="{D9BAE7C0-BF1F-46D5-8AAD-D888B5225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2933" y="4495319"/>
              <a:ext cx="23587" cy="23594"/>
            </a:xfrm>
            <a:custGeom>
              <a:avLst/>
              <a:gdLst>
                <a:gd name="T0" fmla="*/ 7 w 14"/>
                <a:gd name="T1" fmla="*/ 12 h 13"/>
                <a:gd name="T2" fmla="*/ 7 w 14"/>
                <a:gd name="T3" fmla="*/ 11 h 13"/>
                <a:gd name="T4" fmla="*/ 8 w 14"/>
                <a:gd name="T5" fmla="*/ 11 h 13"/>
                <a:gd name="T6" fmla="*/ 9 w 14"/>
                <a:gd name="T7" fmla="*/ 11 h 13"/>
                <a:gd name="T8" fmla="*/ 10 w 14"/>
                <a:gd name="T9" fmla="*/ 10 h 13"/>
                <a:gd name="T10" fmla="*/ 11 w 14"/>
                <a:gd name="T11" fmla="*/ 8 h 13"/>
                <a:gd name="T12" fmla="*/ 13 w 14"/>
                <a:gd name="T13" fmla="*/ 8 h 13"/>
                <a:gd name="T14" fmla="*/ 13 w 14"/>
                <a:gd name="T15" fmla="*/ 6 h 13"/>
                <a:gd name="T16" fmla="*/ 13 w 14"/>
                <a:gd name="T17" fmla="*/ 5 h 13"/>
                <a:gd name="T18" fmla="*/ 13 w 14"/>
                <a:gd name="T19" fmla="*/ 4 h 13"/>
                <a:gd name="T20" fmla="*/ 13 w 14"/>
                <a:gd name="T21" fmla="*/ 3 h 13"/>
                <a:gd name="T22" fmla="*/ 11 w 14"/>
                <a:gd name="T23" fmla="*/ 3 h 13"/>
                <a:gd name="T24" fmla="*/ 11 w 14"/>
                <a:gd name="T25" fmla="*/ 2 h 13"/>
                <a:gd name="T26" fmla="*/ 11 w 14"/>
                <a:gd name="T27" fmla="*/ 1 h 13"/>
                <a:gd name="T28" fmla="*/ 10 w 14"/>
                <a:gd name="T29" fmla="*/ 1 h 13"/>
                <a:gd name="T30" fmla="*/ 9 w 14"/>
                <a:gd name="T31" fmla="*/ 0 h 13"/>
                <a:gd name="T32" fmla="*/ 8 w 14"/>
                <a:gd name="T33" fmla="*/ 0 h 13"/>
                <a:gd name="T34" fmla="*/ 7 w 14"/>
                <a:gd name="T35" fmla="*/ 0 h 13"/>
                <a:gd name="T36" fmla="*/ 4 w 14"/>
                <a:gd name="T37" fmla="*/ 0 h 13"/>
                <a:gd name="T38" fmla="*/ 3 w 14"/>
                <a:gd name="T39" fmla="*/ 0 h 13"/>
                <a:gd name="T40" fmla="*/ 2 w 14"/>
                <a:gd name="T41" fmla="*/ 0 h 13"/>
                <a:gd name="T42" fmla="*/ 2 w 14"/>
                <a:gd name="T43" fmla="*/ 1 h 13"/>
                <a:gd name="T44" fmla="*/ 1 w 14"/>
                <a:gd name="T45" fmla="*/ 1 h 13"/>
                <a:gd name="T46" fmla="*/ 1 w 14"/>
                <a:gd name="T47" fmla="*/ 2 h 13"/>
                <a:gd name="T48" fmla="*/ 1 w 14"/>
                <a:gd name="T49" fmla="*/ 3 h 13"/>
                <a:gd name="T50" fmla="*/ 0 w 14"/>
                <a:gd name="T51" fmla="*/ 3 h 13"/>
                <a:gd name="T52" fmla="*/ 0 w 14"/>
                <a:gd name="T53" fmla="*/ 4 h 13"/>
                <a:gd name="T54" fmla="*/ 0 w 14"/>
                <a:gd name="T55" fmla="*/ 5 h 13"/>
                <a:gd name="T56" fmla="*/ 0 w 14"/>
                <a:gd name="T57" fmla="*/ 6 h 13"/>
                <a:gd name="T58" fmla="*/ 0 w 14"/>
                <a:gd name="T59" fmla="*/ 8 h 13"/>
                <a:gd name="T60" fmla="*/ 1 w 14"/>
                <a:gd name="T61" fmla="*/ 8 h 13"/>
                <a:gd name="T62" fmla="*/ 2 w 14"/>
                <a:gd name="T63" fmla="*/ 10 h 13"/>
                <a:gd name="T64" fmla="*/ 2 w 14"/>
                <a:gd name="T65" fmla="*/ 11 h 13"/>
                <a:gd name="T66" fmla="*/ 3 w 14"/>
                <a:gd name="T67" fmla="*/ 11 h 13"/>
                <a:gd name="T68" fmla="*/ 4 w 14"/>
                <a:gd name="T69" fmla="*/ 11 h 13"/>
                <a:gd name="T70" fmla="*/ 7 w 14"/>
                <a:gd name="T7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13">
                  <a:moveTo>
                    <a:pt x="7" y="12"/>
                  </a:moveTo>
                  <a:lnTo>
                    <a:pt x="7" y="11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7" y="1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7" name="Freeform 117">
              <a:extLst>
                <a:ext uri="{FF2B5EF4-FFF2-40B4-BE49-F238E27FC236}">
                  <a16:creationId xmlns:a16="http://schemas.microsoft.com/office/drawing/2014/main" id="{72BC3D76-732D-419B-98F7-8E3090225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2687" y="4487455"/>
              <a:ext cx="26732" cy="28313"/>
            </a:xfrm>
            <a:custGeom>
              <a:avLst/>
              <a:gdLst>
                <a:gd name="T0" fmla="*/ 2 w 15"/>
                <a:gd name="T1" fmla="*/ 5 h 16"/>
                <a:gd name="T2" fmla="*/ 9 w 15"/>
                <a:gd name="T3" fmla="*/ 0 h 16"/>
                <a:gd name="T4" fmla="*/ 14 w 15"/>
                <a:gd name="T5" fmla="*/ 5 h 16"/>
                <a:gd name="T6" fmla="*/ 13 w 15"/>
                <a:gd name="T7" fmla="*/ 15 h 16"/>
                <a:gd name="T8" fmla="*/ 0 w 15"/>
                <a:gd name="T9" fmla="*/ 11 h 16"/>
                <a:gd name="T10" fmla="*/ 2 w 15"/>
                <a:gd name="T1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5"/>
                  </a:moveTo>
                  <a:lnTo>
                    <a:pt x="9" y="0"/>
                  </a:lnTo>
                  <a:lnTo>
                    <a:pt x="14" y="5"/>
                  </a:lnTo>
                  <a:lnTo>
                    <a:pt x="13" y="15"/>
                  </a:lnTo>
                  <a:lnTo>
                    <a:pt x="0" y="11"/>
                  </a:lnTo>
                  <a:lnTo>
                    <a:pt x="2" y="5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8" name="Freeform 118">
              <a:extLst>
                <a:ext uri="{FF2B5EF4-FFF2-40B4-BE49-F238E27FC236}">
                  <a16:creationId xmlns:a16="http://schemas.microsoft.com/office/drawing/2014/main" id="{CC39ED1F-DA41-4B70-9C3B-057A0CAB6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8412" y="3518515"/>
              <a:ext cx="45602" cy="89658"/>
            </a:xfrm>
            <a:custGeom>
              <a:avLst/>
              <a:gdLst>
                <a:gd name="T0" fmla="*/ 12 w 25"/>
                <a:gd name="T1" fmla="*/ 0 h 51"/>
                <a:gd name="T2" fmla="*/ 2 w 25"/>
                <a:gd name="T3" fmla="*/ 15 h 51"/>
                <a:gd name="T4" fmla="*/ 0 w 25"/>
                <a:gd name="T5" fmla="*/ 34 h 51"/>
                <a:gd name="T6" fmla="*/ 16 w 25"/>
                <a:gd name="T7" fmla="*/ 50 h 51"/>
                <a:gd name="T8" fmla="*/ 24 w 25"/>
                <a:gd name="T9" fmla="*/ 26 h 51"/>
                <a:gd name="T10" fmla="*/ 12 w 25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1">
                  <a:moveTo>
                    <a:pt x="12" y="0"/>
                  </a:moveTo>
                  <a:lnTo>
                    <a:pt x="2" y="15"/>
                  </a:lnTo>
                  <a:lnTo>
                    <a:pt x="0" y="34"/>
                  </a:lnTo>
                  <a:lnTo>
                    <a:pt x="16" y="50"/>
                  </a:lnTo>
                  <a:lnTo>
                    <a:pt x="24" y="26"/>
                  </a:lnTo>
                  <a:lnTo>
                    <a:pt x="12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E806BF9B-C2D8-4CF1-B15F-196A06B82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045" y="4295554"/>
              <a:ext cx="45602" cy="42470"/>
            </a:xfrm>
            <a:custGeom>
              <a:avLst/>
              <a:gdLst>
                <a:gd name="T0" fmla="*/ 2 w 26"/>
                <a:gd name="T1" fmla="*/ 0 h 24"/>
                <a:gd name="T2" fmla="*/ 13 w 26"/>
                <a:gd name="T3" fmla="*/ 2 h 24"/>
                <a:gd name="T4" fmla="*/ 21 w 26"/>
                <a:gd name="T5" fmla="*/ 10 h 24"/>
                <a:gd name="T6" fmla="*/ 25 w 26"/>
                <a:gd name="T7" fmla="*/ 21 h 24"/>
                <a:gd name="T8" fmla="*/ 15 w 26"/>
                <a:gd name="T9" fmla="*/ 23 h 24"/>
                <a:gd name="T10" fmla="*/ 0 w 26"/>
                <a:gd name="T11" fmla="*/ 9 h 24"/>
                <a:gd name="T12" fmla="*/ 2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2" y="0"/>
                  </a:moveTo>
                  <a:lnTo>
                    <a:pt x="13" y="2"/>
                  </a:lnTo>
                  <a:lnTo>
                    <a:pt x="21" y="10"/>
                  </a:lnTo>
                  <a:lnTo>
                    <a:pt x="25" y="21"/>
                  </a:lnTo>
                  <a:lnTo>
                    <a:pt x="15" y="23"/>
                  </a:lnTo>
                  <a:lnTo>
                    <a:pt x="0" y="9"/>
                  </a:lnTo>
                  <a:lnTo>
                    <a:pt x="2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FB9E692C-BC5C-4840-8E7F-64E11589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709" y="4531497"/>
              <a:ext cx="39312" cy="28313"/>
            </a:xfrm>
            <a:custGeom>
              <a:avLst/>
              <a:gdLst>
                <a:gd name="T0" fmla="*/ 3 w 21"/>
                <a:gd name="T1" fmla="*/ 2 h 15"/>
                <a:gd name="T2" fmla="*/ 0 w 21"/>
                <a:gd name="T3" fmla="*/ 14 h 15"/>
                <a:gd name="T4" fmla="*/ 16 w 21"/>
                <a:gd name="T5" fmla="*/ 8 h 15"/>
                <a:gd name="T6" fmla="*/ 20 w 21"/>
                <a:gd name="T7" fmla="*/ 0 h 15"/>
                <a:gd name="T8" fmla="*/ 3 w 21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3" y="2"/>
                  </a:moveTo>
                  <a:lnTo>
                    <a:pt x="0" y="14"/>
                  </a:lnTo>
                  <a:lnTo>
                    <a:pt x="16" y="8"/>
                  </a:lnTo>
                  <a:lnTo>
                    <a:pt x="20" y="0"/>
                  </a:lnTo>
                  <a:lnTo>
                    <a:pt x="3" y="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E25A6001-3B64-47F6-8416-53BBAFEF0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7233" y="4304992"/>
              <a:ext cx="50319" cy="26740"/>
            </a:xfrm>
            <a:custGeom>
              <a:avLst/>
              <a:gdLst>
                <a:gd name="T0" fmla="*/ 14 w 28"/>
                <a:gd name="T1" fmla="*/ 13 h 14"/>
                <a:gd name="T2" fmla="*/ 11 w 28"/>
                <a:gd name="T3" fmla="*/ 13 h 14"/>
                <a:gd name="T4" fmla="*/ 10 w 28"/>
                <a:gd name="T5" fmla="*/ 13 h 14"/>
                <a:gd name="T6" fmla="*/ 8 w 28"/>
                <a:gd name="T7" fmla="*/ 13 h 14"/>
                <a:gd name="T8" fmla="*/ 6 w 28"/>
                <a:gd name="T9" fmla="*/ 13 h 14"/>
                <a:gd name="T10" fmla="*/ 5 w 28"/>
                <a:gd name="T11" fmla="*/ 13 h 14"/>
                <a:gd name="T12" fmla="*/ 3 w 28"/>
                <a:gd name="T13" fmla="*/ 13 h 14"/>
                <a:gd name="T14" fmla="*/ 2 w 28"/>
                <a:gd name="T15" fmla="*/ 13 h 14"/>
                <a:gd name="T16" fmla="*/ 1 w 28"/>
                <a:gd name="T17" fmla="*/ 13 h 14"/>
                <a:gd name="T18" fmla="*/ 0 w 28"/>
                <a:gd name="T19" fmla="*/ 10 h 14"/>
                <a:gd name="T20" fmla="*/ 0 w 28"/>
                <a:gd name="T21" fmla="*/ 7 h 14"/>
                <a:gd name="T22" fmla="*/ 0 w 28"/>
                <a:gd name="T23" fmla="*/ 5 h 14"/>
                <a:gd name="T24" fmla="*/ 1 w 28"/>
                <a:gd name="T25" fmla="*/ 5 h 14"/>
                <a:gd name="T26" fmla="*/ 2 w 28"/>
                <a:gd name="T27" fmla="*/ 2 h 14"/>
                <a:gd name="T28" fmla="*/ 3 w 28"/>
                <a:gd name="T29" fmla="*/ 2 h 14"/>
                <a:gd name="T30" fmla="*/ 3 w 28"/>
                <a:gd name="T31" fmla="*/ 0 h 14"/>
                <a:gd name="T32" fmla="*/ 5 w 28"/>
                <a:gd name="T33" fmla="*/ 0 h 14"/>
                <a:gd name="T34" fmla="*/ 6 w 28"/>
                <a:gd name="T35" fmla="*/ 0 h 14"/>
                <a:gd name="T36" fmla="*/ 8 w 28"/>
                <a:gd name="T37" fmla="*/ 0 h 14"/>
                <a:gd name="T38" fmla="*/ 10 w 28"/>
                <a:gd name="T39" fmla="*/ 0 h 14"/>
                <a:gd name="T40" fmla="*/ 11 w 28"/>
                <a:gd name="T41" fmla="*/ 0 h 14"/>
                <a:gd name="T42" fmla="*/ 14 w 28"/>
                <a:gd name="T43" fmla="*/ 0 h 14"/>
                <a:gd name="T44" fmla="*/ 17 w 28"/>
                <a:gd name="T45" fmla="*/ 0 h 14"/>
                <a:gd name="T46" fmla="*/ 18 w 28"/>
                <a:gd name="T47" fmla="*/ 0 h 14"/>
                <a:gd name="T48" fmla="*/ 20 w 28"/>
                <a:gd name="T49" fmla="*/ 0 h 14"/>
                <a:gd name="T50" fmla="*/ 21 w 28"/>
                <a:gd name="T51" fmla="*/ 0 h 14"/>
                <a:gd name="T52" fmla="*/ 23 w 28"/>
                <a:gd name="T53" fmla="*/ 0 h 14"/>
                <a:gd name="T54" fmla="*/ 24 w 28"/>
                <a:gd name="T55" fmla="*/ 2 h 14"/>
                <a:gd name="T56" fmla="*/ 25 w 28"/>
                <a:gd name="T57" fmla="*/ 5 h 14"/>
                <a:gd name="T58" fmla="*/ 26 w 28"/>
                <a:gd name="T59" fmla="*/ 5 h 14"/>
                <a:gd name="T60" fmla="*/ 26 w 28"/>
                <a:gd name="T61" fmla="*/ 7 h 14"/>
                <a:gd name="T62" fmla="*/ 27 w 28"/>
                <a:gd name="T63" fmla="*/ 7 h 14"/>
                <a:gd name="T64" fmla="*/ 26 w 28"/>
                <a:gd name="T65" fmla="*/ 10 h 14"/>
                <a:gd name="T66" fmla="*/ 25 w 28"/>
                <a:gd name="T67" fmla="*/ 13 h 14"/>
                <a:gd name="T68" fmla="*/ 24 w 28"/>
                <a:gd name="T69" fmla="*/ 13 h 14"/>
                <a:gd name="T70" fmla="*/ 23 w 28"/>
                <a:gd name="T71" fmla="*/ 13 h 14"/>
                <a:gd name="T72" fmla="*/ 21 w 28"/>
                <a:gd name="T73" fmla="*/ 13 h 14"/>
                <a:gd name="T74" fmla="*/ 20 w 28"/>
                <a:gd name="T75" fmla="*/ 13 h 14"/>
                <a:gd name="T76" fmla="*/ 18 w 28"/>
                <a:gd name="T77" fmla="*/ 13 h 14"/>
                <a:gd name="T78" fmla="*/ 17 w 28"/>
                <a:gd name="T79" fmla="*/ 13 h 14"/>
                <a:gd name="T80" fmla="*/ 14 w 28"/>
                <a:gd name="T8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14">
                  <a:moveTo>
                    <a:pt x="14" y="13"/>
                  </a:moveTo>
                  <a:lnTo>
                    <a:pt x="11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7" y="7"/>
                  </a:lnTo>
                  <a:lnTo>
                    <a:pt x="26" y="10"/>
                  </a:lnTo>
                  <a:lnTo>
                    <a:pt x="25" y="13"/>
                  </a:lnTo>
                  <a:lnTo>
                    <a:pt x="24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7" y="13"/>
                  </a:lnTo>
                  <a:lnTo>
                    <a:pt x="14" y="1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2" name="Freeform 124">
              <a:extLst>
                <a:ext uri="{FF2B5EF4-FFF2-40B4-BE49-F238E27FC236}">
                  <a16:creationId xmlns:a16="http://schemas.microsoft.com/office/drawing/2014/main" id="{491A8A73-F1D6-4D14-B168-C0E409E84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1655" y="3671092"/>
              <a:ext cx="51892" cy="75502"/>
            </a:xfrm>
            <a:custGeom>
              <a:avLst/>
              <a:gdLst>
                <a:gd name="T0" fmla="*/ 9 w 29"/>
                <a:gd name="T1" fmla="*/ 9 h 43"/>
                <a:gd name="T2" fmla="*/ 0 w 29"/>
                <a:gd name="T3" fmla="*/ 23 h 43"/>
                <a:gd name="T4" fmla="*/ 2 w 29"/>
                <a:gd name="T5" fmla="*/ 42 h 43"/>
                <a:gd name="T6" fmla="*/ 14 w 29"/>
                <a:gd name="T7" fmla="*/ 42 h 43"/>
                <a:gd name="T8" fmla="*/ 28 w 29"/>
                <a:gd name="T9" fmla="*/ 25 h 43"/>
                <a:gd name="T10" fmla="*/ 19 w 29"/>
                <a:gd name="T11" fmla="*/ 0 h 43"/>
                <a:gd name="T12" fmla="*/ 9 w 29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3">
                  <a:moveTo>
                    <a:pt x="9" y="9"/>
                  </a:moveTo>
                  <a:lnTo>
                    <a:pt x="0" y="23"/>
                  </a:lnTo>
                  <a:lnTo>
                    <a:pt x="2" y="42"/>
                  </a:lnTo>
                  <a:lnTo>
                    <a:pt x="14" y="42"/>
                  </a:lnTo>
                  <a:lnTo>
                    <a:pt x="28" y="25"/>
                  </a:lnTo>
                  <a:lnTo>
                    <a:pt x="19" y="0"/>
                  </a:lnTo>
                  <a:lnTo>
                    <a:pt x="9" y="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3" name="Freeform 125">
              <a:extLst>
                <a:ext uri="{FF2B5EF4-FFF2-40B4-BE49-F238E27FC236}">
                  <a16:creationId xmlns:a16="http://schemas.microsoft.com/office/drawing/2014/main" id="{A979D6F6-AAFA-406C-8D9A-B695442C8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3572" y="3867711"/>
              <a:ext cx="50319" cy="47189"/>
            </a:xfrm>
            <a:custGeom>
              <a:avLst/>
              <a:gdLst>
                <a:gd name="T0" fmla="*/ 16 w 28"/>
                <a:gd name="T1" fmla="*/ 5 h 26"/>
                <a:gd name="T2" fmla="*/ 2 w 28"/>
                <a:gd name="T3" fmla="*/ 0 h 26"/>
                <a:gd name="T4" fmla="*/ 0 w 28"/>
                <a:gd name="T5" fmla="*/ 12 h 26"/>
                <a:gd name="T6" fmla="*/ 9 w 28"/>
                <a:gd name="T7" fmla="*/ 22 h 26"/>
                <a:gd name="T8" fmla="*/ 17 w 28"/>
                <a:gd name="T9" fmla="*/ 25 h 26"/>
                <a:gd name="T10" fmla="*/ 18 w 28"/>
                <a:gd name="T11" fmla="*/ 25 h 26"/>
                <a:gd name="T12" fmla="*/ 19 w 28"/>
                <a:gd name="T13" fmla="*/ 25 h 26"/>
                <a:gd name="T14" fmla="*/ 20 w 28"/>
                <a:gd name="T15" fmla="*/ 25 h 26"/>
                <a:gd name="T16" fmla="*/ 21 w 28"/>
                <a:gd name="T17" fmla="*/ 24 h 26"/>
                <a:gd name="T18" fmla="*/ 23 w 28"/>
                <a:gd name="T19" fmla="*/ 23 h 26"/>
                <a:gd name="T20" fmla="*/ 24 w 28"/>
                <a:gd name="T21" fmla="*/ 22 h 26"/>
                <a:gd name="T22" fmla="*/ 25 w 28"/>
                <a:gd name="T23" fmla="*/ 22 h 26"/>
                <a:gd name="T24" fmla="*/ 26 w 28"/>
                <a:gd name="T25" fmla="*/ 21 h 26"/>
                <a:gd name="T26" fmla="*/ 27 w 28"/>
                <a:gd name="T27" fmla="*/ 19 h 26"/>
                <a:gd name="T28" fmla="*/ 27 w 28"/>
                <a:gd name="T29" fmla="*/ 18 h 26"/>
                <a:gd name="T30" fmla="*/ 27 w 28"/>
                <a:gd name="T31" fmla="*/ 16 h 26"/>
                <a:gd name="T32" fmla="*/ 26 w 28"/>
                <a:gd name="T33" fmla="*/ 15 h 26"/>
                <a:gd name="T34" fmla="*/ 25 w 28"/>
                <a:gd name="T35" fmla="*/ 13 h 26"/>
                <a:gd name="T36" fmla="*/ 24 w 28"/>
                <a:gd name="T37" fmla="*/ 11 h 26"/>
                <a:gd name="T38" fmla="*/ 23 w 28"/>
                <a:gd name="T39" fmla="*/ 10 h 26"/>
                <a:gd name="T40" fmla="*/ 21 w 28"/>
                <a:gd name="T41" fmla="*/ 9 h 26"/>
                <a:gd name="T42" fmla="*/ 20 w 28"/>
                <a:gd name="T43" fmla="*/ 8 h 26"/>
                <a:gd name="T44" fmla="*/ 19 w 28"/>
                <a:gd name="T45" fmla="*/ 8 h 26"/>
                <a:gd name="T46" fmla="*/ 18 w 28"/>
                <a:gd name="T47" fmla="*/ 7 h 26"/>
                <a:gd name="T48" fmla="*/ 17 w 28"/>
                <a:gd name="T49" fmla="*/ 6 h 26"/>
                <a:gd name="T50" fmla="*/ 16 w 28"/>
                <a:gd name="T51" fmla="*/ 6 h 26"/>
                <a:gd name="T52" fmla="*/ 16 w 28"/>
                <a:gd name="T5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6">
                  <a:moveTo>
                    <a:pt x="16" y="5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9" y="22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20" y="25"/>
                  </a:lnTo>
                  <a:lnTo>
                    <a:pt x="21" y="24"/>
                  </a:lnTo>
                  <a:lnTo>
                    <a:pt x="23" y="23"/>
                  </a:lnTo>
                  <a:lnTo>
                    <a:pt x="24" y="22"/>
                  </a:lnTo>
                  <a:lnTo>
                    <a:pt x="25" y="22"/>
                  </a:lnTo>
                  <a:lnTo>
                    <a:pt x="26" y="21"/>
                  </a:lnTo>
                  <a:lnTo>
                    <a:pt x="27" y="19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6" y="15"/>
                  </a:lnTo>
                  <a:lnTo>
                    <a:pt x="25" y="13"/>
                  </a:lnTo>
                  <a:lnTo>
                    <a:pt x="24" y="11"/>
                  </a:lnTo>
                  <a:lnTo>
                    <a:pt x="23" y="10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6" y="5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4" name="Freeform 126">
              <a:extLst>
                <a:ext uri="{FF2B5EF4-FFF2-40B4-BE49-F238E27FC236}">
                  <a16:creationId xmlns:a16="http://schemas.microsoft.com/office/drawing/2014/main" id="{986DB652-A8E4-4EE2-B2E8-52B0E527D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188" y="3850408"/>
              <a:ext cx="56609" cy="40897"/>
            </a:xfrm>
            <a:custGeom>
              <a:avLst/>
              <a:gdLst>
                <a:gd name="T0" fmla="*/ 2 w 32"/>
                <a:gd name="T1" fmla="*/ 3 h 24"/>
                <a:gd name="T2" fmla="*/ 0 w 32"/>
                <a:gd name="T3" fmla="*/ 15 h 24"/>
                <a:gd name="T4" fmla="*/ 11 w 32"/>
                <a:gd name="T5" fmla="*/ 21 h 24"/>
                <a:gd name="T6" fmla="*/ 31 w 32"/>
                <a:gd name="T7" fmla="*/ 23 h 24"/>
                <a:gd name="T8" fmla="*/ 31 w 32"/>
                <a:gd name="T9" fmla="*/ 9 h 24"/>
                <a:gd name="T10" fmla="*/ 16 w 32"/>
                <a:gd name="T11" fmla="*/ 0 h 24"/>
                <a:gd name="T12" fmla="*/ 2 w 32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" y="3"/>
                  </a:moveTo>
                  <a:lnTo>
                    <a:pt x="0" y="15"/>
                  </a:lnTo>
                  <a:lnTo>
                    <a:pt x="11" y="21"/>
                  </a:lnTo>
                  <a:lnTo>
                    <a:pt x="31" y="23"/>
                  </a:lnTo>
                  <a:lnTo>
                    <a:pt x="31" y="9"/>
                  </a:lnTo>
                  <a:lnTo>
                    <a:pt x="16" y="0"/>
                  </a:lnTo>
                  <a:lnTo>
                    <a:pt x="2" y="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5" name="Freeform 127">
              <a:extLst>
                <a:ext uri="{FF2B5EF4-FFF2-40B4-BE49-F238E27FC236}">
                  <a16:creationId xmlns:a16="http://schemas.microsoft.com/office/drawing/2014/main" id="{B3441E47-0D67-4379-BBB5-97E9B3243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3" y="3918045"/>
              <a:ext cx="39312" cy="36178"/>
            </a:xfrm>
            <a:custGeom>
              <a:avLst/>
              <a:gdLst>
                <a:gd name="T0" fmla="*/ 4 w 21"/>
                <a:gd name="T1" fmla="*/ 0 h 20"/>
                <a:gd name="T2" fmla="*/ 0 w 21"/>
                <a:gd name="T3" fmla="*/ 12 h 20"/>
                <a:gd name="T4" fmla="*/ 4 w 21"/>
                <a:gd name="T5" fmla="*/ 19 h 20"/>
                <a:gd name="T6" fmla="*/ 20 w 21"/>
                <a:gd name="T7" fmla="*/ 15 h 20"/>
                <a:gd name="T8" fmla="*/ 16 w 21"/>
                <a:gd name="T9" fmla="*/ 4 h 20"/>
                <a:gd name="T10" fmla="*/ 4 w 2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4" y="0"/>
                  </a:moveTo>
                  <a:lnTo>
                    <a:pt x="0" y="12"/>
                  </a:lnTo>
                  <a:lnTo>
                    <a:pt x="4" y="19"/>
                  </a:lnTo>
                  <a:lnTo>
                    <a:pt x="20" y="15"/>
                  </a:lnTo>
                  <a:lnTo>
                    <a:pt x="16" y="4"/>
                  </a:lnTo>
                  <a:lnTo>
                    <a:pt x="4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6" name="Freeform 128">
              <a:extLst>
                <a:ext uri="{FF2B5EF4-FFF2-40B4-BE49-F238E27FC236}">
                  <a16:creationId xmlns:a16="http://schemas.microsoft.com/office/drawing/2014/main" id="{B0741BC4-FB65-4A0B-BCF3-46DAD76AD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9370" y="3910181"/>
              <a:ext cx="31450" cy="26740"/>
            </a:xfrm>
            <a:custGeom>
              <a:avLst/>
              <a:gdLst>
                <a:gd name="T0" fmla="*/ 0 w 19"/>
                <a:gd name="T1" fmla="*/ 3 h 14"/>
                <a:gd name="T2" fmla="*/ 3 w 19"/>
                <a:gd name="T3" fmla="*/ 13 h 14"/>
                <a:gd name="T4" fmla="*/ 10 w 19"/>
                <a:gd name="T5" fmla="*/ 13 h 14"/>
                <a:gd name="T6" fmla="*/ 16 w 19"/>
                <a:gd name="T7" fmla="*/ 9 h 14"/>
                <a:gd name="T8" fmla="*/ 18 w 19"/>
                <a:gd name="T9" fmla="*/ 0 h 14"/>
                <a:gd name="T10" fmla="*/ 8 w 19"/>
                <a:gd name="T11" fmla="*/ 0 h 14"/>
                <a:gd name="T12" fmla="*/ 0 w 19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0" y="3"/>
                  </a:moveTo>
                  <a:lnTo>
                    <a:pt x="3" y="13"/>
                  </a:lnTo>
                  <a:lnTo>
                    <a:pt x="10" y="13"/>
                  </a:lnTo>
                  <a:lnTo>
                    <a:pt x="16" y="9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7" name="Freeform 129">
              <a:extLst>
                <a:ext uri="{FF2B5EF4-FFF2-40B4-BE49-F238E27FC236}">
                  <a16:creationId xmlns:a16="http://schemas.microsoft.com/office/drawing/2014/main" id="{68880B65-8799-406E-8D63-6248C31EB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3891" y="3985682"/>
              <a:ext cx="47175" cy="66064"/>
            </a:xfrm>
            <a:custGeom>
              <a:avLst/>
              <a:gdLst>
                <a:gd name="T0" fmla="*/ 18 w 27"/>
                <a:gd name="T1" fmla="*/ 0 h 37"/>
                <a:gd name="T2" fmla="*/ 8 w 27"/>
                <a:gd name="T3" fmla="*/ 11 h 37"/>
                <a:gd name="T4" fmla="*/ 3 w 27"/>
                <a:gd name="T5" fmla="*/ 27 h 37"/>
                <a:gd name="T6" fmla="*/ 0 w 27"/>
                <a:gd name="T7" fmla="*/ 36 h 37"/>
                <a:gd name="T8" fmla="*/ 13 w 27"/>
                <a:gd name="T9" fmla="*/ 32 h 37"/>
                <a:gd name="T10" fmla="*/ 20 w 27"/>
                <a:gd name="T11" fmla="*/ 19 h 37"/>
                <a:gd name="T12" fmla="*/ 26 w 27"/>
                <a:gd name="T13" fmla="*/ 5 h 37"/>
                <a:gd name="T14" fmla="*/ 18 w 2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7">
                  <a:moveTo>
                    <a:pt x="18" y="0"/>
                  </a:moveTo>
                  <a:lnTo>
                    <a:pt x="8" y="11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13" y="32"/>
                  </a:lnTo>
                  <a:lnTo>
                    <a:pt x="20" y="19"/>
                  </a:lnTo>
                  <a:lnTo>
                    <a:pt x="26" y="5"/>
                  </a:lnTo>
                  <a:lnTo>
                    <a:pt x="18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8" name="Freeform 130">
              <a:extLst>
                <a:ext uri="{FF2B5EF4-FFF2-40B4-BE49-F238E27FC236}">
                  <a16:creationId xmlns:a16="http://schemas.microsoft.com/office/drawing/2014/main" id="{01773BFF-4AC0-4102-B07D-5D2DA52D2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2638" y="3949504"/>
              <a:ext cx="26732" cy="26740"/>
            </a:xfrm>
            <a:custGeom>
              <a:avLst/>
              <a:gdLst>
                <a:gd name="T0" fmla="*/ 7 w 14"/>
                <a:gd name="T1" fmla="*/ 14 h 15"/>
                <a:gd name="T2" fmla="*/ 5 w 14"/>
                <a:gd name="T3" fmla="*/ 14 h 15"/>
                <a:gd name="T4" fmla="*/ 3 w 14"/>
                <a:gd name="T5" fmla="*/ 14 h 15"/>
                <a:gd name="T6" fmla="*/ 2 w 14"/>
                <a:gd name="T7" fmla="*/ 14 h 15"/>
                <a:gd name="T8" fmla="*/ 2 w 14"/>
                <a:gd name="T9" fmla="*/ 12 h 15"/>
                <a:gd name="T10" fmla="*/ 1 w 14"/>
                <a:gd name="T11" fmla="*/ 11 h 15"/>
                <a:gd name="T12" fmla="*/ 0 w 14"/>
                <a:gd name="T13" fmla="*/ 11 h 15"/>
                <a:gd name="T14" fmla="*/ 0 w 14"/>
                <a:gd name="T15" fmla="*/ 10 h 15"/>
                <a:gd name="T16" fmla="*/ 0 w 14"/>
                <a:gd name="T17" fmla="*/ 9 h 15"/>
                <a:gd name="T18" fmla="*/ 0 w 14"/>
                <a:gd name="T19" fmla="*/ 7 h 15"/>
                <a:gd name="T20" fmla="*/ 0 w 14"/>
                <a:gd name="T21" fmla="*/ 5 h 15"/>
                <a:gd name="T22" fmla="*/ 0 w 14"/>
                <a:gd name="T23" fmla="*/ 4 h 15"/>
                <a:gd name="T24" fmla="*/ 1 w 14"/>
                <a:gd name="T25" fmla="*/ 3 h 15"/>
                <a:gd name="T26" fmla="*/ 2 w 14"/>
                <a:gd name="T27" fmla="*/ 2 h 15"/>
                <a:gd name="T28" fmla="*/ 2 w 14"/>
                <a:gd name="T29" fmla="*/ 1 h 15"/>
                <a:gd name="T30" fmla="*/ 3 w 14"/>
                <a:gd name="T31" fmla="*/ 1 h 15"/>
                <a:gd name="T32" fmla="*/ 5 w 14"/>
                <a:gd name="T33" fmla="*/ 1 h 15"/>
                <a:gd name="T34" fmla="*/ 7 w 14"/>
                <a:gd name="T35" fmla="*/ 0 h 15"/>
                <a:gd name="T36" fmla="*/ 7 w 14"/>
                <a:gd name="T37" fmla="*/ 1 h 15"/>
                <a:gd name="T38" fmla="*/ 9 w 14"/>
                <a:gd name="T39" fmla="*/ 1 h 15"/>
                <a:gd name="T40" fmla="*/ 10 w 14"/>
                <a:gd name="T41" fmla="*/ 1 h 15"/>
                <a:gd name="T42" fmla="*/ 10 w 14"/>
                <a:gd name="T43" fmla="*/ 2 h 15"/>
                <a:gd name="T44" fmla="*/ 11 w 14"/>
                <a:gd name="T45" fmla="*/ 3 h 15"/>
                <a:gd name="T46" fmla="*/ 11 w 14"/>
                <a:gd name="T47" fmla="*/ 4 h 15"/>
                <a:gd name="T48" fmla="*/ 11 w 14"/>
                <a:gd name="T49" fmla="*/ 5 h 15"/>
                <a:gd name="T50" fmla="*/ 13 w 14"/>
                <a:gd name="T51" fmla="*/ 7 h 15"/>
                <a:gd name="T52" fmla="*/ 11 w 14"/>
                <a:gd name="T53" fmla="*/ 9 h 15"/>
                <a:gd name="T54" fmla="*/ 11 w 14"/>
                <a:gd name="T55" fmla="*/ 10 h 15"/>
                <a:gd name="T56" fmla="*/ 11 w 14"/>
                <a:gd name="T57" fmla="*/ 11 h 15"/>
                <a:gd name="T58" fmla="*/ 10 w 14"/>
                <a:gd name="T59" fmla="*/ 12 h 15"/>
                <a:gd name="T60" fmla="*/ 10 w 14"/>
                <a:gd name="T61" fmla="*/ 14 h 15"/>
                <a:gd name="T62" fmla="*/ 9 w 14"/>
                <a:gd name="T63" fmla="*/ 14 h 15"/>
                <a:gd name="T64" fmla="*/ 7 w 14"/>
                <a:gd name="T6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5">
                  <a:moveTo>
                    <a:pt x="7" y="14"/>
                  </a:moveTo>
                  <a:lnTo>
                    <a:pt x="5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9" y="14"/>
                  </a:lnTo>
                  <a:lnTo>
                    <a:pt x="7" y="1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69" name="Freeform 142">
              <a:extLst>
                <a:ext uri="{FF2B5EF4-FFF2-40B4-BE49-F238E27FC236}">
                  <a16:creationId xmlns:a16="http://schemas.microsoft.com/office/drawing/2014/main" id="{514ABB35-E8AD-4B52-9CAE-3874C76CF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6422" y="4298700"/>
              <a:ext cx="33022" cy="28313"/>
            </a:xfrm>
            <a:custGeom>
              <a:avLst/>
              <a:gdLst>
                <a:gd name="T0" fmla="*/ 9 w 19"/>
                <a:gd name="T1" fmla="*/ 14 h 15"/>
                <a:gd name="T2" fmla="*/ 8 w 19"/>
                <a:gd name="T3" fmla="*/ 14 h 15"/>
                <a:gd name="T4" fmla="*/ 6 w 19"/>
                <a:gd name="T5" fmla="*/ 14 h 15"/>
                <a:gd name="T6" fmla="*/ 5 w 19"/>
                <a:gd name="T7" fmla="*/ 14 h 15"/>
                <a:gd name="T8" fmla="*/ 4 w 19"/>
                <a:gd name="T9" fmla="*/ 14 h 15"/>
                <a:gd name="T10" fmla="*/ 3 w 19"/>
                <a:gd name="T11" fmla="*/ 12 h 15"/>
                <a:gd name="T12" fmla="*/ 2 w 19"/>
                <a:gd name="T13" fmla="*/ 12 h 15"/>
                <a:gd name="T14" fmla="*/ 1 w 19"/>
                <a:gd name="T15" fmla="*/ 12 h 15"/>
                <a:gd name="T16" fmla="*/ 0 w 19"/>
                <a:gd name="T17" fmla="*/ 12 h 15"/>
                <a:gd name="T18" fmla="*/ 0 w 19"/>
                <a:gd name="T19" fmla="*/ 11 h 15"/>
                <a:gd name="T20" fmla="*/ 0 w 19"/>
                <a:gd name="T21" fmla="*/ 9 h 15"/>
                <a:gd name="T22" fmla="*/ 0 w 19"/>
                <a:gd name="T23" fmla="*/ 7 h 15"/>
                <a:gd name="T24" fmla="*/ 0 w 19"/>
                <a:gd name="T25" fmla="*/ 6 h 15"/>
                <a:gd name="T26" fmla="*/ 0 w 19"/>
                <a:gd name="T27" fmla="*/ 4 h 15"/>
                <a:gd name="T28" fmla="*/ 1 w 19"/>
                <a:gd name="T29" fmla="*/ 4 h 15"/>
                <a:gd name="T30" fmla="*/ 2 w 19"/>
                <a:gd name="T31" fmla="*/ 3 h 15"/>
                <a:gd name="T32" fmla="*/ 3 w 19"/>
                <a:gd name="T33" fmla="*/ 3 h 15"/>
                <a:gd name="T34" fmla="*/ 4 w 19"/>
                <a:gd name="T35" fmla="*/ 1 h 15"/>
                <a:gd name="T36" fmla="*/ 5 w 19"/>
                <a:gd name="T37" fmla="*/ 1 h 15"/>
                <a:gd name="T38" fmla="*/ 6 w 19"/>
                <a:gd name="T39" fmla="*/ 1 h 15"/>
                <a:gd name="T40" fmla="*/ 8 w 19"/>
                <a:gd name="T41" fmla="*/ 1 h 15"/>
                <a:gd name="T42" fmla="*/ 9 w 19"/>
                <a:gd name="T43" fmla="*/ 0 h 15"/>
                <a:gd name="T44" fmla="*/ 9 w 19"/>
                <a:gd name="T45" fmla="*/ 1 h 15"/>
                <a:gd name="T46" fmla="*/ 11 w 19"/>
                <a:gd name="T47" fmla="*/ 1 h 15"/>
                <a:gd name="T48" fmla="*/ 13 w 19"/>
                <a:gd name="T49" fmla="*/ 1 h 15"/>
                <a:gd name="T50" fmla="*/ 14 w 19"/>
                <a:gd name="T51" fmla="*/ 3 h 15"/>
                <a:gd name="T52" fmla="*/ 15 w 19"/>
                <a:gd name="T53" fmla="*/ 3 h 15"/>
                <a:gd name="T54" fmla="*/ 15 w 19"/>
                <a:gd name="T55" fmla="*/ 4 h 15"/>
                <a:gd name="T56" fmla="*/ 16 w 19"/>
                <a:gd name="T57" fmla="*/ 4 h 15"/>
                <a:gd name="T58" fmla="*/ 17 w 19"/>
                <a:gd name="T59" fmla="*/ 6 h 15"/>
                <a:gd name="T60" fmla="*/ 17 w 19"/>
                <a:gd name="T61" fmla="*/ 7 h 15"/>
                <a:gd name="T62" fmla="*/ 18 w 19"/>
                <a:gd name="T63" fmla="*/ 7 h 15"/>
                <a:gd name="T64" fmla="*/ 17 w 19"/>
                <a:gd name="T65" fmla="*/ 9 h 15"/>
                <a:gd name="T66" fmla="*/ 17 w 19"/>
                <a:gd name="T67" fmla="*/ 11 h 15"/>
                <a:gd name="T68" fmla="*/ 16 w 19"/>
                <a:gd name="T69" fmla="*/ 11 h 15"/>
                <a:gd name="T70" fmla="*/ 16 w 19"/>
                <a:gd name="T71" fmla="*/ 12 h 15"/>
                <a:gd name="T72" fmla="*/ 15 w 19"/>
                <a:gd name="T73" fmla="*/ 12 h 15"/>
                <a:gd name="T74" fmla="*/ 14 w 19"/>
                <a:gd name="T75" fmla="*/ 12 h 15"/>
                <a:gd name="T76" fmla="*/ 13 w 19"/>
                <a:gd name="T77" fmla="*/ 14 h 15"/>
                <a:gd name="T78" fmla="*/ 11 w 19"/>
                <a:gd name="T79" fmla="*/ 14 h 15"/>
                <a:gd name="T80" fmla="*/ 9 w 19"/>
                <a:gd name="T8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15">
                  <a:moveTo>
                    <a:pt x="9" y="14"/>
                  </a:moveTo>
                  <a:lnTo>
                    <a:pt x="8" y="14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4" y="12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9" y="1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0" name="Freeform 143">
              <a:extLst>
                <a:ext uri="{FF2B5EF4-FFF2-40B4-BE49-F238E27FC236}">
                  <a16:creationId xmlns:a16="http://schemas.microsoft.com/office/drawing/2014/main" id="{7CF186BB-3676-40A9-BDC9-D6FAD302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763" y="4422963"/>
              <a:ext cx="240590" cy="81794"/>
            </a:xfrm>
            <a:custGeom>
              <a:avLst/>
              <a:gdLst>
                <a:gd name="T0" fmla="*/ 19 w 135"/>
                <a:gd name="T1" fmla="*/ 2 h 46"/>
                <a:gd name="T2" fmla="*/ 8 w 135"/>
                <a:gd name="T3" fmla="*/ 7 h 46"/>
                <a:gd name="T4" fmla="*/ 0 w 135"/>
                <a:gd name="T5" fmla="*/ 17 h 46"/>
                <a:gd name="T6" fmla="*/ 8 w 135"/>
                <a:gd name="T7" fmla="*/ 31 h 46"/>
                <a:gd name="T8" fmla="*/ 35 w 135"/>
                <a:gd name="T9" fmla="*/ 31 h 46"/>
                <a:gd name="T10" fmla="*/ 45 w 135"/>
                <a:gd name="T11" fmla="*/ 36 h 46"/>
                <a:gd name="T12" fmla="*/ 68 w 135"/>
                <a:gd name="T13" fmla="*/ 36 h 46"/>
                <a:gd name="T14" fmla="*/ 70 w 135"/>
                <a:gd name="T15" fmla="*/ 45 h 46"/>
                <a:gd name="T16" fmla="*/ 112 w 135"/>
                <a:gd name="T17" fmla="*/ 45 h 46"/>
                <a:gd name="T18" fmla="*/ 123 w 135"/>
                <a:gd name="T19" fmla="*/ 45 h 46"/>
                <a:gd name="T20" fmla="*/ 133 w 135"/>
                <a:gd name="T21" fmla="*/ 45 h 46"/>
                <a:gd name="T22" fmla="*/ 134 w 135"/>
                <a:gd name="T23" fmla="*/ 34 h 46"/>
                <a:gd name="T24" fmla="*/ 121 w 135"/>
                <a:gd name="T25" fmla="*/ 28 h 46"/>
                <a:gd name="T26" fmla="*/ 123 w 135"/>
                <a:gd name="T27" fmla="*/ 17 h 46"/>
                <a:gd name="T28" fmla="*/ 110 w 135"/>
                <a:gd name="T29" fmla="*/ 18 h 46"/>
                <a:gd name="T30" fmla="*/ 94 w 135"/>
                <a:gd name="T31" fmla="*/ 17 h 46"/>
                <a:gd name="T32" fmla="*/ 82 w 135"/>
                <a:gd name="T33" fmla="*/ 9 h 46"/>
                <a:gd name="T34" fmla="*/ 61 w 135"/>
                <a:gd name="T35" fmla="*/ 8 h 46"/>
                <a:gd name="T36" fmla="*/ 40 w 135"/>
                <a:gd name="T37" fmla="*/ 0 h 46"/>
                <a:gd name="T38" fmla="*/ 19 w 135"/>
                <a:gd name="T3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46">
                  <a:moveTo>
                    <a:pt x="19" y="2"/>
                  </a:moveTo>
                  <a:lnTo>
                    <a:pt x="8" y="7"/>
                  </a:lnTo>
                  <a:lnTo>
                    <a:pt x="0" y="17"/>
                  </a:lnTo>
                  <a:lnTo>
                    <a:pt x="8" y="31"/>
                  </a:lnTo>
                  <a:lnTo>
                    <a:pt x="35" y="31"/>
                  </a:lnTo>
                  <a:lnTo>
                    <a:pt x="45" y="36"/>
                  </a:lnTo>
                  <a:lnTo>
                    <a:pt x="68" y="36"/>
                  </a:lnTo>
                  <a:lnTo>
                    <a:pt x="70" y="45"/>
                  </a:lnTo>
                  <a:lnTo>
                    <a:pt x="112" y="45"/>
                  </a:lnTo>
                  <a:lnTo>
                    <a:pt x="123" y="45"/>
                  </a:lnTo>
                  <a:lnTo>
                    <a:pt x="133" y="45"/>
                  </a:lnTo>
                  <a:lnTo>
                    <a:pt x="134" y="34"/>
                  </a:lnTo>
                  <a:lnTo>
                    <a:pt x="121" y="28"/>
                  </a:lnTo>
                  <a:lnTo>
                    <a:pt x="123" y="17"/>
                  </a:lnTo>
                  <a:lnTo>
                    <a:pt x="110" y="18"/>
                  </a:lnTo>
                  <a:lnTo>
                    <a:pt x="94" y="17"/>
                  </a:lnTo>
                  <a:lnTo>
                    <a:pt x="82" y="9"/>
                  </a:lnTo>
                  <a:lnTo>
                    <a:pt x="61" y="8"/>
                  </a:lnTo>
                  <a:lnTo>
                    <a:pt x="40" y="0"/>
                  </a:lnTo>
                  <a:lnTo>
                    <a:pt x="19" y="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1" name="Freeform 144">
              <a:extLst>
                <a:ext uri="{FF2B5EF4-FFF2-40B4-BE49-F238E27FC236}">
                  <a16:creationId xmlns:a16="http://schemas.microsoft.com/office/drawing/2014/main" id="{E6A8EDCD-E22A-42C0-B8D0-AAD31BABC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382" y="4495319"/>
              <a:ext cx="26732" cy="23594"/>
            </a:xfrm>
            <a:custGeom>
              <a:avLst/>
              <a:gdLst>
                <a:gd name="T0" fmla="*/ 7 w 15"/>
                <a:gd name="T1" fmla="*/ 12 h 13"/>
                <a:gd name="T2" fmla="*/ 4 w 15"/>
                <a:gd name="T3" fmla="*/ 11 h 13"/>
                <a:gd name="T4" fmla="*/ 2 w 15"/>
                <a:gd name="T5" fmla="*/ 11 h 13"/>
                <a:gd name="T6" fmla="*/ 0 w 15"/>
                <a:gd name="T7" fmla="*/ 10 h 13"/>
                <a:gd name="T8" fmla="*/ 0 w 15"/>
                <a:gd name="T9" fmla="*/ 8 h 13"/>
                <a:gd name="T10" fmla="*/ 0 w 15"/>
                <a:gd name="T11" fmla="*/ 6 h 13"/>
                <a:gd name="T12" fmla="*/ 0 w 15"/>
                <a:gd name="T13" fmla="*/ 5 h 13"/>
                <a:gd name="T14" fmla="*/ 0 w 15"/>
                <a:gd name="T15" fmla="*/ 4 h 13"/>
                <a:gd name="T16" fmla="*/ 0 w 15"/>
                <a:gd name="T17" fmla="*/ 3 h 13"/>
                <a:gd name="T18" fmla="*/ 0 w 15"/>
                <a:gd name="T19" fmla="*/ 2 h 13"/>
                <a:gd name="T20" fmla="*/ 0 w 15"/>
                <a:gd name="T21" fmla="*/ 1 h 13"/>
                <a:gd name="T22" fmla="*/ 2 w 15"/>
                <a:gd name="T23" fmla="*/ 0 h 13"/>
                <a:gd name="T24" fmla="*/ 4 w 15"/>
                <a:gd name="T25" fmla="*/ 0 h 13"/>
                <a:gd name="T26" fmla="*/ 7 w 15"/>
                <a:gd name="T27" fmla="*/ 0 h 13"/>
                <a:gd name="T28" fmla="*/ 9 w 15"/>
                <a:gd name="T29" fmla="*/ 0 h 13"/>
                <a:gd name="T30" fmla="*/ 11 w 15"/>
                <a:gd name="T31" fmla="*/ 1 h 13"/>
                <a:gd name="T32" fmla="*/ 11 w 15"/>
                <a:gd name="T33" fmla="*/ 2 h 13"/>
                <a:gd name="T34" fmla="*/ 11 w 15"/>
                <a:gd name="T35" fmla="*/ 3 h 13"/>
                <a:gd name="T36" fmla="*/ 11 w 15"/>
                <a:gd name="T37" fmla="*/ 4 h 13"/>
                <a:gd name="T38" fmla="*/ 14 w 15"/>
                <a:gd name="T39" fmla="*/ 5 h 13"/>
                <a:gd name="T40" fmla="*/ 11 w 15"/>
                <a:gd name="T41" fmla="*/ 5 h 13"/>
                <a:gd name="T42" fmla="*/ 11 w 15"/>
                <a:gd name="T43" fmla="*/ 6 h 13"/>
                <a:gd name="T44" fmla="*/ 11 w 15"/>
                <a:gd name="T45" fmla="*/ 8 h 13"/>
                <a:gd name="T46" fmla="*/ 11 w 15"/>
                <a:gd name="T47" fmla="*/ 10 h 13"/>
                <a:gd name="T48" fmla="*/ 9 w 15"/>
                <a:gd name="T49" fmla="*/ 11 h 13"/>
                <a:gd name="T50" fmla="*/ 7 w 15"/>
                <a:gd name="T51" fmla="*/ 11 h 13"/>
                <a:gd name="T52" fmla="*/ 7 w 15"/>
                <a:gd name="T5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3">
                  <a:moveTo>
                    <a:pt x="7" y="12"/>
                  </a:moveTo>
                  <a:lnTo>
                    <a:pt x="4" y="11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2" name="Freeform 145">
              <a:extLst>
                <a:ext uri="{FF2B5EF4-FFF2-40B4-BE49-F238E27FC236}">
                  <a16:creationId xmlns:a16="http://schemas.microsoft.com/office/drawing/2014/main" id="{F5C0C34D-3900-424B-8D4F-13C518CF4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869" y="4498465"/>
              <a:ext cx="58182" cy="25167"/>
            </a:xfrm>
            <a:custGeom>
              <a:avLst/>
              <a:gdLst>
                <a:gd name="T0" fmla="*/ 0 w 33"/>
                <a:gd name="T1" fmla="*/ 2 h 15"/>
                <a:gd name="T2" fmla="*/ 17 w 33"/>
                <a:gd name="T3" fmla="*/ 0 h 15"/>
                <a:gd name="T4" fmla="*/ 32 w 33"/>
                <a:gd name="T5" fmla="*/ 6 h 15"/>
                <a:gd name="T6" fmla="*/ 21 w 33"/>
                <a:gd name="T7" fmla="*/ 14 h 15"/>
                <a:gd name="T8" fmla="*/ 3 w 33"/>
                <a:gd name="T9" fmla="*/ 11 h 15"/>
                <a:gd name="T10" fmla="*/ 0 w 33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5">
                  <a:moveTo>
                    <a:pt x="0" y="2"/>
                  </a:moveTo>
                  <a:lnTo>
                    <a:pt x="17" y="0"/>
                  </a:lnTo>
                  <a:lnTo>
                    <a:pt x="32" y="6"/>
                  </a:lnTo>
                  <a:lnTo>
                    <a:pt x="21" y="14"/>
                  </a:lnTo>
                  <a:lnTo>
                    <a:pt x="3" y="11"/>
                  </a:lnTo>
                  <a:lnTo>
                    <a:pt x="0" y="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3" name="Freeform 146">
              <a:extLst>
                <a:ext uri="{FF2B5EF4-FFF2-40B4-BE49-F238E27FC236}">
                  <a16:creationId xmlns:a16="http://schemas.microsoft.com/office/drawing/2014/main" id="{7A4D8FAE-0D1B-4D30-A026-607D9D96E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6348" y="4531497"/>
              <a:ext cx="31450" cy="28313"/>
            </a:xfrm>
            <a:custGeom>
              <a:avLst/>
              <a:gdLst>
                <a:gd name="T0" fmla="*/ 16 w 17"/>
                <a:gd name="T1" fmla="*/ 0 h 15"/>
                <a:gd name="T2" fmla="*/ 6 w 17"/>
                <a:gd name="T3" fmla="*/ 2 h 15"/>
                <a:gd name="T4" fmla="*/ 0 w 17"/>
                <a:gd name="T5" fmla="*/ 14 h 15"/>
                <a:gd name="T6" fmla="*/ 8 w 17"/>
                <a:gd name="T7" fmla="*/ 14 h 15"/>
                <a:gd name="T8" fmla="*/ 16 w 17"/>
                <a:gd name="T9" fmla="*/ 5 h 15"/>
                <a:gd name="T10" fmla="*/ 16 w 1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6" y="0"/>
                  </a:moveTo>
                  <a:lnTo>
                    <a:pt x="6" y="2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16" y="5"/>
                  </a:lnTo>
                  <a:lnTo>
                    <a:pt x="16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4" name="Freeform 147">
              <a:extLst>
                <a:ext uri="{FF2B5EF4-FFF2-40B4-BE49-F238E27FC236}">
                  <a16:creationId xmlns:a16="http://schemas.microsoft.com/office/drawing/2014/main" id="{5DE42151-4FFC-4F48-B60E-A950510B9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8412" y="4202750"/>
              <a:ext cx="169828" cy="220213"/>
            </a:xfrm>
            <a:custGeom>
              <a:avLst/>
              <a:gdLst>
                <a:gd name="T0" fmla="*/ 24 w 97"/>
                <a:gd name="T1" fmla="*/ 17 h 124"/>
                <a:gd name="T2" fmla="*/ 21 w 97"/>
                <a:gd name="T3" fmla="*/ 36 h 124"/>
                <a:gd name="T4" fmla="*/ 14 w 97"/>
                <a:gd name="T5" fmla="*/ 46 h 124"/>
                <a:gd name="T6" fmla="*/ 11 w 97"/>
                <a:gd name="T7" fmla="*/ 60 h 124"/>
                <a:gd name="T8" fmla="*/ 0 w 97"/>
                <a:gd name="T9" fmla="*/ 68 h 124"/>
                <a:gd name="T10" fmla="*/ 0 w 97"/>
                <a:gd name="T11" fmla="*/ 94 h 124"/>
                <a:gd name="T12" fmla="*/ 13 w 97"/>
                <a:gd name="T13" fmla="*/ 100 h 124"/>
                <a:gd name="T14" fmla="*/ 15 w 97"/>
                <a:gd name="T15" fmla="*/ 118 h 124"/>
                <a:gd name="T16" fmla="*/ 27 w 97"/>
                <a:gd name="T17" fmla="*/ 120 h 124"/>
                <a:gd name="T18" fmla="*/ 32 w 97"/>
                <a:gd name="T19" fmla="*/ 92 h 124"/>
                <a:gd name="T20" fmla="*/ 42 w 97"/>
                <a:gd name="T21" fmla="*/ 89 h 124"/>
                <a:gd name="T22" fmla="*/ 42 w 97"/>
                <a:gd name="T23" fmla="*/ 112 h 124"/>
                <a:gd name="T24" fmla="*/ 53 w 97"/>
                <a:gd name="T25" fmla="*/ 115 h 124"/>
                <a:gd name="T26" fmla="*/ 56 w 97"/>
                <a:gd name="T27" fmla="*/ 123 h 124"/>
                <a:gd name="T28" fmla="*/ 69 w 97"/>
                <a:gd name="T29" fmla="*/ 120 h 124"/>
                <a:gd name="T30" fmla="*/ 68 w 97"/>
                <a:gd name="T31" fmla="*/ 104 h 124"/>
                <a:gd name="T32" fmla="*/ 49 w 97"/>
                <a:gd name="T33" fmla="*/ 72 h 124"/>
                <a:gd name="T34" fmla="*/ 59 w 97"/>
                <a:gd name="T35" fmla="*/ 64 h 124"/>
                <a:gd name="T36" fmla="*/ 68 w 97"/>
                <a:gd name="T37" fmla="*/ 48 h 124"/>
                <a:gd name="T38" fmla="*/ 61 w 97"/>
                <a:gd name="T39" fmla="*/ 42 h 124"/>
                <a:gd name="T40" fmla="*/ 51 w 97"/>
                <a:gd name="T41" fmla="*/ 47 h 124"/>
                <a:gd name="T42" fmla="*/ 42 w 97"/>
                <a:gd name="T43" fmla="*/ 52 h 124"/>
                <a:gd name="T44" fmla="*/ 35 w 97"/>
                <a:gd name="T45" fmla="*/ 33 h 124"/>
                <a:gd name="T46" fmla="*/ 32 w 97"/>
                <a:gd name="T47" fmla="*/ 15 h 124"/>
                <a:gd name="T48" fmla="*/ 40 w 97"/>
                <a:gd name="T49" fmla="*/ 18 h 124"/>
                <a:gd name="T50" fmla="*/ 49 w 97"/>
                <a:gd name="T51" fmla="*/ 25 h 124"/>
                <a:gd name="T52" fmla="*/ 64 w 97"/>
                <a:gd name="T53" fmla="*/ 21 h 124"/>
                <a:gd name="T54" fmla="*/ 71 w 97"/>
                <a:gd name="T55" fmla="*/ 26 h 124"/>
                <a:gd name="T56" fmla="*/ 88 w 97"/>
                <a:gd name="T57" fmla="*/ 21 h 124"/>
                <a:gd name="T58" fmla="*/ 96 w 97"/>
                <a:gd name="T59" fmla="*/ 17 h 124"/>
                <a:gd name="T60" fmla="*/ 93 w 97"/>
                <a:gd name="T61" fmla="*/ 0 h 124"/>
                <a:gd name="T62" fmla="*/ 83 w 97"/>
                <a:gd name="T63" fmla="*/ 0 h 124"/>
                <a:gd name="T64" fmla="*/ 77 w 97"/>
                <a:gd name="T65" fmla="*/ 12 h 124"/>
                <a:gd name="T66" fmla="*/ 45 w 97"/>
                <a:gd name="T67" fmla="*/ 9 h 124"/>
                <a:gd name="T68" fmla="*/ 26 w 97"/>
                <a:gd name="T69" fmla="*/ 10 h 124"/>
                <a:gd name="T70" fmla="*/ 24 w 97"/>
                <a:gd name="T71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24">
                  <a:moveTo>
                    <a:pt x="24" y="17"/>
                  </a:moveTo>
                  <a:lnTo>
                    <a:pt x="21" y="36"/>
                  </a:lnTo>
                  <a:lnTo>
                    <a:pt x="14" y="46"/>
                  </a:lnTo>
                  <a:lnTo>
                    <a:pt x="11" y="60"/>
                  </a:lnTo>
                  <a:lnTo>
                    <a:pt x="0" y="68"/>
                  </a:lnTo>
                  <a:lnTo>
                    <a:pt x="0" y="94"/>
                  </a:lnTo>
                  <a:lnTo>
                    <a:pt x="13" y="100"/>
                  </a:lnTo>
                  <a:lnTo>
                    <a:pt x="15" y="118"/>
                  </a:lnTo>
                  <a:lnTo>
                    <a:pt x="27" y="120"/>
                  </a:lnTo>
                  <a:lnTo>
                    <a:pt x="32" y="92"/>
                  </a:lnTo>
                  <a:lnTo>
                    <a:pt x="42" y="89"/>
                  </a:lnTo>
                  <a:lnTo>
                    <a:pt x="42" y="112"/>
                  </a:lnTo>
                  <a:lnTo>
                    <a:pt x="53" y="115"/>
                  </a:lnTo>
                  <a:lnTo>
                    <a:pt x="56" y="123"/>
                  </a:lnTo>
                  <a:lnTo>
                    <a:pt x="69" y="120"/>
                  </a:lnTo>
                  <a:lnTo>
                    <a:pt x="68" y="104"/>
                  </a:lnTo>
                  <a:lnTo>
                    <a:pt x="49" y="72"/>
                  </a:lnTo>
                  <a:lnTo>
                    <a:pt x="59" y="64"/>
                  </a:lnTo>
                  <a:lnTo>
                    <a:pt x="68" y="48"/>
                  </a:lnTo>
                  <a:lnTo>
                    <a:pt x="61" y="42"/>
                  </a:lnTo>
                  <a:lnTo>
                    <a:pt x="51" y="47"/>
                  </a:lnTo>
                  <a:lnTo>
                    <a:pt x="42" y="52"/>
                  </a:lnTo>
                  <a:lnTo>
                    <a:pt x="35" y="33"/>
                  </a:lnTo>
                  <a:lnTo>
                    <a:pt x="32" y="15"/>
                  </a:lnTo>
                  <a:lnTo>
                    <a:pt x="40" y="18"/>
                  </a:lnTo>
                  <a:lnTo>
                    <a:pt x="49" y="25"/>
                  </a:lnTo>
                  <a:lnTo>
                    <a:pt x="64" y="21"/>
                  </a:lnTo>
                  <a:lnTo>
                    <a:pt x="71" y="26"/>
                  </a:lnTo>
                  <a:lnTo>
                    <a:pt x="88" y="21"/>
                  </a:lnTo>
                  <a:lnTo>
                    <a:pt x="96" y="17"/>
                  </a:lnTo>
                  <a:lnTo>
                    <a:pt x="93" y="0"/>
                  </a:lnTo>
                  <a:lnTo>
                    <a:pt x="83" y="0"/>
                  </a:lnTo>
                  <a:lnTo>
                    <a:pt x="77" y="12"/>
                  </a:lnTo>
                  <a:lnTo>
                    <a:pt x="45" y="9"/>
                  </a:lnTo>
                  <a:lnTo>
                    <a:pt x="26" y="10"/>
                  </a:lnTo>
                  <a:lnTo>
                    <a:pt x="24" y="17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5" name="Freeform 148">
              <a:extLst>
                <a:ext uri="{FF2B5EF4-FFF2-40B4-BE49-F238E27FC236}">
                  <a16:creationId xmlns:a16="http://schemas.microsoft.com/office/drawing/2014/main" id="{7300CD41-C717-4428-9195-9D9666A93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4406" y="3833106"/>
              <a:ext cx="144669" cy="125836"/>
            </a:xfrm>
            <a:custGeom>
              <a:avLst/>
              <a:gdLst>
                <a:gd name="T0" fmla="*/ 34 w 83"/>
                <a:gd name="T1" fmla="*/ 60 h 71"/>
                <a:gd name="T2" fmla="*/ 15 w 83"/>
                <a:gd name="T3" fmla="*/ 64 h 71"/>
                <a:gd name="T4" fmla="*/ 13 w 83"/>
                <a:gd name="T5" fmla="*/ 41 h 71"/>
                <a:gd name="T6" fmla="*/ 0 w 83"/>
                <a:gd name="T7" fmla="*/ 30 h 71"/>
                <a:gd name="T8" fmla="*/ 6 w 83"/>
                <a:gd name="T9" fmla="*/ 13 h 71"/>
                <a:gd name="T10" fmla="*/ 21 w 83"/>
                <a:gd name="T11" fmla="*/ 0 h 71"/>
                <a:gd name="T12" fmla="*/ 34 w 83"/>
                <a:gd name="T13" fmla="*/ 8 h 71"/>
                <a:gd name="T14" fmla="*/ 50 w 83"/>
                <a:gd name="T15" fmla="*/ 6 h 71"/>
                <a:gd name="T16" fmla="*/ 60 w 83"/>
                <a:gd name="T17" fmla="*/ 17 h 71"/>
                <a:gd name="T18" fmla="*/ 74 w 83"/>
                <a:gd name="T19" fmla="*/ 6 h 71"/>
                <a:gd name="T20" fmla="*/ 80 w 83"/>
                <a:gd name="T21" fmla="*/ 11 h 71"/>
                <a:gd name="T22" fmla="*/ 82 w 83"/>
                <a:gd name="T23" fmla="*/ 38 h 71"/>
                <a:gd name="T24" fmla="*/ 73 w 83"/>
                <a:gd name="T25" fmla="*/ 46 h 71"/>
                <a:gd name="T26" fmla="*/ 58 w 83"/>
                <a:gd name="T27" fmla="*/ 60 h 71"/>
                <a:gd name="T28" fmla="*/ 44 w 83"/>
                <a:gd name="T29" fmla="*/ 70 h 71"/>
                <a:gd name="T30" fmla="*/ 34 w 83"/>
                <a:gd name="T3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1">
                  <a:moveTo>
                    <a:pt x="34" y="60"/>
                  </a:moveTo>
                  <a:lnTo>
                    <a:pt x="15" y="64"/>
                  </a:lnTo>
                  <a:lnTo>
                    <a:pt x="13" y="41"/>
                  </a:lnTo>
                  <a:lnTo>
                    <a:pt x="0" y="30"/>
                  </a:lnTo>
                  <a:lnTo>
                    <a:pt x="6" y="13"/>
                  </a:lnTo>
                  <a:lnTo>
                    <a:pt x="21" y="0"/>
                  </a:lnTo>
                  <a:lnTo>
                    <a:pt x="34" y="8"/>
                  </a:lnTo>
                  <a:lnTo>
                    <a:pt x="50" y="6"/>
                  </a:lnTo>
                  <a:lnTo>
                    <a:pt x="60" y="17"/>
                  </a:lnTo>
                  <a:lnTo>
                    <a:pt x="74" y="6"/>
                  </a:lnTo>
                  <a:lnTo>
                    <a:pt x="80" y="11"/>
                  </a:lnTo>
                  <a:lnTo>
                    <a:pt x="82" y="38"/>
                  </a:lnTo>
                  <a:lnTo>
                    <a:pt x="73" y="46"/>
                  </a:lnTo>
                  <a:lnTo>
                    <a:pt x="58" y="60"/>
                  </a:lnTo>
                  <a:lnTo>
                    <a:pt x="44" y="70"/>
                  </a:lnTo>
                  <a:lnTo>
                    <a:pt x="34" y="6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6" name="Freeform 149">
              <a:extLst>
                <a:ext uri="{FF2B5EF4-FFF2-40B4-BE49-F238E27FC236}">
                  <a16:creationId xmlns:a16="http://schemas.microsoft.com/office/drawing/2014/main" id="{85852FDC-1317-486A-923A-02E9BBD41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6224" y="3598736"/>
              <a:ext cx="187126" cy="267402"/>
            </a:xfrm>
            <a:custGeom>
              <a:avLst/>
              <a:gdLst>
                <a:gd name="T0" fmla="*/ 0 w 106"/>
                <a:gd name="T1" fmla="*/ 23 h 152"/>
                <a:gd name="T2" fmla="*/ 3 w 106"/>
                <a:gd name="T3" fmla="*/ 36 h 152"/>
                <a:gd name="T4" fmla="*/ 6 w 106"/>
                <a:gd name="T5" fmla="*/ 50 h 152"/>
                <a:gd name="T6" fmla="*/ 13 w 106"/>
                <a:gd name="T7" fmla="*/ 57 h 152"/>
                <a:gd name="T8" fmla="*/ 24 w 106"/>
                <a:gd name="T9" fmla="*/ 61 h 152"/>
                <a:gd name="T10" fmla="*/ 38 w 106"/>
                <a:gd name="T11" fmla="*/ 81 h 152"/>
                <a:gd name="T12" fmla="*/ 50 w 106"/>
                <a:gd name="T13" fmla="*/ 71 h 152"/>
                <a:gd name="T14" fmla="*/ 60 w 106"/>
                <a:gd name="T15" fmla="*/ 84 h 152"/>
                <a:gd name="T16" fmla="*/ 68 w 106"/>
                <a:gd name="T17" fmla="*/ 103 h 152"/>
                <a:gd name="T18" fmla="*/ 73 w 106"/>
                <a:gd name="T19" fmla="*/ 114 h 152"/>
                <a:gd name="T20" fmla="*/ 81 w 106"/>
                <a:gd name="T21" fmla="*/ 116 h 152"/>
                <a:gd name="T22" fmla="*/ 81 w 106"/>
                <a:gd name="T23" fmla="*/ 140 h 152"/>
                <a:gd name="T24" fmla="*/ 91 w 106"/>
                <a:gd name="T25" fmla="*/ 151 h 152"/>
                <a:gd name="T26" fmla="*/ 105 w 106"/>
                <a:gd name="T27" fmla="*/ 140 h 152"/>
                <a:gd name="T28" fmla="*/ 105 w 106"/>
                <a:gd name="T29" fmla="*/ 111 h 152"/>
                <a:gd name="T30" fmla="*/ 92 w 106"/>
                <a:gd name="T31" fmla="*/ 102 h 152"/>
                <a:gd name="T32" fmla="*/ 71 w 106"/>
                <a:gd name="T33" fmla="*/ 69 h 152"/>
                <a:gd name="T34" fmla="*/ 60 w 106"/>
                <a:gd name="T35" fmla="*/ 58 h 152"/>
                <a:gd name="T36" fmla="*/ 65 w 106"/>
                <a:gd name="T37" fmla="*/ 42 h 152"/>
                <a:gd name="T38" fmla="*/ 62 w 106"/>
                <a:gd name="T39" fmla="*/ 32 h 152"/>
                <a:gd name="T40" fmla="*/ 37 w 106"/>
                <a:gd name="T41" fmla="*/ 23 h 152"/>
                <a:gd name="T42" fmla="*/ 29 w 106"/>
                <a:gd name="T43" fmla="*/ 0 h 152"/>
                <a:gd name="T44" fmla="*/ 18 w 106"/>
                <a:gd name="T45" fmla="*/ 6 h 152"/>
                <a:gd name="T46" fmla="*/ 19 w 106"/>
                <a:gd name="T47" fmla="*/ 20 h 152"/>
                <a:gd name="T48" fmla="*/ 0 w 106"/>
                <a:gd name="T4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52">
                  <a:moveTo>
                    <a:pt x="0" y="23"/>
                  </a:moveTo>
                  <a:lnTo>
                    <a:pt x="3" y="36"/>
                  </a:lnTo>
                  <a:lnTo>
                    <a:pt x="6" y="50"/>
                  </a:lnTo>
                  <a:lnTo>
                    <a:pt x="13" y="57"/>
                  </a:lnTo>
                  <a:lnTo>
                    <a:pt x="24" y="61"/>
                  </a:lnTo>
                  <a:lnTo>
                    <a:pt x="38" y="81"/>
                  </a:lnTo>
                  <a:lnTo>
                    <a:pt x="50" y="71"/>
                  </a:lnTo>
                  <a:lnTo>
                    <a:pt x="60" y="84"/>
                  </a:lnTo>
                  <a:lnTo>
                    <a:pt x="68" y="103"/>
                  </a:lnTo>
                  <a:lnTo>
                    <a:pt x="73" y="114"/>
                  </a:lnTo>
                  <a:lnTo>
                    <a:pt x="81" y="116"/>
                  </a:lnTo>
                  <a:lnTo>
                    <a:pt x="81" y="140"/>
                  </a:lnTo>
                  <a:lnTo>
                    <a:pt x="91" y="151"/>
                  </a:lnTo>
                  <a:lnTo>
                    <a:pt x="105" y="140"/>
                  </a:lnTo>
                  <a:lnTo>
                    <a:pt x="105" y="111"/>
                  </a:lnTo>
                  <a:lnTo>
                    <a:pt x="92" y="102"/>
                  </a:lnTo>
                  <a:lnTo>
                    <a:pt x="71" y="69"/>
                  </a:lnTo>
                  <a:lnTo>
                    <a:pt x="60" y="58"/>
                  </a:lnTo>
                  <a:lnTo>
                    <a:pt x="65" y="42"/>
                  </a:lnTo>
                  <a:lnTo>
                    <a:pt x="62" y="32"/>
                  </a:lnTo>
                  <a:lnTo>
                    <a:pt x="37" y="23"/>
                  </a:lnTo>
                  <a:lnTo>
                    <a:pt x="29" y="0"/>
                  </a:lnTo>
                  <a:lnTo>
                    <a:pt x="18" y="6"/>
                  </a:lnTo>
                  <a:lnTo>
                    <a:pt x="19" y="20"/>
                  </a:lnTo>
                  <a:lnTo>
                    <a:pt x="0" y="2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7" name="Freeform 150">
              <a:extLst>
                <a:ext uri="{FF2B5EF4-FFF2-40B4-BE49-F238E27FC236}">
                  <a16:creationId xmlns:a16="http://schemas.microsoft.com/office/drawing/2014/main" id="{E625C966-21E8-4BF2-B6F0-77C525503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415" y="4174437"/>
              <a:ext cx="45602" cy="94377"/>
            </a:xfrm>
            <a:custGeom>
              <a:avLst/>
              <a:gdLst>
                <a:gd name="T0" fmla="*/ 13 w 26"/>
                <a:gd name="T1" fmla="*/ 21 h 54"/>
                <a:gd name="T2" fmla="*/ 0 w 26"/>
                <a:gd name="T3" fmla="*/ 27 h 54"/>
                <a:gd name="T4" fmla="*/ 4 w 26"/>
                <a:gd name="T5" fmla="*/ 43 h 54"/>
                <a:gd name="T6" fmla="*/ 19 w 26"/>
                <a:gd name="T7" fmla="*/ 53 h 54"/>
                <a:gd name="T8" fmla="*/ 24 w 26"/>
                <a:gd name="T9" fmla="*/ 32 h 54"/>
                <a:gd name="T10" fmla="*/ 25 w 26"/>
                <a:gd name="T11" fmla="*/ 14 h 54"/>
                <a:gd name="T12" fmla="*/ 20 w 26"/>
                <a:gd name="T13" fmla="*/ 0 h 54"/>
                <a:gd name="T14" fmla="*/ 13 w 26"/>
                <a:gd name="T15" fmla="*/ 6 h 54"/>
                <a:gd name="T16" fmla="*/ 13 w 26"/>
                <a:gd name="T17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4">
                  <a:moveTo>
                    <a:pt x="13" y="21"/>
                  </a:moveTo>
                  <a:lnTo>
                    <a:pt x="0" y="27"/>
                  </a:lnTo>
                  <a:lnTo>
                    <a:pt x="4" y="43"/>
                  </a:lnTo>
                  <a:lnTo>
                    <a:pt x="19" y="53"/>
                  </a:lnTo>
                  <a:lnTo>
                    <a:pt x="24" y="32"/>
                  </a:lnTo>
                  <a:lnTo>
                    <a:pt x="25" y="14"/>
                  </a:lnTo>
                  <a:lnTo>
                    <a:pt x="20" y="0"/>
                  </a:lnTo>
                  <a:lnTo>
                    <a:pt x="13" y="6"/>
                  </a:lnTo>
                  <a:lnTo>
                    <a:pt x="13" y="2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8" name="Freeform 151">
              <a:extLst>
                <a:ext uri="{FF2B5EF4-FFF2-40B4-BE49-F238E27FC236}">
                  <a16:creationId xmlns:a16="http://schemas.microsoft.com/office/drawing/2014/main" id="{2BA928BE-E9D4-49EA-97E8-B7A6838D2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154" y="4331732"/>
              <a:ext cx="62899" cy="29886"/>
            </a:xfrm>
            <a:custGeom>
              <a:avLst/>
              <a:gdLst>
                <a:gd name="T0" fmla="*/ 4 w 35"/>
                <a:gd name="T1" fmla="*/ 3 h 18"/>
                <a:gd name="T2" fmla="*/ 16 w 35"/>
                <a:gd name="T3" fmla="*/ 0 h 18"/>
                <a:gd name="T4" fmla="*/ 27 w 35"/>
                <a:gd name="T5" fmla="*/ 0 h 18"/>
                <a:gd name="T6" fmla="*/ 33 w 35"/>
                <a:gd name="T7" fmla="*/ 9 h 18"/>
                <a:gd name="T8" fmla="*/ 34 w 35"/>
                <a:gd name="T9" fmla="*/ 17 h 18"/>
                <a:gd name="T10" fmla="*/ 23 w 35"/>
                <a:gd name="T11" fmla="*/ 12 h 18"/>
                <a:gd name="T12" fmla="*/ 12 w 35"/>
                <a:gd name="T13" fmla="*/ 9 h 18"/>
                <a:gd name="T14" fmla="*/ 0 w 35"/>
                <a:gd name="T15" fmla="*/ 12 h 18"/>
                <a:gd name="T16" fmla="*/ 4 w 35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8">
                  <a:moveTo>
                    <a:pt x="4" y="3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33" y="9"/>
                  </a:lnTo>
                  <a:lnTo>
                    <a:pt x="34" y="17"/>
                  </a:lnTo>
                  <a:lnTo>
                    <a:pt x="23" y="12"/>
                  </a:lnTo>
                  <a:lnTo>
                    <a:pt x="12" y="9"/>
                  </a:lnTo>
                  <a:lnTo>
                    <a:pt x="0" y="12"/>
                  </a:lnTo>
                  <a:lnTo>
                    <a:pt x="4" y="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79" name="Freeform 157">
              <a:extLst>
                <a:ext uri="{FF2B5EF4-FFF2-40B4-BE49-F238E27FC236}">
                  <a16:creationId xmlns:a16="http://schemas.microsoft.com/office/drawing/2014/main" id="{8DF5FB38-6356-4CD0-8414-F4C5E7811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9662" y="2952252"/>
              <a:ext cx="99066" cy="138420"/>
            </a:xfrm>
            <a:custGeom>
              <a:avLst/>
              <a:gdLst>
                <a:gd name="T0" fmla="*/ 55 w 56"/>
                <a:gd name="T1" fmla="*/ 69 h 78"/>
                <a:gd name="T2" fmla="*/ 44 w 56"/>
                <a:gd name="T3" fmla="*/ 77 h 78"/>
                <a:gd name="T4" fmla="*/ 37 w 56"/>
                <a:gd name="T5" fmla="*/ 65 h 78"/>
                <a:gd name="T6" fmla="*/ 24 w 56"/>
                <a:gd name="T7" fmla="*/ 58 h 78"/>
                <a:gd name="T8" fmla="*/ 13 w 56"/>
                <a:gd name="T9" fmla="*/ 46 h 78"/>
                <a:gd name="T10" fmla="*/ 0 w 56"/>
                <a:gd name="T11" fmla="*/ 25 h 78"/>
                <a:gd name="T12" fmla="*/ 16 w 56"/>
                <a:gd name="T13" fmla="*/ 18 h 78"/>
                <a:gd name="T14" fmla="*/ 25 w 56"/>
                <a:gd name="T15" fmla="*/ 0 h 78"/>
                <a:gd name="T16" fmla="*/ 31 w 56"/>
                <a:gd name="T17" fmla="*/ 21 h 78"/>
                <a:gd name="T18" fmla="*/ 42 w 56"/>
                <a:gd name="T19" fmla="*/ 43 h 78"/>
                <a:gd name="T20" fmla="*/ 55 w 56"/>
                <a:gd name="T21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78">
                  <a:moveTo>
                    <a:pt x="55" y="69"/>
                  </a:moveTo>
                  <a:lnTo>
                    <a:pt x="44" y="77"/>
                  </a:lnTo>
                  <a:lnTo>
                    <a:pt x="37" y="65"/>
                  </a:lnTo>
                  <a:lnTo>
                    <a:pt x="24" y="58"/>
                  </a:lnTo>
                  <a:lnTo>
                    <a:pt x="13" y="46"/>
                  </a:lnTo>
                  <a:lnTo>
                    <a:pt x="0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1" y="21"/>
                  </a:lnTo>
                  <a:lnTo>
                    <a:pt x="42" y="43"/>
                  </a:lnTo>
                  <a:lnTo>
                    <a:pt x="55" y="6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0" name="Freeform 162">
              <a:extLst>
                <a:ext uri="{FF2B5EF4-FFF2-40B4-BE49-F238E27FC236}">
                  <a16:creationId xmlns:a16="http://schemas.microsoft.com/office/drawing/2014/main" id="{65654BE7-6746-4599-83BF-B9BB350CA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9245" y="3499640"/>
              <a:ext cx="135234" cy="94377"/>
            </a:xfrm>
            <a:custGeom>
              <a:avLst/>
              <a:gdLst>
                <a:gd name="T0" fmla="*/ 0 w 78"/>
                <a:gd name="T1" fmla="*/ 16 h 54"/>
                <a:gd name="T2" fmla="*/ 12 w 78"/>
                <a:gd name="T3" fmla="*/ 50 h 54"/>
                <a:gd name="T4" fmla="*/ 56 w 78"/>
                <a:gd name="T5" fmla="*/ 53 h 54"/>
                <a:gd name="T6" fmla="*/ 77 w 78"/>
                <a:gd name="T7" fmla="*/ 19 h 54"/>
                <a:gd name="T8" fmla="*/ 73 w 78"/>
                <a:gd name="T9" fmla="*/ 0 h 54"/>
                <a:gd name="T10" fmla="*/ 61 w 78"/>
                <a:gd name="T11" fmla="*/ 15 h 54"/>
                <a:gd name="T12" fmla="*/ 50 w 78"/>
                <a:gd name="T13" fmla="*/ 27 h 54"/>
                <a:gd name="T14" fmla="*/ 26 w 78"/>
                <a:gd name="T15" fmla="*/ 31 h 54"/>
                <a:gd name="T16" fmla="*/ 14 w 78"/>
                <a:gd name="T17" fmla="*/ 27 h 54"/>
                <a:gd name="T18" fmla="*/ 0 w 78"/>
                <a:gd name="T1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54">
                  <a:moveTo>
                    <a:pt x="0" y="16"/>
                  </a:moveTo>
                  <a:lnTo>
                    <a:pt x="12" y="50"/>
                  </a:lnTo>
                  <a:lnTo>
                    <a:pt x="56" y="53"/>
                  </a:lnTo>
                  <a:lnTo>
                    <a:pt x="77" y="19"/>
                  </a:lnTo>
                  <a:lnTo>
                    <a:pt x="73" y="0"/>
                  </a:lnTo>
                  <a:lnTo>
                    <a:pt x="61" y="15"/>
                  </a:lnTo>
                  <a:lnTo>
                    <a:pt x="50" y="27"/>
                  </a:lnTo>
                  <a:lnTo>
                    <a:pt x="26" y="31"/>
                  </a:lnTo>
                  <a:lnTo>
                    <a:pt x="14" y="27"/>
                  </a:lnTo>
                  <a:lnTo>
                    <a:pt x="0" y="16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1" name="Freeform 171">
              <a:extLst>
                <a:ext uri="{FF2B5EF4-FFF2-40B4-BE49-F238E27FC236}">
                  <a16:creationId xmlns:a16="http://schemas.microsoft.com/office/drawing/2014/main" id="{5D273B81-50C1-48DD-9DC5-1B261061B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015" y="3369085"/>
              <a:ext cx="217003" cy="114826"/>
            </a:xfrm>
            <a:custGeom>
              <a:avLst/>
              <a:gdLst>
                <a:gd name="T0" fmla="*/ 0 w 122"/>
                <a:gd name="T1" fmla="*/ 0 h 65"/>
                <a:gd name="T2" fmla="*/ 16 w 122"/>
                <a:gd name="T3" fmla="*/ 0 h 65"/>
                <a:gd name="T4" fmla="*/ 29 w 122"/>
                <a:gd name="T5" fmla="*/ 12 h 65"/>
                <a:gd name="T6" fmla="*/ 43 w 122"/>
                <a:gd name="T7" fmla="*/ 20 h 65"/>
                <a:gd name="T8" fmla="*/ 49 w 122"/>
                <a:gd name="T9" fmla="*/ 10 h 65"/>
                <a:gd name="T10" fmla="*/ 50 w 122"/>
                <a:gd name="T11" fmla="*/ 26 h 65"/>
                <a:gd name="T12" fmla="*/ 61 w 122"/>
                <a:gd name="T13" fmla="*/ 33 h 65"/>
                <a:gd name="T14" fmla="*/ 76 w 122"/>
                <a:gd name="T15" fmla="*/ 41 h 65"/>
                <a:gd name="T16" fmla="*/ 107 w 122"/>
                <a:gd name="T17" fmla="*/ 42 h 65"/>
                <a:gd name="T18" fmla="*/ 121 w 122"/>
                <a:gd name="T19" fmla="*/ 48 h 65"/>
                <a:gd name="T20" fmla="*/ 113 w 122"/>
                <a:gd name="T21" fmla="*/ 63 h 65"/>
                <a:gd name="T22" fmla="*/ 100 w 122"/>
                <a:gd name="T23" fmla="*/ 63 h 65"/>
                <a:gd name="T24" fmla="*/ 84 w 122"/>
                <a:gd name="T25" fmla="*/ 64 h 65"/>
                <a:gd name="T26" fmla="*/ 72 w 122"/>
                <a:gd name="T27" fmla="*/ 56 h 65"/>
                <a:gd name="T28" fmla="*/ 54 w 122"/>
                <a:gd name="T29" fmla="*/ 53 h 65"/>
                <a:gd name="T30" fmla="*/ 32 w 122"/>
                <a:gd name="T31" fmla="*/ 44 h 65"/>
                <a:gd name="T32" fmla="*/ 14 w 122"/>
                <a:gd name="T33" fmla="*/ 39 h 65"/>
                <a:gd name="T34" fmla="*/ 3 w 122"/>
                <a:gd name="T35" fmla="*/ 25 h 65"/>
                <a:gd name="T36" fmla="*/ 0 w 122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" h="65">
                  <a:moveTo>
                    <a:pt x="0" y="0"/>
                  </a:moveTo>
                  <a:lnTo>
                    <a:pt x="16" y="0"/>
                  </a:lnTo>
                  <a:lnTo>
                    <a:pt x="29" y="12"/>
                  </a:lnTo>
                  <a:lnTo>
                    <a:pt x="43" y="20"/>
                  </a:lnTo>
                  <a:lnTo>
                    <a:pt x="49" y="10"/>
                  </a:lnTo>
                  <a:lnTo>
                    <a:pt x="50" y="26"/>
                  </a:lnTo>
                  <a:lnTo>
                    <a:pt x="61" y="33"/>
                  </a:lnTo>
                  <a:lnTo>
                    <a:pt x="76" y="41"/>
                  </a:lnTo>
                  <a:lnTo>
                    <a:pt x="107" y="42"/>
                  </a:lnTo>
                  <a:lnTo>
                    <a:pt x="121" y="48"/>
                  </a:lnTo>
                  <a:lnTo>
                    <a:pt x="113" y="63"/>
                  </a:lnTo>
                  <a:lnTo>
                    <a:pt x="100" y="63"/>
                  </a:lnTo>
                  <a:lnTo>
                    <a:pt x="84" y="64"/>
                  </a:lnTo>
                  <a:lnTo>
                    <a:pt x="72" y="56"/>
                  </a:lnTo>
                  <a:lnTo>
                    <a:pt x="54" y="53"/>
                  </a:lnTo>
                  <a:lnTo>
                    <a:pt x="32" y="44"/>
                  </a:lnTo>
                  <a:lnTo>
                    <a:pt x="14" y="39"/>
                  </a:lnTo>
                  <a:lnTo>
                    <a:pt x="3" y="25"/>
                  </a:ln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2" name="Freeform 172">
              <a:extLst>
                <a:ext uri="{FF2B5EF4-FFF2-40B4-BE49-F238E27FC236}">
                  <a16:creationId xmlns:a16="http://schemas.microsoft.com/office/drawing/2014/main" id="{B590DDC3-E809-4249-B2AB-44D0B2DC8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9615" y="3639633"/>
              <a:ext cx="202850" cy="349196"/>
            </a:xfrm>
            <a:custGeom>
              <a:avLst/>
              <a:gdLst>
                <a:gd name="T0" fmla="*/ 14 w 115"/>
                <a:gd name="T1" fmla="*/ 178 h 199"/>
                <a:gd name="T2" fmla="*/ 21 w 115"/>
                <a:gd name="T3" fmla="*/ 167 h 199"/>
                <a:gd name="T4" fmla="*/ 30 w 115"/>
                <a:gd name="T5" fmla="*/ 146 h 199"/>
                <a:gd name="T6" fmla="*/ 18 w 115"/>
                <a:gd name="T7" fmla="*/ 135 h 199"/>
                <a:gd name="T8" fmla="*/ 13 w 115"/>
                <a:gd name="T9" fmla="*/ 116 h 199"/>
                <a:gd name="T10" fmla="*/ 11 w 115"/>
                <a:gd name="T11" fmla="*/ 105 h 199"/>
                <a:gd name="T12" fmla="*/ 15 w 115"/>
                <a:gd name="T13" fmla="*/ 79 h 199"/>
                <a:gd name="T14" fmla="*/ 3 w 115"/>
                <a:gd name="T15" fmla="*/ 65 h 199"/>
                <a:gd name="T16" fmla="*/ 0 w 115"/>
                <a:gd name="T17" fmla="*/ 54 h 199"/>
                <a:gd name="T18" fmla="*/ 2 w 115"/>
                <a:gd name="T19" fmla="*/ 27 h 199"/>
                <a:gd name="T20" fmla="*/ 16 w 115"/>
                <a:gd name="T21" fmla="*/ 21 h 199"/>
                <a:gd name="T22" fmla="*/ 25 w 115"/>
                <a:gd name="T23" fmla="*/ 14 h 199"/>
                <a:gd name="T24" fmla="*/ 32 w 115"/>
                <a:gd name="T25" fmla="*/ 0 h 199"/>
                <a:gd name="T26" fmla="*/ 34 w 115"/>
                <a:gd name="T27" fmla="*/ 13 h 199"/>
                <a:gd name="T28" fmla="*/ 38 w 115"/>
                <a:gd name="T29" fmla="*/ 27 h 199"/>
                <a:gd name="T30" fmla="*/ 45 w 115"/>
                <a:gd name="T31" fmla="*/ 34 h 199"/>
                <a:gd name="T32" fmla="*/ 56 w 115"/>
                <a:gd name="T33" fmla="*/ 38 h 199"/>
                <a:gd name="T34" fmla="*/ 70 w 115"/>
                <a:gd name="T35" fmla="*/ 58 h 199"/>
                <a:gd name="T36" fmla="*/ 82 w 115"/>
                <a:gd name="T37" fmla="*/ 48 h 199"/>
                <a:gd name="T38" fmla="*/ 93 w 115"/>
                <a:gd name="T39" fmla="*/ 60 h 199"/>
                <a:gd name="T40" fmla="*/ 101 w 115"/>
                <a:gd name="T41" fmla="*/ 80 h 199"/>
                <a:gd name="T42" fmla="*/ 106 w 115"/>
                <a:gd name="T43" fmla="*/ 91 h 199"/>
                <a:gd name="T44" fmla="*/ 114 w 115"/>
                <a:gd name="T45" fmla="*/ 93 h 199"/>
                <a:gd name="T46" fmla="*/ 114 w 115"/>
                <a:gd name="T47" fmla="*/ 116 h 199"/>
                <a:gd name="T48" fmla="*/ 99 w 115"/>
                <a:gd name="T49" fmla="*/ 119 h 199"/>
                <a:gd name="T50" fmla="*/ 85 w 115"/>
                <a:gd name="T51" fmla="*/ 110 h 199"/>
                <a:gd name="T52" fmla="*/ 70 w 115"/>
                <a:gd name="T53" fmla="*/ 124 h 199"/>
                <a:gd name="T54" fmla="*/ 64 w 115"/>
                <a:gd name="T55" fmla="*/ 141 h 199"/>
                <a:gd name="T56" fmla="*/ 50 w 115"/>
                <a:gd name="T57" fmla="*/ 139 h 199"/>
                <a:gd name="T58" fmla="*/ 40 w 115"/>
                <a:gd name="T59" fmla="*/ 170 h 199"/>
                <a:gd name="T60" fmla="*/ 49 w 115"/>
                <a:gd name="T61" fmla="*/ 185 h 199"/>
                <a:gd name="T62" fmla="*/ 36 w 115"/>
                <a:gd name="T63" fmla="*/ 198 h 199"/>
                <a:gd name="T64" fmla="*/ 25 w 115"/>
                <a:gd name="T65" fmla="*/ 190 h 199"/>
                <a:gd name="T66" fmla="*/ 14 w 115"/>
                <a:gd name="T67" fmla="*/ 17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199">
                  <a:moveTo>
                    <a:pt x="14" y="178"/>
                  </a:moveTo>
                  <a:lnTo>
                    <a:pt x="21" y="167"/>
                  </a:lnTo>
                  <a:lnTo>
                    <a:pt x="30" y="146"/>
                  </a:lnTo>
                  <a:lnTo>
                    <a:pt x="18" y="135"/>
                  </a:lnTo>
                  <a:lnTo>
                    <a:pt x="13" y="116"/>
                  </a:lnTo>
                  <a:lnTo>
                    <a:pt x="11" y="105"/>
                  </a:lnTo>
                  <a:lnTo>
                    <a:pt x="15" y="79"/>
                  </a:lnTo>
                  <a:lnTo>
                    <a:pt x="3" y="65"/>
                  </a:lnTo>
                  <a:lnTo>
                    <a:pt x="0" y="54"/>
                  </a:lnTo>
                  <a:lnTo>
                    <a:pt x="2" y="27"/>
                  </a:lnTo>
                  <a:lnTo>
                    <a:pt x="16" y="21"/>
                  </a:lnTo>
                  <a:lnTo>
                    <a:pt x="25" y="14"/>
                  </a:lnTo>
                  <a:lnTo>
                    <a:pt x="32" y="0"/>
                  </a:lnTo>
                  <a:lnTo>
                    <a:pt x="34" y="13"/>
                  </a:lnTo>
                  <a:lnTo>
                    <a:pt x="38" y="27"/>
                  </a:lnTo>
                  <a:lnTo>
                    <a:pt x="45" y="34"/>
                  </a:lnTo>
                  <a:lnTo>
                    <a:pt x="56" y="38"/>
                  </a:lnTo>
                  <a:lnTo>
                    <a:pt x="70" y="58"/>
                  </a:lnTo>
                  <a:lnTo>
                    <a:pt x="82" y="48"/>
                  </a:lnTo>
                  <a:lnTo>
                    <a:pt x="93" y="60"/>
                  </a:lnTo>
                  <a:lnTo>
                    <a:pt x="101" y="80"/>
                  </a:lnTo>
                  <a:lnTo>
                    <a:pt x="106" y="91"/>
                  </a:lnTo>
                  <a:lnTo>
                    <a:pt x="114" y="93"/>
                  </a:lnTo>
                  <a:lnTo>
                    <a:pt x="114" y="116"/>
                  </a:lnTo>
                  <a:lnTo>
                    <a:pt x="99" y="119"/>
                  </a:lnTo>
                  <a:lnTo>
                    <a:pt x="85" y="110"/>
                  </a:lnTo>
                  <a:lnTo>
                    <a:pt x="70" y="124"/>
                  </a:lnTo>
                  <a:lnTo>
                    <a:pt x="64" y="141"/>
                  </a:lnTo>
                  <a:lnTo>
                    <a:pt x="50" y="139"/>
                  </a:lnTo>
                  <a:lnTo>
                    <a:pt x="40" y="170"/>
                  </a:lnTo>
                  <a:lnTo>
                    <a:pt x="49" y="185"/>
                  </a:lnTo>
                  <a:lnTo>
                    <a:pt x="36" y="198"/>
                  </a:lnTo>
                  <a:lnTo>
                    <a:pt x="25" y="190"/>
                  </a:lnTo>
                  <a:lnTo>
                    <a:pt x="14" y="178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3" name="Freeform 173">
              <a:extLst>
                <a:ext uri="{FF2B5EF4-FFF2-40B4-BE49-F238E27FC236}">
                  <a16:creationId xmlns:a16="http://schemas.microsoft.com/office/drawing/2014/main" id="{35C57336-3442-4D32-A857-A79684F7E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011" y="1621533"/>
              <a:ext cx="341229" cy="290996"/>
            </a:xfrm>
            <a:custGeom>
              <a:avLst/>
              <a:gdLst>
                <a:gd name="T0" fmla="*/ 47 w 193"/>
                <a:gd name="T1" fmla="*/ 94 h 166"/>
                <a:gd name="T2" fmla="*/ 58 w 193"/>
                <a:gd name="T3" fmla="*/ 84 h 166"/>
                <a:gd name="T4" fmla="*/ 63 w 193"/>
                <a:gd name="T5" fmla="*/ 77 h 166"/>
                <a:gd name="T6" fmla="*/ 80 w 193"/>
                <a:gd name="T7" fmla="*/ 64 h 166"/>
                <a:gd name="T8" fmla="*/ 100 w 193"/>
                <a:gd name="T9" fmla="*/ 53 h 166"/>
                <a:gd name="T10" fmla="*/ 122 w 193"/>
                <a:gd name="T11" fmla="*/ 37 h 166"/>
                <a:gd name="T12" fmla="*/ 135 w 193"/>
                <a:gd name="T13" fmla="*/ 32 h 166"/>
                <a:gd name="T14" fmla="*/ 162 w 193"/>
                <a:gd name="T15" fmla="*/ 23 h 166"/>
                <a:gd name="T16" fmla="*/ 183 w 193"/>
                <a:gd name="T17" fmla="*/ 16 h 166"/>
                <a:gd name="T18" fmla="*/ 192 w 193"/>
                <a:gd name="T19" fmla="*/ 11 h 166"/>
                <a:gd name="T20" fmla="*/ 185 w 193"/>
                <a:gd name="T21" fmla="*/ 2 h 166"/>
                <a:gd name="T22" fmla="*/ 161 w 193"/>
                <a:gd name="T23" fmla="*/ 0 h 166"/>
                <a:gd name="T24" fmla="*/ 145 w 193"/>
                <a:gd name="T25" fmla="*/ 13 h 166"/>
                <a:gd name="T26" fmla="*/ 122 w 193"/>
                <a:gd name="T27" fmla="*/ 19 h 166"/>
                <a:gd name="T28" fmla="*/ 94 w 193"/>
                <a:gd name="T29" fmla="*/ 20 h 166"/>
                <a:gd name="T30" fmla="*/ 80 w 193"/>
                <a:gd name="T31" fmla="*/ 32 h 166"/>
                <a:gd name="T32" fmla="*/ 64 w 193"/>
                <a:gd name="T33" fmla="*/ 32 h 166"/>
                <a:gd name="T34" fmla="*/ 57 w 193"/>
                <a:gd name="T35" fmla="*/ 44 h 166"/>
                <a:gd name="T36" fmla="*/ 32 w 193"/>
                <a:gd name="T37" fmla="*/ 49 h 166"/>
                <a:gd name="T38" fmla="*/ 28 w 193"/>
                <a:gd name="T39" fmla="*/ 67 h 166"/>
                <a:gd name="T40" fmla="*/ 27 w 193"/>
                <a:gd name="T41" fmla="*/ 77 h 166"/>
                <a:gd name="T42" fmla="*/ 16 w 193"/>
                <a:gd name="T43" fmla="*/ 76 h 166"/>
                <a:gd name="T44" fmla="*/ 16 w 193"/>
                <a:gd name="T45" fmla="*/ 79 h 166"/>
                <a:gd name="T46" fmla="*/ 17 w 193"/>
                <a:gd name="T47" fmla="*/ 84 h 166"/>
                <a:gd name="T48" fmla="*/ 13 w 193"/>
                <a:gd name="T49" fmla="*/ 92 h 166"/>
                <a:gd name="T50" fmla="*/ 6 w 193"/>
                <a:gd name="T51" fmla="*/ 97 h 166"/>
                <a:gd name="T52" fmla="*/ 2 w 193"/>
                <a:gd name="T53" fmla="*/ 113 h 166"/>
                <a:gd name="T54" fmla="*/ 0 w 193"/>
                <a:gd name="T55" fmla="*/ 132 h 166"/>
                <a:gd name="T56" fmla="*/ 12 w 193"/>
                <a:gd name="T57" fmla="*/ 139 h 166"/>
                <a:gd name="T58" fmla="*/ 23 w 193"/>
                <a:gd name="T59" fmla="*/ 162 h 166"/>
                <a:gd name="T60" fmla="*/ 41 w 193"/>
                <a:gd name="T61" fmla="*/ 165 h 166"/>
                <a:gd name="T62" fmla="*/ 66 w 193"/>
                <a:gd name="T63" fmla="*/ 162 h 166"/>
                <a:gd name="T64" fmla="*/ 68 w 193"/>
                <a:gd name="T65" fmla="*/ 152 h 166"/>
                <a:gd name="T66" fmla="*/ 53 w 193"/>
                <a:gd name="T67" fmla="*/ 144 h 166"/>
                <a:gd name="T68" fmla="*/ 43 w 193"/>
                <a:gd name="T69" fmla="*/ 134 h 166"/>
                <a:gd name="T70" fmla="*/ 43 w 193"/>
                <a:gd name="T71" fmla="*/ 114 h 166"/>
                <a:gd name="T72" fmla="*/ 47 w 193"/>
                <a:gd name="T73" fmla="*/ 98 h 166"/>
                <a:gd name="T74" fmla="*/ 47 w 193"/>
                <a:gd name="T75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166">
                  <a:moveTo>
                    <a:pt x="47" y="94"/>
                  </a:moveTo>
                  <a:lnTo>
                    <a:pt x="58" y="84"/>
                  </a:lnTo>
                  <a:lnTo>
                    <a:pt x="63" y="77"/>
                  </a:lnTo>
                  <a:lnTo>
                    <a:pt x="80" y="64"/>
                  </a:lnTo>
                  <a:lnTo>
                    <a:pt x="100" y="53"/>
                  </a:lnTo>
                  <a:lnTo>
                    <a:pt x="122" y="37"/>
                  </a:lnTo>
                  <a:lnTo>
                    <a:pt x="135" y="32"/>
                  </a:lnTo>
                  <a:lnTo>
                    <a:pt x="162" y="23"/>
                  </a:lnTo>
                  <a:lnTo>
                    <a:pt x="183" y="16"/>
                  </a:lnTo>
                  <a:lnTo>
                    <a:pt x="192" y="11"/>
                  </a:lnTo>
                  <a:lnTo>
                    <a:pt x="185" y="2"/>
                  </a:lnTo>
                  <a:lnTo>
                    <a:pt x="161" y="0"/>
                  </a:lnTo>
                  <a:lnTo>
                    <a:pt x="145" y="13"/>
                  </a:lnTo>
                  <a:lnTo>
                    <a:pt x="122" y="19"/>
                  </a:lnTo>
                  <a:lnTo>
                    <a:pt x="94" y="20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57" y="44"/>
                  </a:lnTo>
                  <a:lnTo>
                    <a:pt x="32" y="49"/>
                  </a:lnTo>
                  <a:lnTo>
                    <a:pt x="28" y="67"/>
                  </a:lnTo>
                  <a:lnTo>
                    <a:pt x="27" y="77"/>
                  </a:lnTo>
                  <a:lnTo>
                    <a:pt x="16" y="76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13" y="92"/>
                  </a:lnTo>
                  <a:lnTo>
                    <a:pt x="6" y="97"/>
                  </a:lnTo>
                  <a:lnTo>
                    <a:pt x="2" y="113"/>
                  </a:lnTo>
                  <a:lnTo>
                    <a:pt x="0" y="132"/>
                  </a:lnTo>
                  <a:lnTo>
                    <a:pt x="12" y="139"/>
                  </a:lnTo>
                  <a:lnTo>
                    <a:pt x="23" y="162"/>
                  </a:lnTo>
                  <a:lnTo>
                    <a:pt x="41" y="165"/>
                  </a:lnTo>
                  <a:lnTo>
                    <a:pt x="66" y="162"/>
                  </a:lnTo>
                  <a:lnTo>
                    <a:pt x="68" y="152"/>
                  </a:lnTo>
                  <a:lnTo>
                    <a:pt x="53" y="144"/>
                  </a:lnTo>
                  <a:lnTo>
                    <a:pt x="43" y="134"/>
                  </a:lnTo>
                  <a:lnTo>
                    <a:pt x="43" y="114"/>
                  </a:lnTo>
                  <a:lnTo>
                    <a:pt x="47" y="98"/>
                  </a:lnTo>
                  <a:lnTo>
                    <a:pt x="47" y="9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4" name="Freeform 174">
              <a:extLst>
                <a:ext uri="{FF2B5EF4-FFF2-40B4-BE49-F238E27FC236}">
                  <a16:creationId xmlns:a16="http://schemas.microsoft.com/office/drawing/2014/main" id="{CA42647D-D47F-4070-B832-EF5C249DB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956" y="1390309"/>
              <a:ext cx="119509" cy="91231"/>
            </a:xfrm>
            <a:custGeom>
              <a:avLst/>
              <a:gdLst>
                <a:gd name="T0" fmla="*/ 33 w 67"/>
                <a:gd name="T1" fmla="*/ 7 h 52"/>
                <a:gd name="T2" fmla="*/ 22 w 67"/>
                <a:gd name="T3" fmla="*/ 17 h 52"/>
                <a:gd name="T4" fmla="*/ 11 w 67"/>
                <a:gd name="T5" fmla="*/ 19 h 52"/>
                <a:gd name="T6" fmla="*/ 0 w 67"/>
                <a:gd name="T7" fmla="*/ 26 h 52"/>
                <a:gd name="T8" fmla="*/ 8 w 67"/>
                <a:gd name="T9" fmla="*/ 40 h 52"/>
                <a:gd name="T10" fmla="*/ 25 w 67"/>
                <a:gd name="T11" fmla="*/ 51 h 52"/>
                <a:gd name="T12" fmla="*/ 48 w 67"/>
                <a:gd name="T13" fmla="*/ 41 h 52"/>
                <a:gd name="T14" fmla="*/ 66 w 67"/>
                <a:gd name="T15" fmla="*/ 32 h 52"/>
                <a:gd name="T16" fmla="*/ 62 w 67"/>
                <a:gd name="T17" fmla="*/ 11 h 52"/>
                <a:gd name="T18" fmla="*/ 43 w 67"/>
                <a:gd name="T19" fmla="*/ 0 h 52"/>
                <a:gd name="T20" fmla="*/ 33 w 67"/>
                <a:gd name="T2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52">
                  <a:moveTo>
                    <a:pt x="33" y="7"/>
                  </a:moveTo>
                  <a:lnTo>
                    <a:pt x="22" y="1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8" y="40"/>
                  </a:lnTo>
                  <a:lnTo>
                    <a:pt x="25" y="51"/>
                  </a:lnTo>
                  <a:lnTo>
                    <a:pt x="48" y="41"/>
                  </a:lnTo>
                  <a:lnTo>
                    <a:pt x="66" y="32"/>
                  </a:lnTo>
                  <a:lnTo>
                    <a:pt x="62" y="11"/>
                  </a:lnTo>
                  <a:lnTo>
                    <a:pt x="43" y="0"/>
                  </a:lnTo>
                  <a:lnTo>
                    <a:pt x="33" y="7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5" name="Freeform 175">
              <a:extLst>
                <a:ext uri="{FF2B5EF4-FFF2-40B4-BE49-F238E27FC236}">
                  <a16:creationId xmlns:a16="http://schemas.microsoft.com/office/drawing/2014/main" id="{C5162F5D-A7D6-44D2-8ECF-F6FFA35F1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152" y="1456373"/>
              <a:ext cx="114791" cy="77075"/>
            </a:xfrm>
            <a:custGeom>
              <a:avLst/>
              <a:gdLst>
                <a:gd name="T0" fmla="*/ 17 w 64"/>
                <a:gd name="T1" fmla="*/ 15 h 44"/>
                <a:gd name="T2" fmla="*/ 24 w 64"/>
                <a:gd name="T3" fmla="*/ 3 h 44"/>
                <a:gd name="T4" fmla="*/ 36 w 64"/>
                <a:gd name="T5" fmla="*/ 0 h 44"/>
                <a:gd name="T6" fmla="*/ 46 w 64"/>
                <a:gd name="T7" fmla="*/ 3 h 44"/>
                <a:gd name="T8" fmla="*/ 56 w 64"/>
                <a:gd name="T9" fmla="*/ 17 h 44"/>
                <a:gd name="T10" fmla="*/ 56 w 64"/>
                <a:gd name="T11" fmla="*/ 28 h 44"/>
                <a:gd name="T12" fmla="*/ 63 w 64"/>
                <a:gd name="T13" fmla="*/ 26 h 44"/>
                <a:gd name="T14" fmla="*/ 63 w 64"/>
                <a:gd name="T15" fmla="*/ 37 h 44"/>
                <a:gd name="T16" fmla="*/ 41 w 64"/>
                <a:gd name="T17" fmla="*/ 43 h 44"/>
                <a:gd name="T18" fmla="*/ 21 w 64"/>
                <a:gd name="T19" fmla="*/ 34 h 44"/>
                <a:gd name="T20" fmla="*/ 0 w 64"/>
                <a:gd name="T21" fmla="*/ 26 h 44"/>
                <a:gd name="T22" fmla="*/ 4 w 64"/>
                <a:gd name="T23" fmla="*/ 16 h 44"/>
                <a:gd name="T24" fmla="*/ 17 w 64"/>
                <a:gd name="T25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44">
                  <a:moveTo>
                    <a:pt x="17" y="15"/>
                  </a:moveTo>
                  <a:lnTo>
                    <a:pt x="24" y="3"/>
                  </a:lnTo>
                  <a:lnTo>
                    <a:pt x="36" y="0"/>
                  </a:lnTo>
                  <a:lnTo>
                    <a:pt x="46" y="3"/>
                  </a:lnTo>
                  <a:lnTo>
                    <a:pt x="56" y="17"/>
                  </a:lnTo>
                  <a:lnTo>
                    <a:pt x="56" y="28"/>
                  </a:lnTo>
                  <a:lnTo>
                    <a:pt x="63" y="26"/>
                  </a:lnTo>
                  <a:lnTo>
                    <a:pt x="63" y="37"/>
                  </a:lnTo>
                  <a:lnTo>
                    <a:pt x="41" y="43"/>
                  </a:lnTo>
                  <a:lnTo>
                    <a:pt x="21" y="34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17" y="15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6" name="Freeform 176">
              <a:extLst>
                <a:ext uri="{FF2B5EF4-FFF2-40B4-BE49-F238E27FC236}">
                  <a16:creationId xmlns:a16="http://schemas.microsoft.com/office/drawing/2014/main" id="{A4612864-28DC-45CA-A54B-353A871A6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524" y="1487832"/>
              <a:ext cx="94349" cy="75502"/>
            </a:xfrm>
            <a:custGeom>
              <a:avLst/>
              <a:gdLst>
                <a:gd name="T0" fmla="*/ 7 w 54"/>
                <a:gd name="T1" fmla="*/ 19 h 43"/>
                <a:gd name="T2" fmla="*/ 12 w 54"/>
                <a:gd name="T3" fmla="*/ 8 h 43"/>
                <a:gd name="T4" fmla="*/ 24 w 54"/>
                <a:gd name="T5" fmla="*/ 0 h 43"/>
                <a:gd name="T6" fmla="*/ 27 w 54"/>
                <a:gd name="T7" fmla="*/ 8 h 43"/>
                <a:gd name="T8" fmla="*/ 33 w 54"/>
                <a:gd name="T9" fmla="*/ 11 h 43"/>
                <a:gd name="T10" fmla="*/ 41 w 54"/>
                <a:gd name="T11" fmla="*/ 11 h 43"/>
                <a:gd name="T12" fmla="*/ 51 w 54"/>
                <a:gd name="T13" fmla="*/ 15 h 43"/>
                <a:gd name="T14" fmla="*/ 53 w 54"/>
                <a:gd name="T15" fmla="*/ 27 h 43"/>
                <a:gd name="T16" fmla="*/ 46 w 54"/>
                <a:gd name="T17" fmla="*/ 39 h 43"/>
                <a:gd name="T18" fmla="*/ 29 w 54"/>
                <a:gd name="T19" fmla="*/ 42 h 43"/>
                <a:gd name="T20" fmla="*/ 7 w 54"/>
                <a:gd name="T21" fmla="*/ 39 h 43"/>
                <a:gd name="T22" fmla="*/ 0 w 54"/>
                <a:gd name="T23" fmla="*/ 33 h 43"/>
                <a:gd name="T24" fmla="*/ 7 w 54"/>
                <a:gd name="T25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43">
                  <a:moveTo>
                    <a:pt x="7" y="19"/>
                  </a:moveTo>
                  <a:lnTo>
                    <a:pt x="12" y="8"/>
                  </a:lnTo>
                  <a:lnTo>
                    <a:pt x="24" y="0"/>
                  </a:lnTo>
                  <a:lnTo>
                    <a:pt x="27" y="8"/>
                  </a:lnTo>
                  <a:lnTo>
                    <a:pt x="33" y="11"/>
                  </a:lnTo>
                  <a:lnTo>
                    <a:pt x="41" y="11"/>
                  </a:lnTo>
                  <a:lnTo>
                    <a:pt x="51" y="15"/>
                  </a:lnTo>
                  <a:lnTo>
                    <a:pt x="53" y="27"/>
                  </a:lnTo>
                  <a:lnTo>
                    <a:pt x="46" y="39"/>
                  </a:lnTo>
                  <a:lnTo>
                    <a:pt x="29" y="42"/>
                  </a:lnTo>
                  <a:lnTo>
                    <a:pt x="7" y="39"/>
                  </a:lnTo>
                  <a:lnTo>
                    <a:pt x="0" y="33"/>
                  </a:lnTo>
                  <a:lnTo>
                    <a:pt x="7" y="1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7" name="Freeform 177">
              <a:extLst>
                <a:ext uri="{FF2B5EF4-FFF2-40B4-BE49-F238E27FC236}">
                  <a16:creationId xmlns:a16="http://schemas.microsoft.com/office/drawing/2014/main" id="{B696EFCC-694F-4DD6-BFAC-0514B58CA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795" y="1648273"/>
              <a:ext cx="166683" cy="77075"/>
            </a:xfrm>
            <a:custGeom>
              <a:avLst/>
              <a:gdLst>
                <a:gd name="T0" fmla="*/ 51 w 94"/>
                <a:gd name="T1" fmla="*/ 4 h 44"/>
                <a:gd name="T2" fmla="*/ 49 w 94"/>
                <a:gd name="T3" fmla="*/ 15 h 44"/>
                <a:gd name="T4" fmla="*/ 33 w 94"/>
                <a:gd name="T5" fmla="*/ 15 h 44"/>
                <a:gd name="T6" fmla="*/ 28 w 94"/>
                <a:gd name="T7" fmla="*/ 8 h 44"/>
                <a:gd name="T8" fmla="*/ 13 w 94"/>
                <a:gd name="T9" fmla="*/ 0 h 44"/>
                <a:gd name="T10" fmla="*/ 0 w 94"/>
                <a:gd name="T11" fmla="*/ 8 h 44"/>
                <a:gd name="T12" fmla="*/ 0 w 94"/>
                <a:gd name="T13" fmla="*/ 26 h 44"/>
                <a:gd name="T14" fmla="*/ 19 w 94"/>
                <a:gd name="T15" fmla="*/ 40 h 44"/>
                <a:gd name="T16" fmla="*/ 43 w 94"/>
                <a:gd name="T17" fmla="*/ 43 h 44"/>
                <a:gd name="T18" fmla="*/ 53 w 94"/>
                <a:gd name="T19" fmla="*/ 34 h 44"/>
                <a:gd name="T20" fmla="*/ 67 w 94"/>
                <a:gd name="T21" fmla="*/ 40 h 44"/>
                <a:gd name="T22" fmla="*/ 86 w 94"/>
                <a:gd name="T23" fmla="*/ 39 h 44"/>
                <a:gd name="T24" fmla="*/ 93 w 94"/>
                <a:gd name="T25" fmla="*/ 29 h 44"/>
                <a:gd name="T26" fmla="*/ 79 w 94"/>
                <a:gd name="T27" fmla="*/ 23 h 44"/>
                <a:gd name="T28" fmla="*/ 71 w 94"/>
                <a:gd name="T29" fmla="*/ 8 h 44"/>
                <a:gd name="T30" fmla="*/ 57 w 94"/>
                <a:gd name="T31" fmla="*/ 1 h 44"/>
                <a:gd name="T32" fmla="*/ 51 w 94"/>
                <a:gd name="T3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4">
                  <a:moveTo>
                    <a:pt x="51" y="4"/>
                  </a:moveTo>
                  <a:lnTo>
                    <a:pt x="49" y="15"/>
                  </a:lnTo>
                  <a:lnTo>
                    <a:pt x="33" y="15"/>
                  </a:lnTo>
                  <a:lnTo>
                    <a:pt x="28" y="8"/>
                  </a:lnTo>
                  <a:lnTo>
                    <a:pt x="13" y="0"/>
                  </a:lnTo>
                  <a:lnTo>
                    <a:pt x="0" y="8"/>
                  </a:lnTo>
                  <a:lnTo>
                    <a:pt x="0" y="26"/>
                  </a:lnTo>
                  <a:lnTo>
                    <a:pt x="19" y="40"/>
                  </a:lnTo>
                  <a:lnTo>
                    <a:pt x="43" y="43"/>
                  </a:lnTo>
                  <a:lnTo>
                    <a:pt x="53" y="34"/>
                  </a:lnTo>
                  <a:lnTo>
                    <a:pt x="67" y="40"/>
                  </a:lnTo>
                  <a:lnTo>
                    <a:pt x="86" y="39"/>
                  </a:lnTo>
                  <a:lnTo>
                    <a:pt x="93" y="29"/>
                  </a:lnTo>
                  <a:lnTo>
                    <a:pt x="79" y="23"/>
                  </a:lnTo>
                  <a:lnTo>
                    <a:pt x="71" y="8"/>
                  </a:lnTo>
                  <a:lnTo>
                    <a:pt x="57" y="1"/>
                  </a:lnTo>
                  <a:lnTo>
                    <a:pt x="51" y="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8" name="Freeform 178">
              <a:extLst>
                <a:ext uri="{FF2B5EF4-FFF2-40B4-BE49-F238E27FC236}">
                  <a16:creationId xmlns:a16="http://schemas.microsoft.com/office/drawing/2014/main" id="{3855FB7C-059A-418D-BB92-95C898A7D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6790" y="1673441"/>
              <a:ext cx="100639" cy="40897"/>
            </a:xfrm>
            <a:custGeom>
              <a:avLst/>
              <a:gdLst>
                <a:gd name="T0" fmla="*/ 1 w 58"/>
                <a:gd name="T1" fmla="*/ 0 h 23"/>
                <a:gd name="T2" fmla="*/ 9 w 58"/>
                <a:gd name="T3" fmla="*/ 6 h 23"/>
                <a:gd name="T4" fmla="*/ 30 w 58"/>
                <a:gd name="T5" fmla="*/ 6 h 23"/>
                <a:gd name="T6" fmla="*/ 54 w 58"/>
                <a:gd name="T7" fmla="*/ 6 h 23"/>
                <a:gd name="T8" fmla="*/ 57 w 58"/>
                <a:gd name="T9" fmla="*/ 19 h 23"/>
                <a:gd name="T10" fmla="*/ 26 w 58"/>
                <a:gd name="T11" fmla="*/ 22 h 23"/>
                <a:gd name="T12" fmla="*/ 9 w 58"/>
                <a:gd name="T13" fmla="*/ 17 h 23"/>
                <a:gd name="T14" fmla="*/ 0 w 58"/>
                <a:gd name="T15" fmla="*/ 7 h 23"/>
                <a:gd name="T16" fmla="*/ 1 w 5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3">
                  <a:moveTo>
                    <a:pt x="1" y="0"/>
                  </a:moveTo>
                  <a:lnTo>
                    <a:pt x="9" y="6"/>
                  </a:lnTo>
                  <a:lnTo>
                    <a:pt x="30" y="6"/>
                  </a:lnTo>
                  <a:lnTo>
                    <a:pt x="54" y="6"/>
                  </a:lnTo>
                  <a:lnTo>
                    <a:pt x="57" y="19"/>
                  </a:lnTo>
                  <a:lnTo>
                    <a:pt x="26" y="22"/>
                  </a:lnTo>
                  <a:lnTo>
                    <a:pt x="9" y="17"/>
                  </a:lnTo>
                  <a:lnTo>
                    <a:pt x="0" y="7"/>
                  </a:lnTo>
                  <a:lnTo>
                    <a:pt x="1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89" name="Freeform 179">
              <a:extLst>
                <a:ext uri="{FF2B5EF4-FFF2-40B4-BE49-F238E27FC236}">
                  <a16:creationId xmlns:a16="http://schemas.microsoft.com/office/drawing/2014/main" id="{E6FE0D0B-8F74-4A6E-A043-723AF3DD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1902" y="1852757"/>
              <a:ext cx="70762" cy="47189"/>
            </a:xfrm>
            <a:custGeom>
              <a:avLst/>
              <a:gdLst>
                <a:gd name="T0" fmla="*/ 15 w 41"/>
                <a:gd name="T1" fmla="*/ 2 h 27"/>
                <a:gd name="T2" fmla="*/ 3 w 41"/>
                <a:gd name="T3" fmla="*/ 13 h 27"/>
                <a:gd name="T4" fmla="*/ 0 w 41"/>
                <a:gd name="T5" fmla="*/ 26 h 27"/>
                <a:gd name="T6" fmla="*/ 20 w 41"/>
                <a:gd name="T7" fmla="*/ 24 h 27"/>
                <a:gd name="T8" fmla="*/ 36 w 41"/>
                <a:gd name="T9" fmla="*/ 23 h 27"/>
                <a:gd name="T10" fmla="*/ 40 w 41"/>
                <a:gd name="T11" fmla="*/ 8 h 27"/>
                <a:gd name="T12" fmla="*/ 26 w 41"/>
                <a:gd name="T13" fmla="*/ 0 h 27"/>
                <a:gd name="T14" fmla="*/ 15 w 41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15" y="2"/>
                  </a:moveTo>
                  <a:lnTo>
                    <a:pt x="3" y="13"/>
                  </a:lnTo>
                  <a:lnTo>
                    <a:pt x="0" y="26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40" y="8"/>
                  </a:lnTo>
                  <a:lnTo>
                    <a:pt x="26" y="0"/>
                  </a:lnTo>
                  <a:lnTo>
                    <a:pt x="15" y="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0" name="Freeform 184">
              <a:extLst>
                <a:ext uri="{FF2B5EF4-FFF2-40B4-BE49-F238E27FC236}">
                  <a16:creationId xmlns:a16="http://schemas.microsoft.com/office/drawing/2014/main" id="{F74BAE39-545C-4DAD-8960-6E2DA4D62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712" y="3188195"/>
              <a:ext cx="314497" cy="377509"/>
            </a:xfrm>
            <a:custGeom>
              <a:avLst/>
              <a:gdLst>
                <a:gd name="T0" fmla="*/ 136 w 177"/>
                <a:gd name="T1" fmla="*/ 0 h 214"/>
                <a:gd name="T2" fmla="*/ 123 w 177"/>
                <a:gd name="T3" fmla="*/ 4 h 214"/>
                <a:gd name="T4" fmla="*/ 119 w 177"/>
                <a:gd name="T5" fmla="*/ 20 h 214"/>
                <a:gd name="T6" fmla="*/ 113 w 177"/>
                <a:gd name="T7" fmla="*/ 38 h 214"/>
                <a:gd name="T8" fmla="*/ 107 w 177"/>
                <a:gd name="T9" fmla="*/ 54 h 214"/>
                <a:gd name="T10" fmla="*/ 97 w 177"/>
                <a:gd name="T11" fmla="*/ 60 h 214"/>
                <a:gd name="T12" fmla="*/ 94 w 177"/>
                <a:gd name="T13" fmla="*/ 78 h 214"/>
                <a:gd name="T14" fmla="*/ 81 w 177"/>
                <a:gd name="T15" fmla="*/ 78 h 214"/>
                <a:gd name="T16" fmla="*/ 65 w 177"/>
                <a:gd name="T17" fmla="*/ 89 h 214"/>
                <a:gd name="T18" fmla="*/ 53 w 177"/>
                <a:gd name="T19" fmla="*/ 97 h 214"/>
                <a:gd name="T20" fmla="*/ 47 w 177"/>
                <a:gd name="T21" fmla="*/ 112 h 214"/>
                <a:gd name="T22" fmla="*/ 6 w 177"/>
                <a:gd name="T23" fmla="*/ 117 h 214"/>
                <a:gd name="T24" fmla="*/ 0 w 177"/>
                <a:gd name="T25" fmla="*/ 129 h 214"/>
                <a:gd name="T26" fmla="*/ 4 w 177"/>
                <a:gd name="T27" fmla="*/ 145 h 214"/>
                <a:gd name="T28" fmla="*/ 15 w 177"/>
                <a:gd name="T29" fmla="*/ 147 h 214"/>
                <a:gd name="T30" fmla="*/ 20 w 177"/>
                <a:gd name="T31" fmla="*/ 155 h 214"/>
                <a:gd name="T32" fmla="*/ 12 w 177"/>
                <a:gd name="T33" fmla="*/ 166 h 214"/>
                <a:gd name="T34" fmla="*/ 0 w 177"/>
                <a:gd name="T35" fmla="*/ 170 h 214"/>
                <a:gd name="T36" fmla="*/ 12 w 177"/>
                <a:gd name="T37" fmla="*/ 174 h 214"/>
                <a:gd name="T38" fmla="*/ 18 w 177"/>
                <a:gd name="T39" fmla="*/ 187 h 214"/>
                <a:gd name="T40" fmla="*/ 42 w 177"/>
                <a:gd name="T41" fmla="*/ 187 h 214"/>
                <a:gd name="T42" fmla="*/ 59 w 177"/>
                <a:gd name="T43" fmla="*/ 181 h 214"/>
                <a:gd name="T44" fmla="*/ 61 w 177"/>
                <a:gd name="T45" fmla="*/ 193 h 214"/>
                <a:gd name="T46" fmla="*/ 78 w 177"/>
                <a:gd name="T47" fmla="*/ 204 h 214"/>
                <a:gd name="T48" fmla="*/ 91 w 177"/>
                <a:gd name="T49" fmla="*/ 213 h 214"/>
                <a:gd name="T50" fmla="*/ 99 w 177"/>
                <a:gd name="T51" fmla="*/ 204 h 214"/>
                <a:gd name="T52" fmla="*/ 127 w 177"/>
                <a:gd name="T53" fmla="*/ 204 h 214"/>
                <a:gd name="T54" fmla="*/ 129 w 177"/>
                <a:gd name="T55" fmla="*/ 192 h 214"/>
                <a:gd name="T56" fmla="*/ 113 w 177"/>
                <a:gd name="T57" fmla="*/ 171 h 214"/>
                <a:gd name="T58" fmla="*/ 102 w 177"/>
                <a:gd name="T59" fmla="*/ 158 h 214"/>
                <a:gd name="T60" fmla="*/ 106 w 177"/>
                <a:gd name="T61" fmla="*/ 144 h 214"/>
                <a:gd name="T62" fmla="*/ 115 w 177"/>
                <a:gd name="T63" fmla="*/ 135 h 214"/>
                <a:gd name="T64" fmla="*/ 140 w 177"/>
                <a:gd name="T65" fmla="*/ 144 h 214"/>
                <a:gd name="T66" fmla="*/ 144 w 177"/>
                <a:gd name="T67" fmla="*/ 134 h 214"/>
                <a:gd name="T68" fmla="*/ 146 w 177"/>
                <a:gd name="T69" fmla="*/ 123 h 214"/>
                <a:gd name="T70" fmla="*/ 161 w 177"/>
                <a:gd name="T71" fmla="*/ 109 h 214"/>
                <a:gd name="T72" fmla="*/ 167 w 177"/>
                <a:gd name="T73" fmla="*/ 95 h 214"/>
                <a:gd name="T74" fmla="*/ 176 w 177"/>
                <a:gd name="T75" fmla="*/ 85 h 214"/>
                <a:gd name="T76" fmla="*/ 174 w 177"/>
                <a:gd name="T77" fmla="*/ 63 h 214"/>
                <a:gd name="T78" fmla="*/ 161 w 177"/>
                <a:gd name="T79" fmla="*/ 52 h 214"/>
                <a:gd name="T80" fmla="*/ 162 w 177"/>
                <a:gd name="T81" fmla="*/ 32 h 214"/>
                <a:gd name="T82" fmla="*/ 155 w 177"/>
                <a:gd name="T83" fmla="*/ 22 h 214"/>
                <a:gd name="T84" fmla="*/ 157 w 177"/>
                <a:gd name="T85" fmla="*/ 9 h 214"/>
                <a:gd name="T86" fmla="*/ 146 w 177"/>
                <a:gd name="T87" fmla="*/ 2 h 214"/>
                <a:gd name="T88" fmla="*/ 136 w 177"/>
                <a:gd name="T8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214">
                  <a:moveTo>
                    <a:pt x="136" y="0"/>
                  </a:moveTo>
                  <a:lnTo>
                    <a:pt x="123" y="4"/>
                  </a:lnTo>
                  <a:lnTo>
                    <a:pt x="119" y="20"/>
                  </a:lnTo>
                  <a:lnTo>
                    <a:pt x="113" y="38"/>
                  </a:lnTo>
                  <a:lnTo>
                    <a:pt x="107" y="54"/>
                  </a:lnTo>
                  <a:lnTo>
                    <a:pt x="97" y="60"/>
                  </a:lnTo>
                  <a:lnTo>
                    <a:pt x="94" y="78"/>
                  </a:lnTo>
                  <a:lnTo>
                    <a:pt x="81" y="78"/>
                  </a:lnTo>
                  <a:lnTo>
                    <a:pt x="65" y="89"/>
                  </a:lnTo>
                  <a:lnTo>
                    <a:pt x="53" y="97"/>
                  </a:lnTo>
                  <a:lnTo>
                    <a:pt x="47" y="112"/>
                  </a:lnTo>
                  <a:lnTo>
                    <a:pt x="6" y="117"/>
                  </a:lnTo>
                  <a:lnTo>
                    <a:pt x="0" y="129"/>
                  </a:lnTo>
                  <a:lnTo>
                    <a:pt x="4" y="145"/>
                  </a:lnTo>
                  <a:lnTo>
                    <a:pt x="15" y="147"/>
                  </a:lnTo>
                  <a:lnTo>
                    <a:pt x="20" y="155"/>
                  </a:lnTo>
                  <a:lnTo>
                    <a:pt x="12" y="166"/>
                  </a:lnTo>
                  <a:lnTo>
                    <a:pt x="0" y="170"/>
                  </a:lnTo>
                  <a:lnTo>
                    <a:pt x="12" y="174"/>
                  </a:lnTo>
                  <a:lnTo>
                    <a:pt x="18" y="187"/>
                  </a:lnTo>
                  <a:lnTo>
                    <a:pt x="42" y="187"/>
                  </a:lnTo>
                  <a:lnTo>
                    <a:pt x="59" y="181"/>
                  </a:lnTo>
                  <a:lnTo>
                    <a:pt x="61" y="193"/>
                  </a:lnTo>
                  <a:lnTo>
                    <a:pt x="78" y="204"/>
                  </a:lnTo>
                  <a:lnTo>
                    <a:pt x="91" y="213"/>
                  </a:lnTo>
                  <a:lnTo>
                    <a:pt x="99" y="204"/>
                  </a:lnTo>
                  <a:lnTo>
                    <a:pt x="127" y="204"/>
                  </a:lnTo>
                  <a:lnTo>
                    <a:pt x="129" y="192"/>
                  </a:lnTo>
                  <a:lnTo>
                    <a:pt x="113" y="171"/>
                  </a:lnTo>
                  <a:lnTo>
                    <a:pt x="102" y="158"/>
                  </a:lnTo>
                  <a:lnTo>
                    <a:pt x="106" y="144"/>
                  </a:lnTo>
                  <a:lnTo>
                    <a:pt x="115" y="135"/>
                  </a:lnTo>
                  <a:lnTo>
                    <a:pt x="140" y="144"/>
                  </a:lnTo>
                  <a:lnTo>
                    <a:pt x="144" y="134"/>
                  </a:lnTo>
                  <a:lnTo>
                    <a:pt x="146" y="123"/>
                  </a:lnTo>
                  <a:lnTo>
                    <a:pt x="161" y="109"/>
                  </a:lnTo>
                  <a:lnTo>
                    <a:pt x="167" y="95"/>
                  </a:lnTo>
                  <a:lnTo>
                    <a:pt x="176" y="85"/>
                  </a:lnTo>
                  <a:lnTo>
                    <a:pt x="174" y="63"/>
                  </a:lnTo>
                  <a:lnTo>
                    <a:pt x="161" y="52"/>
                  </a:lnTo>
                  <a:lnTo>
                    <a:pt x="162" y="32"/>
                  </a:lnTo>
                  <a:lnTo>
                    <a:pt x="155" y="22"/>
                  </a:lnTo>
                  <a:lnTo>
                    <a:pt x="157" y="9"/>
                  </a:lnTo>
                  <a:lnTo>
                    <a:pt x="146" y="2"/>
                  </a:lnTo>
                  <a:lnTo>
                    <a:pt x="136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1" name="Freeform 185">
              <a:extLst>
                <a:ext uri="{FF2B5EF4-FFF2-40B4-BE49-F238E27FC236}">
                  <a16:creationId xmlns:a16="http://schemas.microsoft.com/office/drawing/2014/main" id="{DDF163BC-B16E-405B-927B-555C4C4CA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4898" y="3089099"/>
              <a:ext cx="95922" cy="155722"/>
            </a:xfrm>
            <a:custGeom>
              <a:avLst/>
              <a:gdLst>
                <a:gd name="T0" fmla="*/ 25 w 55"/>
                <a:gd name="T1" fmla="*/ 0 h 87"/>
                <a:gd name="T2" fmla="*/ 20 w 55"/>
                <a:gd name="T3" fmla="*/ 15 h 87"/>
                <a:gd name="T4" fmla="*/ 0 w 55"/>
                <a:gd name="T5" fmla="*/ 23 h 87"/>
                <a:gd name="T6" fmla="*/ 8 w 55"/>
                <a:gd name="T7" fmla="*/ 35 h 87"/>
                <a:gd name="T8" fmla="*/ 7 w 55"/>
                <a:gd name="T9" fmla="*/ 46 h 87"/>
                <a:gd name="T10" fmla="*/ 19 w 55"/>
                <a:gd name="T11" fmla="*/ 51 h 87"/>
                <a:gd name="T12" fmla="*/ 17 w 55"/>
                <a:gd name="T13" fmla="*/ 79 h 87"/>
                <a:gd name="T14" fmla="*/ 32 w 55"/>
                <a:gd name="T15" fmla="*/ 86 h 87"/>
                <a:gd name="T16" fmla="*/ 54 w 55"/>
                <a:gd name="T17" fmla="*/ 72 h 87"/>
                <a:gd name="T18" fmla="*/ 54 w 55"/>
                <a:gd name="T19" fmla="*/ 38 h 87"/>
                <a:gd name="T20" fmla="*/ 25 w 55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87">
                  <a:moveTo>
                    <a:pt x="25" y="0"/>
                  </a:moveTo>
                  <a:lnTo>
                    <a:pt x="20" y="15"/>
                  </a:lnTo>
                  <a:lnTo>
                    <a:pt x="0" y="23"/>
                  </a:lnTo>
                  <a:lnTo>
                    <a:pt x="8" y="35"/>
                  </a:lnTo>
                  <a:lnTo>
                    <a:pt x="7" y="46"/>
                  </a:lnTo>
                  <a:lnTo>
                    <a:pt x="19" y="51"/>
                  </a:lnTo>
                  <a:lnTo>
                    <a:pt x="17" y="79"/>
                  </a:lnTo>
                  <a:lnTo>
                    <a:pt x="32" y="86"/>
                  </a:lnTo>
                  <a:lnTo>
                    <a:pt x="54" y="72"/>
                  </a:lnTo>
                  <a:lnTo>
                    <a:pt x="54" y="38"/>
                  </a:lnTo>
                  <a:lnTo>
                    <a:pt x="25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2" name="Freeform 186">
              <a:extLst>
                <a:ext uri="{FF2B5EF4-FFF2-40B4-BE49-F238E27FC236}">
                  <a16:creationId xmlns:a16="http://schemas.microsoft.com/office/drawing/2014/main" id="{E4891879-7F5F-4B0C-B2DE-DC8EABF58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6938" y="2565305"/>
              <a:ext cx="94349" cy="191900"/>
            </a:xfrm>
            <a:custGeom>
              <a:avLst/>
              <a:gdLst>
                <a:gd name="T0" fmla="*/ 3 w 54"/>
                <a:gd name="T1" fmla="*/ 9 h 109"/>
                <a:gd name="T2" fmla="*/ 3 w 54"/>
                <a:gd name="T3" fmla="*/ 20 h 109"/>
                <a:gd name="T4" fmla="*/ 8 w 54"/>
                <a:gd name="T5" fmla="*/ 34 h 109"/>
                <a:gd name="T6" fmla="*/ 12 w 54"/>
                <a:gd name="T7" fmla="*/ 52 h 109"/>
                <a:gd name="T8" fmla="*/ 17 w 54"/>
                <a:gd name="T9" fmla="*/ 72 h 109"/>
                <a:gd name="T10" fmla="*/ 26 w 54"/>
                <a:gd name="T11" fmla="*/ 81 h 109"/>
                <a:gd name="T12" fmla="*/ 21 w 54"/>
                <a:gd name="T13" fmla="*/ 95 h 109"/>
                <a:gd name="T14" fmla="*/ 23 w 54"/>
                <a:gd name="T15" fmla="*/ 101 h 109"/>
                <a:gd name="T16" fmla="*/ 29 w 54"/>
                <a:gd name="T17" fmla="*/ 101 h 109"/>
                <a:gd name="T18" fmla="*/ 45 w 54"/>
                <a:gd name="T19" fmla="*/ 108 h 109"/>
                <a:gd name="T20" fmla="*/ 53 w 54"/>
                <a:gd name="T21" fmla="*/ 102 h 109"/>
                <a:gd name="T22" fmla="*/ 45 w 54"/>
                <a:gd name="T23" fmla="*/ 83 h 109"/>
                <a:gd name="T24" fmla="*/ 34 w 54"/>
                <a:gd name="T25" fmla="*/ 55 h 109"/>
                <a:gd name="T26" fmla="*/ 44 w 54"/>
                <a:gd name="T27" fmla="*/ 57 h 109"/>
                <a:gd name="T28" fmla="*/ 30 w 54"/>
                <a:gd name="T29" fmla="*/ 37 h 109"/>
                <a:gd name="T30" fmla="*/ 19 w 54"/>
                <a:gd name="T31" fmla="*/ 23 h 109"/>
                <a:gd name="T32" fmla="*/ 16 w 54"/>
                <a:gd name="T33" fmla="*/ 3 h 109"/>
                <a:gd name="T34" fmla="*/ 0 w 54"/>
                <a:gd name="T35" fmla="*/ 0 h 109"/>
                <a:gd name="T36" fmla="*/ 3 w 54"/>
                <a:gd name="T37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109">
                  <a:moveTo>
                    <a:pt x="3" y="9"/>
                  </a:moveTo>
                  <a:lnTo>
                    <a:pt x="3" y="20"/>
                  </a:lnTo>
                  <a:lnTo>
                    <a:pt x="8" y="34"/>
                  </a:lnTo>
                  <a:lnTo>
                    <a:pt x="12" y="52"/>
                  </a:lnTo>
                  <a:lnTo>
                    <a:pt x="17" y="72"/>
                  </a:lnTo>
                  <a:lnTo>
                    <a:pt x="26" y="81"/>
                  </a:lnTo>
                  <a:lnTo>
                    <a:pt x="21" y="95"/>
                  </a:lnTo>
                  <a:lnTo>
                    <a:pt x="23" y="101"/>
                  </a:lnTo>
                  <a:lnTo>
                    <a:pt x="29" y="101"/>
                  </a:lnTo>
                  <a:lnTo>
                    <a:pt x="45" y="108"/>
                  </a:lnTo>
                  <a:lnTo>
                    <a:pt x="53" y="102"/>
                  </a:lnTo>
                  <a:lnTo>
                    <a:pt x="45" y="83"/>
                  </a:lnTo>
                  <a:lnTo>
                    <a:pt x="34" y="55"/>
                  </a:lnTo>
                  <a:lnTo>
                    <a:pt x="44" y="57"/>
                  </a:lnTo>
                  <a:lnTo>
                    <a:pt x="30" y="37"/>
                  </a:lnTo>
                  <a:lnTo>
                    <a:pt x="19" y="23"/>
                  </a:lnTo>
                  <a:lnTo>
                    <a:pt x="16" y="3"/>
                  </a:lnTo>
                  <a:lnTo>
                    <a:pt x="0" y="0"/>
                  </a:lnTo>
                  <a:lnTo>
                    <a:pt x="3" y="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3" name="Freeform 187">
              <a:extLst>
                <a:ext uri="{FF2B5EF4-FFF2-40B4-BE49-F238E27FC236}">
                  <a16:creationId xmlns:a16="http://schemas.microsoft.com/office/drawing/2014/main" id="{3454B1EA-78AC-4C20-B9F5-6FE61CFB1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678" y="3276280"/>
              <a:ext cx="721770" cy="753445"/>
            </a:xfrm>
            <a:custGeom>
              <a:avLst/>
              <a:gdLst>
                <a:gd name="T0" fmla="*/ 407 w 409"/>
                <a:gd name="T1" fmla="*/ 105 h 426"/>
                <a:gd name="T2" fmla="*/ 377 w 409"/>
                <a:gd name="T3" fmla="*/ 129 h 426"/>
                <a:gd name="T4" fmla="*/ 359 w 409"/>
                <a:gd name="T5" fmla="*/ 163 h 426"/>
                <a:gd name="T6" fmla="*/ 349 w 409"/>
                <a:gd name="T7" fmla="*/ 184 h 426"/>
                <a:gd name="T8" fmla="*/ 341 w 409"/>
                <a:gd name="T9" fmla="*/ 143 h 426"/>
                <a:gd name="T10" fmla="*/ 309 w 409"/>
                <a:gd name="T11" fmla="*/ 131 h 426"/>
                <a:gd name="T12" fmla="*/ 281 w 409"/>
                <a:gd name="T13" fmla="*/ 148 h 426"/>
                <a:gd name="T14" fmla="*/ 292 w 409"/>
                <a:gd name="T15" fmla="*/ 190 h 426"/>
                <a:gd name="T16" fmla="*/ 272 w 409"/>
                <a:gd name="T17" fmla="*/ 198 h 426"/>
                <a:gd name="T18" fmla="*/ 267 w 409"/>
                <a:gd name="T19" fmla="*/ 221 h 426"/>
                <a:gd name="T20" fmla="*/ 238 w 409"/>
                <a:gd name="T21" fmla="*/ 243 h 426"/>
                <a:gd name="T22" fmla="*/ 213 w 409"/>
                <a:gd name="T23" fmla="*/ 262 h 426"/>
                <a:gd name="T24" fmla="*/ 191 w 409"/>
                <a:gd name="T25" fmla="*/ 293 h 426"/>
                <a:gd name="T26" fmla="*/ 176 w 409"/>
                <a:gd name="T27" fmla="*/ 357 h 426"/>
                <a:gd name="T28" fmla="*/ 176 w 409"/>
                <a:gd name="T29" fmla="*/ 383 h 426"/>
                <a:gd name="T30" fmla="*/ 156 w 409"/>
                <a:gd name="T31" fmla="*/ 417 h 426"/>
                <a:gd name="T32" fmla="*/ 131 w 409"/>
                <a:gd name="T33" fmla="*/ 419 h 426"/>
                <a:gd name="T34" fmla="*/ 110 w 409"/>
                <a:gd name="T35" fmla="*/ 361 h 426"/>
                <a:gd name="T36" fmla="*/ 77 w 409"/>
                <a:gd name="T37" fmla="*/ 290 h 426"/>
                <a:gd name="T38" fmla="*/ 70 w 409"/>
                <a:gd name="T39" fmla="*/ 224 h 426"/>
                <a:gd name="T40" fmla="*/ 59 w 409"/>
                <a:gd name="T41" fmla="*/ 184 h 426"/>
                <a:gd name="T42" fmla="*/ 48 w 409"/>
                <a:gd name="T43" fmla="*/ 208 h 426"/>
                <a:gd name="T44" fmla="*/ 11 w 409"/>
                <a:gd name="T45" fmla="*/ 185 h 426"/>
                <a:gd name="T46" fmla="*/ 7 w 409"/>
                <a:gd name="T47" fmla="*/ 175 h 426"/>
                <a:gd name="T48" fmla="*/ 8 w 409"/>
                <a:gd name="T49" fmla="*/ 154 h 426"/>
                <a:gd name="T50" fmla="*/ 38 w 409"/>
                <a:gd name="T51" fmla="*/ 142 h 426"/>
                <a:gd name="T52" fmla="*/ 11 w 409"/>
                <a:gd name="T53" fmla="*/ 109 h 426"/>
                <a:gd name="T54" fmla="*/ 25 w 409"/>
                <a:gd name="T55" fmla="*/ 86 h 426"/>
                <a:gd name="T56" fmla="*/ 53 w 409"/>
                <a:gd name="T57" fmla="*/ 84 h 426"/>
                <a:gd name="T58" fmla="*/ 70 w 409"/>
                <a:gd name="T59" fmla="*/ 59 h 426"/>
                <a:gd name="T60" fmla="*/ 86 w 409"/>
                <a:gd name="T61" fmla="*/ 36 h 426"/>
                <a:gd name="T62" fmla="*/ 104 w 409"/>
                <a:gd name="T63" fmla="*/ 0 h 426"/>
                <a:gd name="T64" fmla="*/ 132 w 409"/>
                <a:gd name="T65" fmla="*/ 10 h 426"/>
                <a:gd name="T66" fmla="*/ 154 w 409"/>
                <a:gd name="T67" fmla="*/ 41 h 426"/>
                <a:gd name="T68" fmla="*/ 169 w 409"/>
                <a:gd name="T69" fmla="*/ 78 h 426"/>
                <a:gd name="T70" fmla="*/ 198 w 409"/>
                <a:gd name="T71" fmla="*/ 97 h 426"/>
                <a:gd name="T72" fmla="*/ 238 w 409"/>
                <a:gd name="T73" fmla="*/ 109 h 426"/>
                <a:gd name="T74" fmla="*/ 265 w 409"/>
                <a:gd name="T75" fmla="*/ 115 h 426"/>
                <a:gd name="T76" fmla="*/ 287 w 409"/>
                <a:gd name="T77" fmla="*/ 101 h 426"/>
                <a:gd name="T78" fmla="*/ 310 w 409"/>
                <a:gd name="T79" fmla="*/ 94 h 426"/>
                <a:gd name="T80" fmla="*/ 342 w 409"/>
                <a:gd name="T81" fmla="*/ 83 h 426"/>
                <a:gd name="T82" fmla="*/ 383 w 409"/>
                <a:gd name="T83" fmla="*/ 73 h 426"/>
                <a:gd name="T84" fmla="*/ 408 w 409"/>
                <a:gd name="T85" fmla="*/ 9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9" h="426">
                  <a:moveTo>
                    <a:pt x="408" y="97"/>
                  </a:moveTo>
                  <a:lnTo>
                    <a:pt x="407" y="105"/>
                  </a:lnTo>
                  <a:lnTo>
                    <a:pt x="388" y="115"/>
                  </a:lnTo>
                  <a:lnTo>
                    <a:pt x="377" y="129"/>
                  </a:lnTo>
                  <a:lnTo>
                    <a:pt x="372" y="148"/>
                  </a:lnTo>
                  <a:lnTo>
                    <a:pt x="359" y="163"/>
                  </a:lnTo>
                  <a:lnTo>
                    <a:pt x="359" y="192"/>
                  </a:lnTo>
                  <a:lnTo>
                    <a:pt x="349" y="184"/>
                  </a:lnTo>
                  <a:lnTo>
                    <a:pt x="344" y="160"/>
                  </a:lnTo>
                  <a:lnTo>
                    <a:pt x="341" y="143"/>
                  </a:lnTo>
                  <a:lnTo>
                    <a:pt x="323" y="133"/>
                  </a:lnTo>
                  <a:lnTo>
                    <a:pt x="309" y="131"/>
                  </a:lnTo>
                  <a:lnTo>
                    <a:pt x="291" y="118"/>
                  </a:lnTo>
                  <a:lnTo>
                    <a:pt x="281" y="148"/>
                  </a:lnTo>
                  <a:lnTo>
                    <a:pt x="291" y="152"/>
                  </a:lnTo>
                  <a:lnTo>
                    <a:pt x="292" y="190"/>
                  </a:lnTo>
                  <a:lnTo>
                    <a:pt x="282" y="192"/>
                  </a:lnTo>
                  <a:lnTo>
                    <a:pt x="272" y="198"/>
                  </a:lnTo>
                  <a:lnTo>
                    <a:pt x="272" y="216"/>
                  </a:lnTo>
                  <a:lnTo>
                    <a:pt x="267" y="221"/>
                  </a:lnTo>
                  <a:lnTo>
                    <a:pt x="256" y="237"/>
                  </a:lnTo>
                  <a:lnTo>
                    <a:pt x="238" y="243"/>
                  </a:lnTo>
                  <a:lnTo>
                    <a:pt x="228" y="256"/>
                  </a:lnTo>
                  <a:lnTo>
                    <a:pt x="213" y="262"/>
                  </a:lnTo>
                  <a:lnTo>
                    <a:pt x="206" y="282"/>
                  </a:lnTo>
                  <a:lnTo>
                    <a:pt x="191" y="293"/>
                  </a:lnTo>
                  <a:lnTo>
                    <a:pt x="170" y="305"/>
                  </a:lnTo>
                  <a:lnTo>
                    <a:pt x="176" y="357"/>
                  </a:lnTo>
                  <a:lnTo>
                    <a:pt x="170" y="359"/>
                  </a:lnTo>
                  <a:lnTo>
                    <a:pt x="176" y="383"/>
                  </a:lnTo>
                  <a:lnTo>
                    <a:pt x="165" y="400"/>
                  </a:lnTo>
                  <a:lnTo>
                    <a:pt x="156" y="417"/>
                  </a:lnTo>
                  <a:lnTo>
                    <a:pt x="139" y="425"/>
                  </a:lnTo>
                  <a:lnTo>
                    <a:pt x="131" y="419"/>
                  </a:lnTo>
                  <a:lnTo>
                    <a:pt x="128" y="400"/>
                  </a:lnTo>
                  <a:lnTo>
                    <a:pt x="110" y="361"/>
                  </a:lnTo>
                  <a:lnTo>
                    <a:pt x="95" y="316"/>
                  </a:lnTo>
                  <a:lnTo>
                    <a:pt x="77" y="290"/>
                  </a:lnTo>
                  <a:lnTo>
                    <a:pt x="70" y="255"/>
                  </a:lnTo>
                  <a:lnTo>
                    <a:pt x="70" y="224"/>
                  </a:lnTo>
                  <a:lnTo>
                    <a:pt x="66" y="199"/>
                  </a:lnTo>
                  <a:lnTo>
                    <a:pt x="59" y="184"/>
                  </a:lnTo>
                  <a:lnTo>
                    <a:pt x="59" y="198"/>
                  </a:lnTo>
                  <a:lnTo>
                    <a:pt x="48" y="208"/>
                  </a:lnTo>
                  <a:lnTo>
                    <a:pt x="27" y="207"/>
                  </a:lnTo>
                  <a:lnTo>
                    <a:pt x="11" y="185"/>
                  </a:lnTo>
                  <a:lnTo>
                    <a:pt x="20" y="174"/>
                  </a:lnTo>
                  <a:lnTo>
                    <a:pt x="7" y="175"/>
                  </a:lnTo>
                  <a:lnTo>
                    <a:pt x="0" y="163"/>
                  </a:lnTo>
                  <a:lnTo>
                    <a:pt x="8" y="154"/>
                  </a:lnTo>
                  <a:lnTo>
                    <a:pt x="36" y="154"/>
                  </a:lnTo>
                  <a:lnTo>
                    <a:pt x="38" y="142"/>
                  </a:lnTo>
                  <a:lnTo>
                    <a:pt x="23" y="121"/>
                  </a:lnTo>
                  <a:lnTo>
                    <a:pt x="11" y="109"/>
                  </a:lnTo>
                  <a:lnTo>
                    <a:pt x="15" y="94"/>
                  </a:lnTo>
                  <a:lnTo>
                    <a:pt x="25" y="86"/>
                  </a:lnTo>
                  <a:lnTo>
                    <a:pt x="49" y="94"/>
                  </a:lnTo>
                  <a:lnTo>
                    <a:pt x="53" y="84"/>
                  </a:lnTo>
                  <a:lnTo>
                    <a:pt x="55" y="73"/>
                  </a:lnTo>
                  <a:lnTo>
                    <a:pt x="70" y="59"/>
                  </a:lnTo>
                  <a:lnTo>
                    <a:pt x="76" y="46"/>
                  </a:lnTo>
                  <a:lnTo>
                    <a:pt x="86" y="36"/>
                  </a:lnTo>
                  <a:lnTo>
                    <a:pt x="84" y="14"/>
                  </a:lnTo>
                  <a:lnTo>
                    <a:pt x="104" y="0"/>
                  </a:lnTo>
                  <a:lnTo>
                    <a:pt x="121" y="2"/>
                  </a:lnTo>
                  <a:lnTo>
                    <a:pt x="132" y="10"/>
                  </a:lnTo>
                  <a:lnTo>
                    <a:pt x="132" y="36"/>
                  </a:lnTo>
                  <a:lnTo>
                    <a:pt x="154" y="41"/>
                  </a:lnTo>
                  <a:lnTo>
                    <a:pt x="166" y="53"/>
                  </a:lnTo>
                  <a:lnTo>
                    <a:pt x="169" y="78"/>
                  </a:lnTo>
                  <a:lnTo>
                    <a:pt x="180" y="92"/>
                  </a:lnTo>
                  <a:lnTo>
                    <a:pt x="198" y="97"/>
                  </a:lnTo>
                  <a:lnTo>
                    <a:pt x="220" y="105"/>
                  </a:lnTo>
                  <a:lnTo>
                    <a:pt x="238" y="109"/>
                  </a:lnTo>
                  <a:lnTo>
                    <a:pt x="250" y="116"/>
                  </a:lnTo>
                  <a:lnTo>
                    <a:pt x="265" y="115"/>
                  </a:lnTo>
                  <a:lnTo>
                    <a:pt x="279" y="115"/>
                  </a:lnTo>
                  <a:lnTo>
                    <a:pt x="287" y="101"/>
                  </a:lnTo>
                  <a:lnTo>
                    <a:pt x="294" y="87"/>
                  </a:lnTo>
                  <a:lnTo>
                    <a:pt x="310" y="94"/>
                  </a:lnTo>
                  <a:lnTo>
                    <a:pt x="334" y="94"/>
                  </a:lnTo>
                  <a:lnTo>
                    <a:pt x="342" y="83"/>
                  </a:lnTo>
                  <a:lnTo>
                    <a:pt x="360" y="73"/>
                  </a:lnTo>
                  <a:lnTo>
                    <a:pt x="383" y="73"/>
                  </a:lnTo>
                  <a:lnTo>
                    <a:pt x="399" y="82"/>
                  </a:lnTo>
                  <a:lnTo>
                    <a:pt x="408" y="97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4" name="Freeform 188">
              <a:extLst>
                <a:ext uri="{FF2B5EF4-FFF2-40B4-BE49-F238E27FC236}">
                  <a16:creationId xmlns:a16="http://schemas.microsoft.com/office/drawing/2014/main" id="{233F5CEA-400B-477A-9C30-5B81D12F0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865" y="3485483"/>
              <a:ext cx="143096" cy="151004"/>
            </a:xfrm>
            <a:custGeom>
              <a:avLst/>
              <a:gdLst>
                <a:gd name="T0" fmla="*/ 79 w 80"/>
                <a:gd name="T1" fmla="*/ 72 h 85"/>
                <a:gd name="T2" fmla="*/ 72 w 80"/>
                <a:gd name="T3" fmla="*/ 84 h 85"/>
                <a:gd name="T4" fmla="*/ 64 w 80"/>
                <a:gd name="T5" fmla="*/ 82 h 85"/>
                <a:gd name="T6" fmla="*/ 52 w 80"/>
                <a:gd name="T7" fmla="*/ 66 h 85"/>
                <a:gd name="T8" fmla="*/ 54 w 80"/>
                <a:gd name="T9" fmla="*/ 52 h 85"/>
                <a:gd name="T10" fmla="*/ 46 w 80"/>
                <a:gd name="T11" fmla="*/ 41 h 85"/>
                <a:gd name="T12" fmla="*/ 42 w 80"/>
                <a:gd name="T13" fmla="*/ 52 h 85"/>
                <a:gd name="T14" fmla="*/ 29 w 80"/>
                <a:gd name="T15" fmla="*/ 57 h 85"/>
                <a:gd name="T16" fmla="*/ 28 w 80"/>
                <a:gd name="T17" fmla="*/ 73 h 85"/>
                <a:gd name="T18" fmla="*/ 11 w 80"/>
                <a:gd name="T19" fmla="*/ 71 h 85"/>
                <a:gd name="T20" fmla="*/ 10 w 80"/>
                <a:gd name="T21" fmla="*/ 33 h 85"/>
                <a:gd name="T22" fmla="*/ 0 w 80"/>
                <a:gd name="T23" fmla="*/ 30 h 85"/>
                <a:gd name="T24" fmla="*/ 10 w 80"/>
                <a:gd name="T25" fmla="*/ 0 h 85"/>
                <a:gd name="T26" fmla="*/ 28 w 80"/>
                <a:gd name="T27" fmla="*/ 12 h 85"/>
                <a:gd name="T28" fmla="*/ 43 w 80"/>
                <a:gd name="T29" fmla="*/ 15 h 85"/>
                <a:gd name="T30" fmla="*/ 61 w 80"/>
                <a:gd name="T31" fmla="*/ 24 h 85"/>
                <a:gd name="T32" fmla="*/ 64 w 80"/>
                <a:gd name="T33" fmla="*/ 42 h 85"/>
                <a:gd name="T34" fmla="*/ 70 w 80"/>
                <a:gd name="T35" fmla="*/ 65 h 85"/>
                <a:gd name="T36" fmla="*/ 79 w 80"/>
                <a:gd name="T37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5">
                  <a:moveTo>
                    <a:pt x="79" y="72"/>
                  </a:moveTo>
                  <a:lnTo>
                    <a:pt x="72" y="84"/>
                  </a:lnTo>
                  <a:lnTo>
                    <a:pt x="64" y="82"/>
                  </a:lnTo>
                  <a:lnTo>
                    <a:pt x="52" y="66"/>
                  </a:lnTo>
                  <a:lnTo>
                    <a:pt x="54" y="52"/>
                  </a:lnTo>
                  <a:lnTo>
                    <a:pt x="46" y="41"/>
                  </a:lnTo>
                  <a:lnTo>
                    <a:pt x="42" y="52"/>
                  </a:lnTo>
                  <a:lnTo>
                    <a:pt x="29" y="57"/>
                  </a:lnTo>
                  <a:lnTo>
                    <a:pt x="28" y="73"/>
                  </a:lnTo>
                  <a:lnTo>
                    <a:pt x="11" y="71"/>
                  </a:lnTo>
                  <a:lnTo>
                    <a:pt x="10" y="33"/>
                  </a:lnTo>
                  <a:lnTo>
                    <a:pt x="0" y="30"/>
                  </a:lnTo>
                  <a:lnTo>
                    <a:pt x="10" y="0"/>
                  </a:lnTo>
                  <a:lnTo>
                    <a:pt x="28" y="12"/>
                  </a:lnTo>
                  <a:lnTo>
                    <a:pt x="43" y="15"/>
                  </a:lnTo>
                  <a:lnTo>
                    <a:pt x="61" y="24"/>
                  </a:lnTo>
                  <a:lnTo>
                    <a:pt x="64" y="42"/>
                  </a:lnTo>
                  <a:lnTo>
                    <a:pt x="70" y="65"/>
                  </a:lnTo>
                  <a:lnTo>
                    <a:pt x="79" y="7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5" name="Freeform 192">
              <a:extLst>
                <a:ext uri="{FF2B5EF4-FFF2-40B4-BE49-F238E27FC236}">
                  <a16:creationId xmlns:a16="http://schemas.microsoft.com/office/drawing/2014/main" id="{E7EDE5B2-FEC4-40D5-87ED-627D8879E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2758" y="2573170"/>
              <a:ext cx="934055" cy="475032"/>
            </a:xfrm>
            <a:custGeom>
              <a:avLst/>
              <a:gdLst>
                <a:gd name="T0" fmla="*/ 516 w 531"/>
                <a:gd name="T1" fmla="*/ 78 h 270"/>
                <a:gd name="T2" fmla="*/ 486 w 531"/>
                <a:gd name="T3" fmla="*/ 58 h 270"/>
                <a:gd name="T4" fmla="*/ 449 w 531"/>
                <a:gd name="T5" fmla="*/ 16 h 270"/>
                <a:gd name="T6" fmla="*/ 408 w 531"/>
                <a:gd name="T7" fmla="*/ 25 h 270"/>
                <a:gd name="T8" fmla="*/ 391 w 531"/>
                <a:gd name="T9" fmla="*/ 11 h 270"/>
                <a:gd name="T10" fmla="*/ 351 w 531"/>
                <a:gd name="T11" fmla="*/ 5 h 270"/>
                <a:gd name="T12" fmla="*/ 294 w 531"/>
                <a:gd name="T13" fmla="*/ 7 h 270"/>
                <a:gd name="T14" fmla="*/ 265 w 531"/>
                <a:gd name="T15" fmla="*/ 3 h 270"/>
                <a:gd name="T16" fmla="*/ 252 w 531"/>
                <a:gd name="T17" fmla="*/ 32 h 270"/>
                <a:gd name="T18" fmla="*/ 250 w 531"/>
                <a:gd name="T19" fmla="*/ 34 h 270"/>
                <a:gd name="T20" fmla="*/ 247 w 531"/>
                <a:gd name="T21" fmla="*/ 36 h 270"/>
                <a:gd name="T22" fmla="*/ 244 w 531"/>
                <a:gd name="T23" fmla="*/ 37 h 270"/>
                <a:gd name="T24" fmla="*/ 242 w 531"/>
                <a:gd name="T25" fmla="*/ 39 h 270"/>
                <a:gd name="T26" fmla="*/ 239 w 531"/>
                <a:gd name="T27" fmla="*/ 40 h 270"/>
                <a:gd name="T28" fmla="*/ 237 w 531"/>
                <a:gd name="T29" fmla="*/ 40 h 270"/>
                <a:gd name="T30" fmla="*/ 237 w 531"/>
                <a:gd name="T31" fmla="*/ 43 h 270"/>
                <a:gd name="T32" fmla="*/ 238 w 531"/>
                <a:gd name="T33" fmla="*/ 47 h 270"/>
                <a:gd name="T34" fmla="*/ 240 w 531"/>
                <a:gd name="T35" fmla="*/ 52 h 270"/>
                <a:gd name="T36" fmla="*/ 242 w 531"/>
                <a:gd name="T37" fmla="*/ 56 h 270"/>
                <a:gd name="T38" fmla="*/ 236 w 531"/>
                <a:gd name="T39" fmla="*/ 67 h 270"/>
                <a:gd name="T40" fmla="*/ 196 w 531"/>
                <a:gd name="T41" fmla="*/ 47 h 270"/>
                <a:gd name="T42" fmla="*/ 164 w 531"/>
                <a:gd name="T43" fmla="*/ 44 h 270"/>
                <a:gd name="T44" fmla="*/ 130 w 531"/>
                <a:gd name="T45" fmla="*/ 12 h 270"/>
                <a:gd name="T46" fmla="*/ 85 w 531"/>
                <a:gd name="T47" fmla="*/ 7 h 270"/>
                <a:gd name="T48" fmla="*/ 59 w 531"/>
                <a:gd name="T49" fmla="*/ 25 h 270"/>
                <a:gd name="T50" fmla="*/ 20 w 531"/>
                <a:gd name="T51" fmla="*/ 34 h 270"/>
                <a:gd name="T52" fmla="*/ 7 w 531"/>
                <a:gd name="T53" fmla="*/ 74 h 270"/>
                <a:gd name="T54" fmla="*/ 25 w 531"/>
                <a:gd name="T55" fmla="*/ 104 h 270"/>
                <a:gd name="T56" fmla="*/ 6 w 531"/>
                <a:gd name="T57" fmla="*/ 145 h 270"/>
                <a:gd name="T58" fmla="*/ 43 w 531"/>
                <a:gd name="T59" fmla="*/ 145 h 270"/>
                <a:gd name="T60" fmla="*/ 59 w 531"/>
                <a:gd name="T61" fmla="*/ 144 h 270"/>
                <a:gd name="T62" fmla="*/ 59 w 531"/>
                <a:gd name="T63" fmla="*/ 171 h 270"/>
                <a:gd name="T64" fmla="*/ 31 w 531"/>
                <a:gd name="T65" fmla="*/ 178 h 270"/>
                <a:gd name="T66" fmla="*/ 19 w 531"/>
                <a:gd name="T67" fmla="*/ 190 h 270"/>
                <a:gd name="T68" fmla="*/ 26 w 531"/>
                <a:gd name="T69" fmla="*/ 215 h 270"/>
                <a:gd name="T70" fmla="*/ 54 w 531"/>
                <a:gd name="T71" fmla="*/ 240 h 270"/>
                <a:gd name="T72" fmla="*/ 75 w 531"/>
                <a:gd name="T73" fmla="*/ 228 h 270"/>
                <a:gd name="T74" fmla="*/ 93 w 531"/>
                <a:gd name="T75" fmla="*/ 242 h 270"/>
                <a:gd name="T76" fmla="*/ 105 w 531"/>
                <a:gd name="T77" fmla="*/ 256 h 270"/>
                <a:gd name="T78" fmla="*/ 130 w 531"/>
                <a:gd name="T79" fmla="*/ 189 h 270"/>
                <a:gd name="T80" fmla="*/ 174 w 531"/>
                <a:gd name="T81" fmla="*/ 161 h 270"/>
                <a:gd name="T82" fmla="*/ 202 w 531"/>
                <a:gd name="T83" fmla="*/ 145 h 270"/>
                <a:gd name="T84" fmla="*/ 210 w 531"/>
                <a:gd name="T85" fmla="*/ 178 h 270"/>
                <a:gd name="T86" fmla="*/ 214 w 531"/>
                <a:gd name="T87" fmla="*/ 201 h 270"/>
                <a:gd name="T88" fmla="*/ 237 w 531"/>
                <a:gd name="T89" fmla="*/ 209 h 270"/>
                <a:gd name="T90" fmla="*/ 269 w 531"/>
                <a:gd name="T91" fmla="*/ 218 h 270"/>
                <a:gd name="T92" fmla="*/ 275 w 531"/>
                <a:gd name="T93" fmla="*/ 253 h 270"/>
                <a:gd name="T94" fmla="*/ 302 w 531"/>
                <a:gd name="T95" fmla="*/ 269 h 270"/>
                <a:gd name="T96" fmla="*/ 354 w 531"/>
                <a:gd name="T97" fmla="*/ 244 h 270"/>
                <a:gd name="T98" fmla="*/ 347 w 531"/>
                <a:gd name="T99" fmla="*/ 226 h 270"/>
                <a:gd name="T100" fmla="*/ 323 w 531"/>
                <a:gd name="T101" fmla="*/ 217 h 270"/>
                <a:gd name="T102" fmla="*/ 328 w 531"/>
                <a:gd name="T103" fmla="*/ 199 h 270"/>
                <a:gd name="T104" fmla="*/ 338 w 531"/>
                <a:gd name="T105" fmla="*/ 186 h 270"/>
                <a:gd name="T106" fmla="*/ 357 w 531"/>
                <a:gd name="T107" fmla="*/ 189 h 270"/>
                <a:gd name="T108" fmla="*/ 387 w 531"/>
                <a:gd name="T109" fmla="*/ 193 h 270"/>
                <a:gd name="T110" fmla="*/ 437 w 531"/>
                <a:gd name="T111" fmla="*/ 189 h 270"/>
                <a:gd name="T112" fmla="*/ 459 w 531"/>
                <a:gd name="T113" fmla="*/ 195 h 270"/>
                <a:gd name="T114" fmla="*/ 475 w 531"/>
                <a:gd name="T115" fmla="*/ 167 h 270"/>
                <a:gd name="T116" fmla="*/ 499 w 531"/>
                <a:gd name="T117" fmla="*/ 140 h 270"/>
                <a:gd name="T118" fmla="*/ 517 w 531"/>
                <a:gd name="T119" fmla="*/ 130 h 270"/>
                <a:gd name="T120" fmla="*/ 530 w 531"/>
                <a:gd name="T121" fmla="*/ 11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1" h="270">
                  <a:moveTo>
                    <a:pt x="530" y="113"/>
                  </a:moveTo>
                  <a:lnTo>
                    <a:pt x="516" y="78"/>
                  </a:lnTo>
                  <a:lnTo>
                    <a:pt x="494" y="69"/>
                  </a:lnTo>
                  <a:lnTo>
                    <a:pt x="486" y="58"/>
                  </a:lnTo>
                  <a:lnTo>
                    <a:pt x="471" y="57"/>
                  </a:lnTo>
                  <a:lnTo>
                    <a:pt x="449" y="16"/>
                  </a:lnTo>
                  <a:lnTo>
                    <a:pt x="431" y="16"/>
                  </a:lnTo>
                  <a:lnTo>
                    <a:pt x="408" y="25"/>
                  </a:lnTo>
                  <a:lnTo>
                    <a:pt x="393" y="23"/>
                  </a:lnTo>
                  <a:lnTo>
                    <a:pt x="391" y="11"/>
                  </a:lnTo>
                  <a:lnTo>
                    <a:pt x="379" y="0"/>
                  </a:lnTo>
                  <a:lnTo>
                    <a:pt x="351" y="5"/>
                  </a:lnTo>
                  <a:lnTo>
                    <a:pt x="330" y="10"/>
                  </a:lnTo>
                  <a:lnTo>
                    <a:pt x="294" y="7"/>
                  </a:lnTo>
                  <a:lnTo>
                    <a:pt x="275" y="2"/>
                  </a:lnTo>
                  <a:lnTo>
                    <a:pt x="265" y="3"/>
                  </a:lnTo>
                  <a:lnTo>
                    <a:pt x="269" y="25"/>
                  </a:lnTo>
                  <a:lnTo>
                    <a:pt x="252" y="32"/>
                  </a:lnTo>
                  <a:lnTo>
                    <a:pt x="251" y="33"/>
                  </a:lnTo>
                  <a:lnTo>
                    <a:pt x="250" y="34"/>
                  </a:lnTo>
                  <a:lnTo>
                    <a:pt x="248" y="35"/>
                  </a:lnTo>
                  <a:lnTo>
                    <a:pt x="247" y="36"/>
                  </a:lnTo>
                  <a:lnTo>
                    <a:pt x="246" y="36"/>
                  </a:lnTo>
                  <a:lnTo>
                    <a:pt x="244" y="37"/>
                  </a:lnTo>
                  <a:lnTo>
                    <a:pt x="243" y="38"/>
                  </a:lnTo>
                  <a:lnTo>
                    <a:pt x="242" y="39"/>
                  </a:lnTo>
                  <a:lnTo>
                    <a:pt x="240" y="40"/>
                  </a:lnTo>
                  <a:lnTo>
                    <a:pt x="239" y="40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41"/>
                  </a:lnTo>
                  <a:lnTo>
                    <a:pt x="237" y="43"/>
                  </a:lnTo>
                  <a:lnTo>
                    <a:pt x="237" y="45"/>
                  </a:lnTo>
                  <a:lnTo>
                    <a:pt x="238" y="47"/>
                  </a:lnTo>
                  <a:lnTo>
                    <a:pt x="239" y="50"/>
                  </a:lnTo>
                  <a:lnTo>
                    <a:pt x="240" y="52"/>
                  </a:lnTo>
                  <a:lnTo>
                    <a:pt x="241" y="54"/>
                  </a:lnTo>
                  <a:lnTo>
                    <a:pt x="242" y="56"/>
                  </a:lnTo>
                  <a:lnTo>
                    <a:pt x="243" y="58"/>
                  </a:lnTo>
                  <a:lnTo>
                    <a:pt x="236" y="67"/>
                  </a:lnTo>
                  <a:lnTo>
                    <a:pt x="222" y="62"/>
                  </a:lnTo>
                  <a:lnTo>
                    <a:pt x="196" y="47"/>
                  </a:lnTo>
                  <a:lnTo>
                    <a:pt x="177" y="49"/>
                  </a:lnTo>
                  <a:lnTo>
                    <a:pt x="164" y="44"/>
                  </a:lnTo>
                  <a:lnTo>
                    <a:pt x="165" y="35"/>
                  </a:lnTo>
                  <a:lnTo>
                    <a:pt x="130" y="12"/>
                  </a:lnTo>
                  <a:lnTo>
                    <a:pt x="107" y="11"/>
                  </a:lnTo>
                  <a:lnTo>
                    <a:pt x="85" y="7"/>
                  </a:lnTo>
                  <a:lnTo>
                    <a:pt x="66" y="12"/>
                  </a:lnTo>
                  <a:lnTo>
                    <a:pt x="59" y="25"/>
                  </a:lnTo>
                  <a:lnTo>
                    <a:pt x="44" y="7"/>
                  </a:lnTo>
                  <a:lnTo>
                    <a:pt x="20" y="34"/>
                  </a:lnTo>
                  <a:lnTo>
                    <a:pt x="0" y="58"/>
                  </a:lnTo>
                  <a:lnTo>
                    <a:pt x="7" y="74"/>
                  </a:lnTo>
                  <a:lnTo>
                    <a:pt x="24" y="85"/>
                  </a:lnTo>
                  <a:lnTo>
                    <a:pt x="25" y="104"/>
                  </a:lnTo>
                  <a:lnTo>
                    <a:pt x="12" y="118"/>
                  </a:lnTo>
                  <a:lnTo>
                    <a:pt x="6" y="145"/>
                  </a:lnTo>
                  <a:lnTo>
                    <a:pt x="25" y="140"/>
                  </a:lnTo>
                  <a:lnTo>
                    <a:pt x="43" y="145"/>
                  </a:lnTo>
                  <a:lnTo>
                    <a:pt x="48" y="138"/>
                  </a:lnTo>
                  <a:lnTo>
                    <a:pt x="59" y="144"/>
                  </a:lnTo>
                  <a:lnTo>
                    <a:pt x="54" y="162"/>
                  </a:lnTo>
                  <a:lnTo>
                    <a:pt x="59" y="171"/>
                  </a:lnTo>
                  <a:lnTo>
                    <a:pt x="38" y="171"/>
                  </a:lnTo>
                  <a:lnTo>
                    <a:pt x="31" y="178"/>
                  </a:lnTo>
                  <a:lnTo>
                    <a:pt x="30" y="189"/>
                  </a:lnTo>
                  <a:lnTo>
                    <a:pt x="19" y="190"/>
                  </a:lnTo>
                  <a:lnTo>
                    <a:pt x="20" y="200"/>
                  </a:lnTo>
                  <a:lnTo>
                    <a:pt x="26" y="215"/>
                  </a:lnTo>
                  <a:lnTo>
                    <a:pt x="48" y="215"/>
                  </a:lnTo>
                  <a:lnTo>
                    <a:pt x="54" y="240"/>
                  </a:lnTo>
                  <a:lnTo>
                    <a:pt x="59" y="226"/>
                  </a:lnTo>
                  <a:lnTo>
                    <a:pt x="75" y="228"/>
                  </a:lnTo>
                  <a:lnTo>
                    <a:pt x="80" y="248"/>
                  </a:lnTo>
                  <a:lnTo>
                    <a:pt x="93" y="242"/>
                  </a:lnTo>
                  <a:lnTo>
                    <a:pt x="105" y="247"/>
                  </a:lnTo>
                  <a:lnTo>
                    <a:pt x="105" y="256"/>
                  </a:lnTo>
                  <a:lnTo>
                    <a:pt x="119" y="261"/>
                  </a:lnTo>
                  <a:lnTo>
                    <a:pt x="130" y="189"/>
                  </a:lnTo>
                  <a:lnTo>
                    <a:pt x="160" y="164"/>
                  </a:lnTo>
                  <a:lnTo>
                    <a:pt x="174" y="161"/>
                  </a:lnTo>
                  <a:lnTo>
                    <a:pt x="174" y="145"/>
                  </a:lnTo>
                  <a:lnTo>
                    <a:pt x="202" y="145"/>
                  </a:lnTo>
                  <a:lnTo>
                    <a:pt x="202" y="167"/>
                  </a:lnTo>
                  <a:lnTo>
                    <a:pt x="210" y="178"/>
                  </a:lnTo>
                  <a:lnTo>
                    <a:pt x="204" y="184"/>
                  </a:lnTo>
                  <a:lnTo>
                    <a:pt x="214" y="201"/>
                  </a:lnTo>
                  <a:lnTo>
                    <a:pt x="219" y="214"/>
                  </a:lnTo>
                  <a:lnTo>
                    <a:pt x="237" y="209"/>
                  </a:lnTo>
                  <a:lnTo>
                    <a:pt x="254" y="211"/>
                  </a:lnTo>
                  <a:lnTo>
                    <a:pt x="269" y="218"/>
                  </a:lnTo>
                  <a:lnTo>
                    <a:pt x="270" y="240"/>
                  </a:lnTo>
                  <a:lnTo>
                    <a:pt x="275" y="253"/>
                  </a:lnTo>
                  <a:lnTo>
                    <a:pt x="295" y="263"/>
                  </a:lnTo>
                  <a:lnTo>
                    <a:pt x="302" y="269"/>
                  </a:lnTo>
                  <a:lnTo>
                    <a:pt x="320" y="256"/>
                  </a:lnTo>
                  <a:lnTo>
                    <a:pt x="354" y="244"/>
                  </a:lnTo>
                  <a:lnTo>
                    <a:pt x="359" y="237"/>
                  </a:lnTo>
                  <a:lnTo>
                    <a:pt x="347" y="226"/>
                  </a:lnTo>
                  <a:lnTo>
                    <a:pt x="335" y="228"/>
                  </a:lnTo>
                  <a:lnTo>
                    <a:pt x="323" y="217"/>
                  </a:lnTo>
                  <a:lnTo>
                    <a:pt x="330" y="207"/>
                  </a:lnTo>
                  <a:lnTo>
                    <a:pt x="328" y="199"/>
                  </a:lnTo>
                  <a:lnTo>
                    <a:pt x="328" y="195"/>
                  </a:lnTo>
                  <a:lnTo>
                    <a:pt x="338" y="186"/>
                  </a:lnTo>
                  <a:lnTo>
                    <a:pt x="351" y="200"/>
                  </a:lnTo>
                  <a:lnTo>
                    <a:pt x="357" y="189"/>
                  </a:lnTo>
                  <a:lnTo>
                    <a:pt x="376" y="184"/>
                  </a:lnTo>
                  <a:lnTo>
                    <a:pt x="387" y="193"/>
                  </a:lnTo>
                  <a:lnTo>
                    <a:pt x="417" y="189"/>
                  </a:lnTo>
                  <a:lnTo>
                    <a:pt x="437" y="189"/>
                  </a:lnTo>
                  <a:lnTo>
                    <a:pt x="453" y="203"/>
                  </a:lnTo>
                  <a:lnTo>
                    <a:pt x="459" y="195"/>
                  </a:lnTo>
                  <a:lnTo>
                    <a:pt x="460" y="175"/>
                  </a:lnTo>
                  <a:lnTo>
                    <a:pt x="475" y="167"/>
                  </a:lnTo>
                  <a:lnTo>
                    <a:pt x="493" y="173"/>
                  </a:lnTo>
                  <a:lnTo>
                    <a:pt x="499" y="140"/>
                  </a:lnTo>
                  <a:lnTo>
                    <a:pt x="505" y="133"/>
                  </a:lnTo>
                  <a:lnTo>
                    <a:pt x="517" y="130"/>
                  </a:lnTo>
                  <a:lnTo>
                    <a:pt x="521" y="119"/>
                  </a:lnTo>
                  <a:lnTo>
                    <a:pt x="530" y="113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6" name="Freeform 193">
              <a:extLst>
                <a:ext uri="{FF2B5EF4-FFF2-40B4-BE49-F238E27FC236}">
                  <a16:creationId xmlns:a16="http://schemas.microsoft.com/office/drawing/2014/main" id="{F061BB31-8132-41CA-A6BD-33346DC26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685" y="2897198"/>
              <a:ext cx="265750" cy="198192"/>
            </a:xfrm>
            <a:custGeom>
              <a:avLst/>
              <a:gdLst>
                <a:gd name="T0" fmla="*/ 144 w 169"/>
                <a:gd name="T1" fmla="*/ 21 h 126"/>
                <a:gd name="T2" fmla="*/ 134 w 169"/>
                <a:gd name="T3" fmla="*/ 33 h 126"/>
                <a:gd name="T4" fmla="*/ 144 w 169"/>
                <a:gd name="T5" fmla="*/ 42 h 126"/>
                <a:gd name="T6" fmla="*/ 143 w 169"/>
                <a:gd name="T7" fmla="*/ 87 h 126"/>
                <a:gd name="T8" fmla="*/ 130 w 169"/>
                <a:gd name="T9" fmla="*/ 91 h 126"/>
                <a:gd name="T10" fmla="*/ 124 w 169"/>
                <a:gd name="T11" fmla="*/ 102 h 126"/>
                <a:gd name="T12" fmla="*/ 97 w 169"/>
                <a:gd name="T13" fmla="*/ 108 h 126"/>
                <a:gd name="T14" fmla="*/ 98 w 169"/>
                <a:gd name="T15" fmla="*/ 117 h 126"/>
                <a:gd name="T16" fmla="*/ 91 w 169"/>
                <a:gd name="T17" fmla="*/ 126 h 126"/>
                <a:gd name="T18" fmla="*/ 76 w 169"/>
                <a:gd name="T19" fmla="*/ 85 h 126"/>
                <a:gd name="T20" fmla="*/ 57 w 169"/>
                <a:gd name="T21" fmla="*/ 99 h 126"/>
                <a:gd name="T22" fmla="*/ 40 w 169"/>
                <a:gd name="T23" fmla="*/ 101 h 126"/>
                <a:gd name="T24" fmla="*/ 0 w 169"/>
                <a:gd name="T25" fmla="*/ 96 h 126"/>
                <a:gd name="T26" fmla="*/ 20 w 169"/>
                <a:gd name="T27" fmla="*/ 81 h 126"/>
                <a:gd name="T28" fmla="*/ 58 w 169"/>
                <a:gd name="T29" fmla="*/ 68 h 126"/>
                <a:gd name="T30" fmla="*/ 64 w 169"/>
                <a:gd name="T31" fmla="*/ 60 h 126"/>
                <a:gd name="T32" fmla="*/ 50 w 169"/>
                <a:gd name="T33" fmla="*/ 47 h 126"/>
                <a:gd name="T34" fmla="*/ 37 w 169"/>
                <a:gd name="T35" fmla="*/ 50 h 126"/>
                <a:gd name="T36" fmla="*/ 23 w 169"/>
                <a:gd name="T37" fmla="*/ 38 h 126"/>
                <a:gd name="T38" fmla="*/ 31 w 169"/>
                <a:gd name="T39" fmla="*/ 27 h 126"/>
                <a:gd name="T40" fmla="*/ 29 w 169"/>
                <a:gd name="T41" fmla="*/ 12 h 126"/>
                <a:gd name="T42" fmla="*/ 40 w 169"/>
                <a:gd name="T43" fmla="*/ 3 h 126"/>
                <a:gd name="T44" fmla="*/ 55 w 169"/>
                <a:gd name="T45" fmla="*/ 18 h 126"/>
                <a:gd name="T46" fmla="*/ 62 w 169"/>
                <a:gd name="T47" fmla="*/ 6 h 126"/>
                <a:gd name="T48" fmla="*/ 83 w 169"/>
                <a:gd name="T49" fmla="*/ 0 h 126"/>
                <a:gd name="T50" fmla="*/ 95 w 169"/>
                <a:gd name="T51" fmla="*/ 10 h 126"/>
                <a:gd name="T52" fmla="*/ 129 w 169"/>
                <a:gd name="T53" fmla="*/ 6 h 126"/>
                <a:gd name="T54" fmla="*/ 151 w 169"/>
                <a:gd name="T55" fmla="*/ 7 h 126"/>
                <a:gd name="T56" fmla="*/ 169 w 169"/>
                <a:gd name="T57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126">
                  <a:moveTo>
                    <a:pt x="144" y="21"/>
                  </a:moveTo>
                  <a:lnTo>
                    <a:pt x="134" y="33"/>
                  </a:lnTo>
                  <a:lnTo>
                    <a:pt x="144" y="42"/>
                  </a:lnTo>
                  <a:lnTo>
                    <a:pt x="143" y="87"/>
                  </a:lnTo>
                  <a:lnTo>
                    <a:pt x="130" y="91"/>
                  </a:lnTo>
                  <a:lnTo>
                    <a:pt x="124" y="102"/>
                  </a:lnTo>
                  <a:lnTo>
                    <a:pt x="97" y="108"/>
                  </a:lnTo>
                  <a:lnTo>
                    <a:pt x="98" y="117"/>
                  </a:lnTo>
                  <a:lnTo>
                    <a:pt x="91" y="126"/>
                  </a:lnTo>
                  <a:lnTo>
                    <a:pt x="76" y="85"/>
                  </a:lnTo>
                  <a:lnTo>
                    <a:pt x="57" y="99"/>
                  </a:lnTo>
                  <a:lnTo>
                    <a:pt x="40" y="101"/>
                  </a:lnTo>
                  <a:lnTo>
                    <a:pt x="0" y="96"/>
                  </a:lnTo>
                  <a:lnTo>
                    <a:pt x="20" y="81"/>
                  </a:lnTo>
                  <a:lnTo>
                    <a:pt x="58" y="68"/>
                  </a:lnTo>
                  <a:lnTo>
                    <a:pt x="64" y="60"/>
                  </a:lnTo>
                  <a:lnTo>
                    <a:pt x="50" y="47"/>
                  </a:lnTo>
                  <a:lnTo>
                    <a:pt x="37" y="50"/>
                  </a:lnTo>
                  <a:lnTo>
                    <a:pt x="23" y="38"/>
                  </a:lnTo>
                  <a:lnTo>
                    <a:pt x="31" y="27"/>
                  </a:lnTo>
                  <a:lnTo>
                    <a:pt x="29" y="12"/>
                  </a:lnTo>
                  <a:lnTo>
                    <a:pt x="40" y="3"/>
                  </a:lnTo>
                  <a:lnTo>
                    <a:pt x="55" y="18"/>
                  </a:lnTo>
                  <a:lnTo>
                    <a:pt x="62" y="6"/>
                  </a:lnTo>
                  <a:lnTo>
                    <a:pt x="83" y="0"/>
                  </a:lnTo>
                  <a:lnTo>
                    <a:pt x="95" y="10"/>
                  </a:lnTo>
                  <a:lnTo>
                    <a:pt x="129" y="6"/>
                  </a:lnTo>
                  <a:lnTo>
                    <a:pt x="151" y="7"/>
                  </a:lnTo>
                  <a:lnTo>
                    <a:pt x="169" y="2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7" name="Freeform 194">
              <a:extLst>
                <a:ext uri="{FF2B5EF4-FFF2-40B4-BE49-F238E27FC236}">
                  <a16:creationId xmlns:a16="http://schemas.microsoft.com/office/drawing/2014/main" id="{4909136A-3817-497D-A937-6E820B845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588" y="2887761"/>
              <a:ext cx="157248" cy="114826"/>
            </a:xfrm>
            <a:custGeom>
              <a:avLst/>
              <a:gdLst>
                <a:gd name="T0" fmla="*/ 0 w 90"/>
                <a:gd name="T1" fmla="*/ 18 h 65"/>
                <a:gd name="T2" fmla="*/ 32 w 90"/>
                <a:gd name="T3" fmla="*/ 0 h 65"/>
                <a:gd name="T4" fmla="*/ 50 w 90"/>
                <a:gd name="T5" fmla="*/ 9 h 65"/>
                <a:gd name="T6" fmla="*/ 62 w 90"/>
                <a:gd name="T7" fmla="*/ 9 h 65"/>
                <a:gd name="T8" fmla="*/ 74 w 90"/>
                <a:gd name="T9" fmla="*/ 21 h 65"/>
                <a:gd name="T10" fmla="*/ 89 w 90"/>
                <a:gd name="T11" fmla="*/ 37 h 65"/>
                <a:gd name="T12" fmla="*/ 80 w 90"/>
                <a:gd name="T13" fmla="*/ 55 h 65"/>
                <a:gd name="T14" fmla="*/ 64 w 90"/>
                <a:gd name="T15" fmla="*/ 62 h 65"/>
                <a:gd name="T16" fmla="*/ 45 w 90"/>
                <a:gd name="T17" fmla="*/ 64 h 65"/>
                <a:gd name="T18" fmla="*/ 42 w 90"/>
                <a:gd name="T19" fmla="*/ 50 h 65"/>
                <a:gd name="T20" fmla="*/ 35 w 90"/>
                <a:gd name="T21" fmla="*/ 37 h 65"/>
                <a:gd name="T22" fmla="*/ 15 w 90"/>
                <a:gd name="T23" fmla="*/ 31 h 65"/>
                <a:gd name="T24" fmla="*/ 0 w 90"/>
                <a:gd name="T25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5">
                  <a:moveTo>
                    <a:pt x="0" y="18"/>
                  </a:moveTo>
                  <a:lnTo>
                    <a:pt x="32" y="0"/>
                  </a:lnTo>
                  <a:lnTo>
                    <a:pt x="50" y="9"/>
                  </a:lnTo>
                  <a:lnTo>
                    <a:pt x="62" y="9"/>
                  </a:lnTo>
                  <a:lnTo>
                    <a:pt x="74" y="21"/>
                  </a:lnTo>
                  <a:lnTo>
                    <a:pt x="89" y="37"/>
                  </a:lnTo>
                  <a:lnTo>
                    <a:pt x="80" y="55"/>
                  </a:lnTo>
                  <a:lnTo>
                    <a:pt x="64" y="62"/>
                  </a:lnTo>
                  <a:lnTo>
                    <a:pt x="45" y="64"/>
                  </a:lnTo>
                  <a:lnTo>
                    <a:pt x="42" y="50"/>
                  </a:lnTo>
                  <a:lnTo>
                    <a:pt x="35" y="37"/>
                  </a:lnTo>
                  <a:lnTo>
                    <a:pt x="15" y="31"/>
                  </a:lnTo>
                  <a:lnTo>
                    <a:pt x="0" y="18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8" name="Freeform 195">
              <a:extLst>
                <a:ext uri="{FF2B5EF4-FFF2-40B4-BE49-F238E27FC236}">
                  <a16:creationId xmlns:a16="http://schemas.microsoft.com/office/drawing/2014/main" id="{3526F22C-157E-49E1-8F86-5FD7B6205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4087" y="3965234"/>
              <a:ext cx="127371" cy="243808"/>
            </a:xfrm>
            <a:custGeom>
              <a:avLst/>
              <a:gdLst>
                <a:gd name="T0" fmla="*/ 46 w 73"/>
                <a:gd name="T1" fmla="*/ 46 h 138"/>
                <a:gd name="T2" fmla="*/ 25 w 73"/>
                <a:gd name="T3" fmla="*/ 35 h 138"/>
                <a:gd name="T4" fmla="*/ 13 w 73"/>
                <a:gd name="T5" fmla="*/ 0 h 138"/>
                <a:gd name="T6" fmla="*/ 0 w 73"/>
                <a:gd name="T7" fmla="*/ 13 h 138"/>
                <a:gd name="T8" fmla="*/ 2 w 73"/>
                <a:gd name="T9" fmla="*/ 36 h 138"/>
                <a:gd name="T10" fmla="*/ 8 w 73"/>
                <a:gd name="T11" fmla="*/ 91 h 138"/>
                <a:gd name="T12" fmla="*/ 26 w 73"/>
                <a:gd name="T13" fmla="*/ 116 h 138"/>
                <a:gd name="T14" fmla="*/ 41 w 73"/>
                <a:gd name="T15" fmla="*/ 133 h 138"/>
                <a:gd name="T16" fmla="*/ 70 w 73"/>
                <a:gd name="T17" fmla="*/ 137 h 138"/>
                <a:gd name="T18" fmla="*/ 72 w 73"/>
                <a:gd name="T19" fmla="*/ 127 h 138"/>
                <a:gd name="T20" fmla="*/ 68 w 73"/>
                <a:gd name="T21" fmla="*/ 78 h 138"/>
                <a:gd name="T22" fmla="*/ 46 w 73"/>
                <a:gd name="T23" fmla="*/ 4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38">
                  <a:moveTo>
                    <a:pt x="46" y="46"/>
                  </a:moveTo>
                  <a:lnTo>
                    <a:pt x="25" y="35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" y="36"/>
                  </a:lnTo>
                  <a:lnTo>
                    <a:pt x="8" y="91"/>
                  </a:lnTo>
                  <a:lnTo>
                    <a:pt x="26" y="116"/>
                  </a:lnTo>
                  <a:lnTo>
                    <a:pt x="41" y="133"/>
                  </a:lnTo>
                  <a:lnTo>
                    <a:pt x="70" y="137"/>
                  </a:lnTo>
                  <a:lnTo>
                    <a:pt x="72" y="127"/>
                  </a:lnTo>
                  <a:lnTo>
                    <a:pt x="68" y="78"/>
                  </a:lnTo>
                  <a:lnTo>
                    <a:pt x="46" y="46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99" name="Freeform 196">
              <a:extLst>
                <a:ext uri="{FF2B5EF4-FFF2-40B4-BE49-F238E27FC236}">
                  <a16:creationId xmlns:a16="http://schemas.microsoft.com/office/drawing/2014/main" id="{0CC7F5B8-4FA5-404A-8FEB-380D07542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823" y="2835853"/>
              <a:ext cx="124226" cy="155722"/>
            </a:xfrm>
            <a:custGeom>
              <a:avLst/>
              <a:gdLst>
                <a:gd name="T0" fmla="*/ 12 w 71"/>
                <a:gd name="T1" fmla="*/ 8 h 89"/>
                <a:gd name="T2" fmla="*/ 15 w 71"/>
                <a:gd name="T3" fmla="*/ 26 h 89"/>
                <a:gd name="T4" fmla="*/ 17 w 71"/>
                <a:gd name="T5" fmla="*/ 42 h 89"/>
                <a:gd name="T6" fmla="*/ 8 w 71"/>
                <a:gd name="T7" fmla="*/ 58 h 89"/>
                <a:gd name="T8" fmla="*/ 0 w 71"/>
                <a:gd name="T9" fmla="*/ 73 h 89"/>
                <a:gd name="T10" fmla="*/ 9 w 71"/>
                <a:gd name="T11" fmla="*/ 80 h 89"/>
                <a:gd name="T12" fmla="*/ 26 w 71"/>
                <a:gd name="T13" fmla="*/ 74 h 89"/>
                <a:gd name="T14" fmla="*/ 42 w 71"/>
                <a:gd name="T15" fmla="*/ 77 h 89"/>
                <a:gd name="T16" fmla="*/ 42 w 71"/>
                <a:gd name="T17" fmla="*/ 78 h 89"/>
                <a:gd name="T18" fmla="*/ 42 w 71"/>
                <a:gd name="T19" fmla="*/ 79 h 89"/>
                <a:gd name="T20" fmla="*/ 43 w 71"/>
                <a:gd name="T21" fmla="*/ 80 h 89"/>
                <a:gd name="T22" fmla="*/ 44 w 71"/>
                <a:gd name="T23" fmla="*/ 80 h 89"/>
                <a:gd name="T24" fmla="*/ 44 w 71"/>
                <a:gd name="T25" fmla="*/ 83 h 89"/>
                <a:gd name="T26" fmla="*/ 45 w 71"/>
                <a:gd name="T27" fmla="*/ 85 h 89"/>
                <a:gd name="T28" fmla="*/ 46 w 71"/>
                <a:gd name="T29" fmla="*/ 85 h 89"/>
                <a:gd name="T30" fmla="*/ 48 w 71"/>
                <a:gd name="T31" fmla="*/ 87 h 89"/>
                <a:gd name="T32" fmla="*/ 48 w 71"/>
                <a:gd name="T33" fmla="*/ 88 h 89"/>
                <a:gd name="T34" fmla="*/ 49 w 71"/>
                <a:gd name="T35" fmla="*/ 88 h 89"/>
                <a:gd name="T36" fmla="*/ 50 w 71"/>
                <a:gd name="T37" fmla="*/ 87 h 89"/>
                <a:gd name="T38" fmla="*/ 50 w 71"/>
                <a:gd name="T39" fmla="*/ 86 h 89"/>
                <a:gd name="T40" fmla="*/ 50 w 71"/>
                <a:gd name="T41" fmla="*/ 85 h 89"/>
                <a:gd name="T42" fmla="*/ 51 w 71"/>
                <a:gd name="T43" fmla="*/ 83 h 89"/>
                <a:gd name="T44" fmla="*/ 51 w 71"/>
                <a:gd name="T45" fmla="*/ 80 h 89"/>
                <a:gd name="T46" fmla="*/ 53 w 71"/>
                <a:gd name="T47" fmla="*/ 78 h 89"/>
                <a:gd name="T48" fmla="*/ 55 w 71"/>
                <a:gd name="T49" fmla="*/ 76 h 89"/>
                <a:gd name="T50" fmla="*/ 55 w 71"/>
                <a:gd name="T51" fmla="*/ 74 h 89"/>
                <a:gd name="T52" fmla="*/ 57 w 71"/>
                <a:gd name="T53" fmla="*/ 71 h 89"/>
                <a:gd name="T54" fmla="*/ 58 w 71"/>
                <a:gd name="T55" fmla="*/ 69 h 89"/>
                <a:gd name="T56" fmla="*/ 59 w 71"/>
                <a:gd name="T57" fmla="*/ 68 h 89"/>
                <a:gd name="T58" fmla="*/ 59 w 71"/>
                <a:gd name="T59" fmla="*/ 67 h 89"/>
                <a:gd name="T60" fmla="*/ 60 w 71"/>
                <a:gd name="T61" fmla="*/ 66 h 89"/>
                <a:gd name="T62" fmla="*/ 70 w 71"/>
                <a:gd name="T63" fmla="*/ 61 h 89"/>
                <a:gd name="T64" fmla="*/ 67 w 71"/>
                <a:gd name="T65" fmla="*/ 42 h 89"/>
                <a:gd name="T66" fmla="*/ 52 w 71"/>
                <a:gd name="T67" fmla="*/ 37 h 89"/>
                <a:gd name="T68" fmla="*/ 31 w 71"/>
                <a:gd name="T69" fmla="*/ 30 h 89"/>
                <a:gd name="T70" fmla="*/ 25 w 71"/>
                <a:gd name="T71" fmla="*/ 14 h 89"/>
                <a:gd name="T72" fmla="*/ 18 w 71"/>
                <a:gd name="T73" fmla="*/ 0 h 89"/>
                <a:gd name="T74" fmla="*/ 12 w 71"/>
                <a:gd name="T75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89">
                  <a:moveTo>
                    <a:pt x="12" y="8"/>
                  </a:moveTo>
                  <a:lnTo>
                    <a:pt x="15" y="26"/>
                  </a:lnTo>
                  <a:lnTo>
                    <a:pt x="17" y="42"/>
                  </a:lnTo>
                  <a:lnTo>
                    <a:pt x="8" y="58"/>
                  </a:lnTo>
                  <a:lnTo>
                    <a:pt x="0" y="73"/>
                  </a:lnTo>
                  <a:lnTo>
                    <a:pt x="9" y="80"/>
                  </a:lnTo>
                  <a:lnTo>
                    <a:pt x="26" y="74"/>
                  </a:lnTo>
                  <a:lnTo>
                    <a:pt x="42" y="77"/>
                  </a:lnTo>
                  <a:lnTo>
                    <a:pt x="42" y="78"/>
                  </a:lnTo>
                  <a:lnTo>
                    <a:pt x="42" y="79"/>
                  </a:lnTo>
                  <a:lnTo>
                    <a:pt x="43" y="80"/>
                  </a:lnTo>
                  <a:lnTo>
                    <a:pt x="44" y="80"/>
                  </a:lnTo>
                  <a:lnTo>
                    <a:pt x="44" y="83"/>
                  </a:lnTo>
                  <a:lnTo>
                    <a:pt x="45" y="85"/>
                  </a:lnTo>
                  <a:lnTo>
                    <a:pt x="46" y="85"/>
                  </a:lnTo>
                  <a:lnTo>
                    <a:pt x="48" y="87"/>
                  </a:lnTo>
                  <a:lnTo>
                    <a:pt x="48" y="88"/>
                  </a:lnTo>
                  <a:lnTo>
                    <a:pt x="49" y="88"/>
                  </a:lnTo>
                  <a:lnTo>
                    <a:pt x="50" y="87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1" y="83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5" y="76"/>
                  </a:lnTo>
                  <a:lnTo>
                    <a:pt x="55" y="74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59" y="68"/>
                  </a:lnTo>
                  <a:lnTo>
                    <a:pt x="59" y="67"/>
                  </a:lnTo>
                  <a:lnTo>
                    <a:pt x="60" y="66"/>
                  </a:lnTo>
                  <a:lnTo>
                    <a:pt x="70" y="61"/>
                  </a:lnTo>
                  <a:lnTo>
                    <a:pt x="67" y="42"/>
                  </a:lnTo>
                  <a:lnTo>
                    <a:pt x="52" y="37"/>
                  </a:lnTo>
                  <a:lnTo>
                    <a:pt x="31" y="30"/>
                  </a:lnTo>
                  <a:lnTo>
                    <a:pt x="25" y="14"/>
                  </a:lnTo>
                  <a:lnTo>
                    <a:pt x="18" y="0"/>
                  </a:lnTo>
                  <a:lnTo>
                    <a:pt x="12" y="8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0" name="Freeform 197">
              <a:extLst>
                <a:ext uri="{FF2B5EF4-FFF2-40B4-BE49-F238E27FC236}">
                  <a16:creationId xmlns:a16="http://schemas.microsoft.com/office/drawing/2014/main" id="{FC3071F0-40E2-4466-9C83-9F2B7DAC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4727" y="3002586"/>
              <a:ext cx="240590" cy="253246"/>
            </a:xfrm>
            <a:custGeom>
              <a:avLst/>
              <a:gdLst>
                <a:gd name="T0" fmla="*/ 99 w 136"/>
                <a:gd name="T1" fmla="*/ 0 h 143"/>
                <a:gd name="T2" fmla="*/ 114 w 136"/>
                <a:gd name="T3" fmla="*/ 0 h 143"/>
                <a:gd name="T4" fmla="*/ 118 w 136"/>
                <a:gd name="T5" fmla="*/ 25 h 143"/>
                <a:gd name="T6" fmla="*/ 123 w 136"/>
                <a:gd name="T7" fmla="*/ 34 h 143"/>
                <a:gd name="T8" fmla="*/ 135 w 136"/>
                <a:gd name="T9" fmla="*/ 45 h 143"/>
                <a:gd name="T10" fmla="*/ 117 w 136"/>
                <a:gd name="T11" fmla="*/ 60 h 143"/>
                <a:gd name="T12" fmla="*/ 125 w 136"/>
                <a:gd name="T13" fmla="*/ 87 h 143"/>
                <a:gd name="T14" fmla="*/ 121 w 136"/>
                <a:gd name="T15" fmla="*/ 103 h 143"/>
                <a:gd name="T16" fmla="*/ 114 w 136"/>
                <a:gd name="T17" fmla="*/ 112 h 143"/>
                <a:gd name="T18" fmla="*/ 106 w 136"/>
                <a:gd name="T19" fmla="*/ 114 h 143"/>
                <a:gd name="T20" fmla="*/ 101 w 136"/>
                <a:gd name="T21" fmla="*/ 127 h 143"/>
                <a:gd name="T22" fmla="*/ 91 w 136"/>
                <a:gd name="T23" fmla="*/ 116 h 143"/>
                <a:gd name="T24" fmla="*/ 86 w 136"/>
                <a:gd name="T25" fmla="*/ 122 h 143"/>
                <a:gd name="T26" fmla="*/ 67 w 136"/>
                <a:gd name="T27" fmla="*/ 123 h 143"/>
                <a:gd name="T28" fmla="*/ 63 w 136"/>
                <a:gd name="T29" fmla="*/ 114 h 143"/>
                <a:gd name="T30" fmla="*/ 55 w 136"/>
                <a:gd name="T31" fmla="*/ 116 h 143"/>
                <a:gd name="T32" fmla="*/ 55 w 136"/>
                <a:gd name="T33" fmla="*/ 139 h 143"/>
                <a:gd name="T34" fmla="*/ 46 w 136"/>
                <a:gd name="T35" fmla="*/ 133 h 143"/>
                <a:gd name="T36" fmla="*/ 40 w 136"/>
                <a:gd name="T37" fmla="*/ 124 h 143"/>
                <a:gd name="T38" fmla="*/ 36 w 136"/>
                <a:gd name="T39" fmla="*/ 139 h 143"/>
                <a:gd name="T40" fmla="*/ 26 w 136"/>
                <a:gd name="T41" fmla="*/ 142 h 143"/>
                <a:gd name="T42" fmla="*/ 19 w 136"/>
                <a:gd name="T43" fmla="*/ 131 h 143"/>
                <a:gd name="T44" fmla="*/ 7 w 136"/>
                <a:gd name="T45" fmla="*/ 129 h 143"/>
                <a:gd name="T46" fmla="*/ 0 w 136"/>
                <a:gd name="T47" fmla="*/ 123 h 143"/>
                <a:gd name="T48" fmla="*/ 11 w 136"/>
                <a:gd name="T49" fmla="*/ 112 h 143"/>
                <a:gd name="T50" fmla="*/ 23 w 136"/>
                <a:gd name="T51" fmla="*/ 105 h 143"/>
                <a:gd name="T52" fmla="*/ 32 w 136"/>
                <a:gd name="T53" fmla="*/ 97 h 143"/>
                <a:gd name="T54" fmla="*/ 54 w 136"/>
                <a:gd name="T55" fmla="*/ 99 h 143"/>
                <a:gd name="T56" fmla="*/ 55 w 136"/>
                <a:gd name="T57" fmla="*/ 84 h 143"/>
                <a:gd name="T58" fmla="*/ 60 w 136"/>
                <a:gd name="T59" fmla="*/ 72 h 143"/>
                <a:gd name="T60" fmla="*/ 68 w 136"/>
                <a:gd name="T61" fmla="*/ 76 h 143"/>
                <a:gd name="T62" fmla="*/ 88 w 136"/>
                <a:gd name="T63" fmla="*/ 73 h 143"/>
                <a:gd name="T64" fmla="*/ 91 w 136"/>
                <a:gd name="T65" fmla="*/ 62 h 143"/>
                <a:gd name="T66" fmla="*/ 91 w 136"/>
                <a:gd name="T67" fmla="*/ 44 h 143"/>
                <a:gd name="T68" fmla="*/ 97 w 136"/>
                <a:gd name="T69" fmla="*/ 34 h 143"/>
                <a:gd name="T70" fmla="*/ 92 w 136"/>
                <a:gd name="T71" fmla="*/ 10 h 143"/>
                <a:gd name="T72" fmla="*/ 99 w 136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3">
                  <a:moveTo>
                    <a:pt x="99" y="0"/>
                  </a:moveTo>
                  <a:lnTo>
                    <a:pt x="114" y="0"/>
                  </a:lnTo>
                  <a:lnTo>
                    <a:pt x="118" y="25"/>
                  </a:lnTo>
                  <a:lnTo>
                    <a:pt x="123" y="34"/>
                  </a:lnTo>
                  <a:lnTo>
                    <a:pt x="135" y="45"/>
                  </a:lnTo>
                  <a:lnTo>
                    <a:pt x="117" y="60"/>
                  </a:lnTo>
                  <a:lnTo>
                    <a:pt x="125" y="87"/>
                  </a:lnTo>
                  <a:lnTo>
                    <a:pt x="121" y="103"/>
                  </a:lnTo>
                  <a:lnTo>
                    <a:pt x="114" y="112"/>
                  </a:lnTo>
                  <a:lnTo>
                    <a:pt x="106" y="114"/>
                  </a:lnTo>
                  <a:lnTo>
                    <a:pt x="101" y="127"/>
                  </a:lnTo>
                  <a:lnTo>
                    <a:pt x="91" y="116"/>
                  </a:lnTo>
                  <a:lnTo>
                    <a:pt x="86" y="122"/>
                  </a:lnTo>
                  <a:lnTo>
                    <a:pt x="67" y="123"/>
                  </a:lnTo>
                  <a:lnTo>
                    <a:pt x="63" y="114"/>
                  </a:lnTo>
                  <a:lnTo>
                    <a:pt x="55" y="116"/>
                  </a:lnTo>
                  <a:lnTo>
                    <a:pt x="55" y="139"/>
                  </a:lnTo>
                  <a:lnTo>
                    <a:pt x="46" y="133"/>
                  </a:lnTo>
                  <a:lnTo>
                    <a:pt x="40" y="124"/>
                  </a:lnTo>
                  <a:lnTo>
                    <a:pt x="36" y="139"/>
                  </a:lnTo>
                  <a:lnTo>
                    <a:pt x="26" y="142"/>
                  </a:lnTo>
                  <a:lnTo>
                    <a:pt x="19" y="131"/>
                  </a:lnTo>
                  <a:lnTo>
                    <a:pt x="7" y="129"/>
                  </a:lnTo>
                  <a:lnTo>
                    <a:pt x="0" y="123"/>
                  </a:lnTo>
                  <a:lnTo>
                    <a:pt x="11" y="112"/>
                  </a:lnTo>
                  <a:lnTo>
                    <a:pt x="23" y="105"/>
                  </a:lnTo>
                  <a:lnTo>
                    <a:pt x="32" y="97"/>
                  </a:lnTo>
                  <a:lnTo>
                    <a:pt x="54" y="99"/>
                  </a:lnTo>
                  <a:lnTo>
                    <a:pt x="55" y="84"/>
                  </a:lnTo>
                  <a:lnTo>
                    <a:pt x="60" y="72"/>
                  </a:lnTo>
                  <a:lnTo>
                    <a:pt x="68" y="76"/>
                  </a:lnTo>
                  <a:lnTo>
                    <a:pt x="88" y="73"/>
                  </a:lnTo>
                  <a:lnTo>
                    <a:pt x="91" y="62"/>
                  </a:lnTo>
                  <a:lnTo>
                    <a:pt x="91" y="44"/>
                  </a:lnTo>
                  <a:lnTo>
                    <a:pt x="97" y="34"/>
                  </a:lnTo>
                  <a:lnTo>
                    <a:pt x="92" y="10"/>
                  </a:lnTo>
                  <a:lnTo>
                    <a:pt x="99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1" name="Freeform 198">
              <a:extLst>
                <a:ext uri="{FF2B5EF4-FFF2-40B4-BE49-F238E27FC236}">
                  <a16:creationId xmlns:a16="http://schemas.microsoft.com/office/drawing/2014/main" id="{7DF95DBD-99BB-478A-A4BE-9628D000A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6545" y="3240102"/>
              <a:ext cx="58182" cy="97523"/>
            </a:xfrm>
            <a:custGeom>
              <a:avLst/>
              <a:gdLst>
                <a:gd name="T0" fmla="*/ 14 w 34"/>
                <a:gd name="T1" fmla="*/ 5 h 54"/>
                <a:gd name="T2" fmla="*/ 8 w 34"/>
                <a:gd name="T3" fmla="*/ 15 h 54"/>
                <a:gd name="T4" fmla="*/ 0 w 34"/>
                <a:gd name="T5" fmla="*/ 21 h 54"/>
                <a:gd name="T6" fmla="*/ 7 w 34"/>
                <a:gd name="T7" fmla="*/ 36 h 54"/>
                <a:gd name="T8" fmla="*/ 14 w 34"/>
                <a:gd name="T9" fmla="*/ 28 h 54"/>
                <a:gd name="T10" fmla="*/ 21 w 34"/>
                <a:gd name="T11" fmla="*/ 31 h 54"/>
                <a:gd name="T12" fmla="*/ 19 w 34"/>
                <a:gd name="T13" fmla="*/ 40 h 54"/>
                <a:gd name="T14" fmla="*/ 25 w 34"/>
                <a:gd name="T15" fmla="*/ 53 h 54"/>
                <a:gd name="T16" fmla="*/ 33 w 34"/>
                <a:gd name="T17" fmla="*/ 47 h 54"/>
                <a:gd name="T18" fmla="*/ 33 w 34"/>
                <a:gd name="T19" fmla="*/ 32 h 54"/>
                <a:gd name="T20" fmla="*/ 31 w 34"/>
                <a:gd name="T21" fmla="*/ 8 h 54"/>
                <a:gd name="T22" fmla="*/ 25 w 34"/>
                <a:gd name="T23" fmla="*/ 0 h 54"/>
                <a:gd name="T24" fmla="*/ 14 w 34"/>
                <a:gd name="T2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54">
                  <a:moveTo>
                    <a:pt x="14" y="5"/>
                  </a:moveTo>
                  <a:lnTo>
                    <a:pt x="8" y="15"/>
                  </a:lnTo>
                  <a:lnTo>
                    <a:pt x="0" y="21"/>
                  </a:lnTo>
                  <a:lnTo>
                    <a:pt x="7" y="36"/>
                  </a:lnTo>
                  <a:lnTo>
                    <a:pt x="14" y="28"/>
                  </a:lnTo>
                  <a:lnTo>
                    <a:pt x="21" y="31"/>
                  </a:lnTo>
                  <a:lnTo>
                    <a:pt x="19" y="40"/>
                  </a:lnTo>
                  <a:lnTo>
                    <a:pt x="25" y="53"/>
                  </a:lnTo>
                  <a:lnTo>
                    <a:pt x="33" y="47"/>
                  </a:lnTo>
                  <a:lnTo>
                    <a:pt x="33" y="32"/>
                  </a:lnTo>
                  <a:lnTo>
                    <a:pt x="31" y="8"/>
                  </a:lnTo>
                  <a:lnTo>
                    <a:pt x="25" y="0"/>
                  </a:lnTo>
                  <a:lnTo>
                    <a:pt x="14" y="5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2" name="Freeform 200">
              <a:extLst>
                <a:ext uri="{FF2B5EF4-FFF2-40B4-BE49-F238E27FC236}">
                  <a16:creationId xmlns:a16="http://schemas.microsoft.com/office/drawing/2014/main" id="{5B79F534-23A3-4402-94EA-376903040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579" y="2972700"/>
              <a:ext cx="122654" cy="158868"/>
            </a:xfrm>
            <a:custGeom>
              <a:avLst/>
              <a:gdLst>
                <a:gd name="T0" fmla="*/ 67 w 70"/>
                <a:gd name="T1" fmla="*/ 0 h 91"/>
                <a:gd name="T2" fmla="*/ 69 w 70"/>
                <a:gd name="T3" fmla="*/ 25 h 91"/>
                <a:gd name="T4" fmla="*/ 60 w 70"/>
                <a:gd name="T5" fmla="*/ 31 h 91"/>
                <a:gd name="T6" fmla="*/ 52 w 70"/>
                <a:gd name="T7" fmla="*/ 45 h 91"/>
                <a:gd name="T8" fmla="*/ 39 w 70"/>
                <a:gd name="T9" fmla="*/ 51 h 91"/>
                <a:gd name="T10" fmla="*/ 55 w 70"/>
                <a:gd name="T11" fmla="*/ 67 h 91"/>
                <a:gd name="T12" fmla="*/ 50 w 70"/>
                <a:gd name="T13" fmla="*/ 82 h 91"/>
                <a:gd name="T14" fmla="*/ 29 w 70"/>
                <a:gd name="T15" fmla="*/ 90 h 91"/>
                <a:gd name="T16" fmla="*/ 22 w 70"/>
                <a:gd name="T17" fmla="*/ 81 h 91"/>
                <a:gd name="T18" fmla="*/ 4 w 70"/>
                <a:gd name="T19" fmla="*/ 73 h 91"/>
                <a:gd name="T20" fmla="*/ 15 w 70"/>
                <a:gd name="T21" fmla="*/ 65 h 91"/>
                <a:gd name="T22" fmla="*/ 16 w 70"/>
                <a:gd name="T23" fmla="*/ 48 h 91"/>
                <a:gd name="T24" fmla="*/ 4 w 70"/>
                <a:gd name="T25" fmla="*/ 45 h 91"/>
                <a:gd name="T26" fmla="*/ 0 w 70"/>
                <a:gd name="T27" fmla="*/ 45 h 91"/>
                <a:gd name="T28" fmla="*/ 14 w 70"/>
                <a:gd name="T29" fmla="*/ 37 h 91"/>
                <a:gd name="T30" fmla="*/ 22 w 70"/>
                <a:gd name="T31" fmla="*/ 12 h 91"/>
                <a:gd name="T32" fmla="*/ 34 w 70"/>
                <a:gd name="T33" fmla="*/ 18 h 91"/>
                <a:gd name="T34" fmla="*/ 48 w 70"/>
                <a:gd name="T35" fmla="*/ 18 h 91"/>
                <a:gd name="T36" fmla="*/ 62 w 70"/>
                <a:gd name="T37" fmla="*/ 1 h 91"/>
                <a:gd name="T38" fmla="*/ 67 w 70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91">
                  <a:moveTo>
                    <a:pt x="67" y="0"/>
                  </a:moveTo>
                  <a:lnTo>
                    <a:pt x="69" y="25"/>
                  </a:lnTo>
                  <a:lnTo>
                    <a:pt x="60" y="31"/>
                  </a:lnTo>
                  <a:lnTo>
                    <a:pt x="52" y="45"/>
                  </a:lnTo>
                  <a:lnTo>
                    <a:pt x="39" y="51"/>
                  </a:lnTo>
                  <a:lnTo>
                    <a:pt x="55" y="67"/>
                  </a:lnTo>
                  <a:lnTo>
                    <a:pt x="50" y="82"/>
                  </a:lnTo>
                  <a:lnTo>
                    <a:pt x="29" y="90"/>
                  </a:lnTo>
                  <a:lnTo>
                    <a:pt x="22" y="81"/>
                  </a:lnTo>
                  <a:lnTo>
                    <a:pt x="4" y="73"/>
                  </a:lnTo>
                  <a:lnTo>
                    <a:pt x="15" y="65"/>
                  </a:lnTo>
                  <a:lnTo>
                    <a:pt x="16" y="48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14" y="37"/>
                  </a:lnTo>
                  <a:lnTo>
                    <a:pt x="22" y="12"/>
                  </a:lnTo>
                  <a:lnTo>
                    <a:pt x="34" y="18"/>
                  </a:lnTo>
                  <a:lnTo>
                    <a:pt x="48" y="18"/>
                  </a:lnTo>
                  <a:lnTo>
                    <a:pt x="62" y="1"/>
                  </a:lnTo>
                  <a:lnTo>
                    <a:pt x="67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3" name="Freeform 201">
              <a:extLst>
                <a:ext uri="{FF2B5EF4-FFF2-40B4-BE49-F238E27FC236}">
                  <a16:creationId xmlns:a16="http://schemas.microsoft.com/office/drawing/2014/main" id="{16C6C129-4B9F-4508-A4BD-052969C45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9664" y="3443013"/>
              <a:ext cx="198133" cy="511210"/>
            </a:xfrm>
            <a:custGeom>
              <a:avLst/>
              <a:gdLst>
                <a:gd name="T0" fmla="*/ 1 w 113"/>
                <a:gd name="T1" fmla="*/ 109 h 289"/>
                <a:gd name="T2" fmla="*/ 8 w 113"/>
                <a:gd name="T3" fmla="*/ 97 h 289"/>
                <a:gd name="T4" fmla="*/ 8 w 113"/>
                <a:gd name="T5" fmla="*/ 69 h 289"/>
                <a:gd name="T6" fmla="*/ 21 w 113"/>
                <a:gd name="T7" fmla="*/ 54 h 289"/>
                <a:gd name="T8" fmla="*/ 27 w 113"/>
                <a:gd name="T9" fmla="*/ 35 h 289"/>
                <a:gd name="T10" fmla="*/ 38 w 113"/>
                <a:gd name="T11" fmla="*/ 20 h 289"/>
                <a:gd name="T12" fmla="*/ 56 w 113"/>
                <a:gd name="T13" fmla="*/ 11 h 289"/>
                <a:gd name="T14" fmla="*/ 57 w 113"/>
                <a:gd name="T15" fmla="*/ 3 h 289"/>
                <a:gd name="T16" fmla="*/ 74 w 113"/>
                <a:gd name="T17" fmla="*/ 0 h 289"/>
                <a:gd name="T18" fmla="*/ 78 w 113"/>
                <a:gd name="T19" fmla="*/ 8 h 289"/>
                <a:gd name="T20" fmla="*/ 84 w 113"/>
                <a:gd name="T21" fmla="*/ 25 h 289"/>
                <a:gd name="T22" fmla="*/ 78 w 113"/>
                <a:gd name="T23" fmla="*/ 37 h 289"/>
                <a:gd name="T24" fmla="*/ 68 w 113"/>
                <a:gd name="T25" fmla="*/ 45 h 289"/>
                <a:gd name="T26" fmla="*/ 67 w 113"/>
                <a:gd name="T27" fmla="*/ 58 h 289"/>
                <a:gd name="T28" fmla="*/ 83 w 113"/>
                <a:gd name="T29" fmla="*/ 60 h 289"/>
                <a:gd name="T30" fmla="*/ 91 w 113"/>
                <a:gd name="T31" fmla="*/ 75 h 289"/>
                <a:gd name="T32" fmla="*/ 94 w 113"/>
                <a:gd name="T33" fmla="*/ 98 h 289"/>
                <a:gd name="T34" fmla="*/ 109 w 113"/>
                <a:gd name="T35" fmla="*/ 102 h 289"/>
                <a:gd name="T36" fmla="*/ 112 w 113"/>
                <a:gd name="T37" fmla="*/ 111 h 289"/>
                <a:gd name="T38" fmla="*/ 105 w 113"/>
                <a:gd name="T39" fmla="*/ 125 h 289"/>
                <a:gd name="T40" fmla="*/ 97 w 113"/>
                <a:gd name="T41" fmla="*/ 132 h 289"/>
                <a:gd name="T42" fmla="*/ 82 w 113"/>
                <a:gd name="T43" fmla="*/ 138 h 289"/>
                <a:gd name="T44" fmla="*/ 80 w 113"/>
                <a:gd name="T45" fmla="*/ 164 h 289"/>
                <a:gd name="T46" fmla="*/ 84 w 113"/>
                <a:gd name="T47" fmla="*/ 175 h 289"/>
                <a:gd name="T48" fmla="*/ 96 w 113"/>
                <a:gd name="T49" fmla="*/ 190 h 289"/>
                <a:gd name="T50" fmla="*/ 91 w 113"/>
                <a:gd name="T51" fmla="*/ 215 h 289"/>
                <a:gd name="T52" fmla="*/ 93 w 113"/>
                <a:gd name="T53" fmla="*/ 227 h 289"/>
                <a:gd name="T54" fmla="*/ 98 w 113"/>
                <a:gd name="T55" fmla="*/ 246 h 289"/>
                <a:gd name="T56" fmla="*/ 110 w 113"/>
                <a:gd name="T57" fmla="*/ 257 h 289"/>
                <a:gd name="T58" fmla="*/ 101 w 113"/>
                <a:gd name="T59" fmla="*/ 278 h 289"/>
                <a:gd name="T60" fmla="*/ 94 w 113"/>
                <a:gd name="T61" fmla="*/ 288 h 289"/>
                <a:gd name="T62" fmla="*/ 88 w 113"/>
                <a:gd name="T63" fmla="*/ 261 h 289"/>
                <a:gd name="T64" fmla="*/ 84 w 113"/>
                <a:gd name="T65" fmla="*/ 242 h 289"/>
                <a:gd name="T66" fmla="*/ 73 w 113"/>
                <a:gd name="T67" fmla="*/ 234 h 289"/>
                <a:gd name="T68" fmla="*/ 78 w 113"/>
                <a:gd name="T69" fmla="*/ 197 h 289"/>
                <a:gd name="T70" fmla="*/ 64 w 113"/>
                <a:gd name="T71" fmla="*/ 175 h 289"/>
                <a:gd name="T72" fmla="*/ 56 w 113"/>
                <a:gd name="T73" fmla="*/ 187 h 289"/>
                <a:gd name="T74" fmla="*/ 46 w 113"/>
                <a:gd name="T75" fmla="*/ 197 h 289"/>
                <a:gd name="T76" fmla="*/ 32 w 113"/>
                <a:gd name="T77" fmla="*/ 192 h 289"/>
                <a:gd name="T78" fmla="*/ 28 w 113"/>
                <a:gd name="T79" fmla="*/ 160 h 289"/>
                <a:gd name="T80" fmla="*/ 25 w 113"/>
                <a:gd name="T81" fmla="*/ 145 h 289"/>
                <a:gd name="T82" fmla="*/ 13 w 113"/>
                <a:gd name="T83" fmla="*/ 128 h 289"/>
                <a:gd name="T84" fmla="*/ 0 w 113"/>
                <a:gd name="T85" fmla="*/ 117 h 289"/>
                <a:gd name="T86" fmla="*/ 1 w 113"/>
                <a:gd name="T87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289">
                  <a:moveTo>
                    <a:pt x="1" y="109"/>
                  </a:moveTo>
                  <a:lnTo>
                    <a:pt x="8" y="97"/>
                  </a:lnTo>
                  <a:lnTo>
                    <a:pt x="8" y="69"/>
                  </a:lnTo>
                  <a:lnTo>
                    <a:pt x="21" y="54"/>
                  </a:lnTo>
                  <a:lnTo>
                    <a:pt x="27" y="35"/>
                  </a:lnTo>
                  <a:lnTo>
                    <a:pt x="38" y="20"/>
                  </a:lnTo>
                  <a:lnTo>
                    <a:pt x="56" y="11"/>
                  </a:lnTo>
                  <a:lnTo>
                    <a:pt x="57" y="3"/>
                  </a:lnTo>
                  <a:lnTo>
                    <a:pt x="74" y="0"/>
                  </a:lnTo>
                  <a:lnTo>
                    <a:pt x="78" y="8"/>
                  </a:lnTo>
                  <a:lnTo>
                    <a:pt x="84" y="25"/>
                  </a:lnTo>
                  <a:lnTo>
                    <a:pt x="78" y="37"/>
                  </a:lnTo>
                  <a:lnTo>
                    <a:pt x="68" y="45"/>
                  </a:lnTo>
                  <a:lnTo>
                    <a:pt x="67" y="58"/>
                  </a:lnTo>
                  <a:lnTo>
                    <a:pt x="83" y="60"/>
                  </a:lnTo>
                  <a:lnTo>
                    <a:pt x="91" y="75"/>
                  </a:lnTo>
                  <a:lnTo>
                    <a:pt x="94" y="98"/>
                  </a:lnTo>
                  <a:lnTo>
                    <a:pt x="109" y="102"/>
                  </a:lnTo>
                  <a:lnTo>
                    <a:pt x="112" y="111"/>
                  </a:lnTo>
                  <a:lnTo>
                    <a:pt x="105" y="125"/>
                  </a:lnTo>
                  <a:lnTo>
                    <a:pt x="97" y="132"/>
                  </a:lnTo>
                  <a:lnTo>
                    <a:pt x="82" y="138"/>
                  </a:lnTo>
                  <a:lnTo>
                    <a:pt x="80" y="164"/>
                  </a:lnTo>
                  <a:lnTo>
                    <a:pt x="84" y="175"/>
                  </a:lnTo>
                  <a:lnTo>
                    <a:pt x="96" y="190"/>
                  </a:lnTo>
                  <a:lnTo>
                    <a:pt x="91" y="215"/>
                  </a:lnTo>
                  <a:lnTo>
                    <a:pt x="93" y="227"/>
                  </a:lnTo>
                  <a:lnTo>
                    <a:pt x="98" y="246"/>
                  </a:lnTo>
                  <a:lnTo>
                    <a:pt x="110" y="257"/>
                  </a:lnTo>
                  <a:lnTo>
                    <a:pt x="101" y="278"/>
                  </a:lnTo>
                  <a:lnTo>
                    <a:pt x="94" y="288"/>
                  </a:lnTo>
                  <a:lnTo>
                    <a:pt x="88" y="261"/>
                  </a:lnTo>
                  <a:lnTo>
                    <a:pt x="84" y="242"/>
                  </a:lnTo>
                  <a:lnTo>
                    <a:pt x="73" y="234"/>
                  </a:lnTo>
                  <a:lnTo>
                    <a:pt x="78" y="197"/>
                  </a:lnTo>
                  <a:lnTo>
                    <a:pt x="64" y="175"/>
                  </a:lnTo>
                  <a:lnTo>
                    <a:pt x="56" y="187"/>
                  </a:lnTo>
                  <a:lnTo>
                    <a:pt x="46" y="197"/>
                  </a:lnTo>
                  <a:lnTo>
                    <a:pt x="32" y="192"/>
                  </a:lnTo>
                  <a:lnTo>
                    <a:pt x="28" y="160"/>
                  </a:lnTo>
                  <a:lnTo>
                    <a:pt x="25" y="145"/>
                  </a:lnTo>
                  <a:lnTo>
                    <a:pt x="13" y="128"/>
                  </a:lnTo>
                  <a:lnTo>
                    <a:pt x="0" y="117"/>
                  </a:lnTo>
                  <a:lnTo>
                    <a:pt x="1" y="10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4" name="Freeform 202">
              <a:extLst>
                <a:ext uri="{FF2B5EF4-FFF2-40B4-BE49-F238E27FC236}">
                  <a16:creationId xmlns:a16="http://schemas.microsoft.com/office/drawing/2014/main" id="{D62A3B10-D1EC-4952-A9FD-1AA32A37D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716" y="4100508"/>
              <a:ext cx="298772" cy="330320"/>
            </a:xfrm>
            <a:custGeom>
              <a:avLst/>
              <a:gdLst>
                <a:gd name="T0" fmla="*/ 65 w 170"/>
                <a:gd name="T1" fmla="*/ 29 h 187"/>
                <a:gd name="T2" fmla="*/ 43 w 170"/>
                <a:gd name="T3" fmla="*/ 20 h 187"/>
                <a:gd name="T4" fmla="*/ 25 w 170"/>
                <a:gd name="T5" fmla="*/ 0 h 187"/>
                <a:gd name="T6" fmla="*/ 3 w 170"/>
                <a:gd name="T7" fmla="*/ 3 h 187"/>
                <a:gd name="T8" fmla="*/ 0 w 170"/>
                <a:gd name="T9" fmla="*/ 11 h 187"/>
                <a:gd name="T10" fmla="*/ 26 w 170"/>
                <a:gd name="T11" fmla="*/ 29 h 187"/>
                <a:gd name="T12" fmla="*/ 49 w 170"/>
                <a:gd name="T13" fmla="*/ 49 h 187"/>
                <a:gd name="T14" fmla="*/ 65 w 170"/>
                <a:gd name="T15" fmla="*/ 63 h 187"/>
                <a:gd name="T16" fmla="*/ 69 w 170"/>
                <a:gd name="T17" fmla="*/ 84 h 187"/>
                <a:gd name="T18" fmla="*/ 78 w 170"/>
                <a:gd name="T19" fmla="*/ 103 h 187"/>
                <a:gd name="T20" fmla="*/ 108 w 170"/>
                <a:gd name="T21" fmla="*/ 143 h 187"/>
                <a:gd name="T22" fmla="*/ 134 w 170"/>
                <a:gd name="T23" fmla="*/ 174 h 187"/>
                <a:gd name="T24" fmla="*/ 143 w 170"/>
                <a:gd name="T25" fmla="*/ 186 h 187"/>
                <a:gd name="T26" fmla="*/ 169 w 170"/>
                <a:gd name="T27" fmla="*/ 174 h 187"/>
                <a:gd name="T28" fmla="*/ 166 w 170"/>
                <a:gd name="T29" fmla="*/ 158 h 187"/>
                <a:gd name="T30" fmla="*/ 166 w 170"/>
                <a:gd name="T31" fmla="*/ 138 h 187"/>
                <a:gd name="T32" fmla="*/ 158 w 170"/>
                <a:gd name="T33" fmla="*/ 127 h 187"/>
                <a:gd name="T34" fmla="*/ 135 w 170"/>
                <a:gd name="T35" fmla="*/ 119 h 187"/>
                <a:gd name="T36" fmla="*/ 135 w 170"/>
                <a:gd name="T37" fmla="*/ 110 h 187"/>
                <a:gd name="T38" fmla="*/ 127 w 170"/>
                <a:gd name="T39" fmla="*/ 97 h 187"/>
                <a:gd name="T40" fmla="*/ 127 w 170"/>
                <a:gd name="T41" fmla="*/ 79 h 187"/>
                <a:gd name="T42" fmla="*/ 112 w 170"/>
                <a:gd name="T43" fmla="*/ 65 h 187"/>
                <a:gd name="T44" fmla="*/ 92 w 170"/>
                <a:gd name="T45" fmla="*/ 53 h 187"/>
                <a:gd name="T46" fmla="*/ 65 w 170"/>
                <a:gd name="T47" fmla="*/ 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87">
                  <a:moveTo>
                    <a:pt x="65" y="29"/>
                  </a:moveTo>
                  <a:lnTo>
                    <a:pt x="43" y="20"/>
                  </a:lnTo>
                  <a:lnTo>
                    <a:pt x="25" y="0"/>
                  </a:lnTo>
                  <a:lnTo>
                    <a:pt x="3" y="3"/>
                  </a:lnTo>
                  <a:lnTo>
                    <a:pt x="0" y="11"/>
                  </a:lnTo>
                  <a:lnTo>
                    <a:pt x="26" y="29"/>
                  </a:lnTo>
                  <a:lnTo>
                    <a:pt x="49" y="49"/>
                  </a:lnTo>
                  <a:lnTo>
                    <a:pt x="65" y="63"/>
                  </a:lnTo>
                  <a:lnTo>
                    <a:pt x="69" y="84"/>
                  </a:lnTo>
                  <a:lnTo>
                    <a:pt x="78" y="103"/>
                  </a:lnTo>
                  <a:lnTo>
                    <a:pt x="108" y="143"/>
                  </a:lnTo>
                  <a:lnTo>
                    <a:pt x="134" y="174"/>
                  </a:lnTo>
                  <a:lnTo>
                    <a:pt x="143" y="186"/>
                  </a:lnTo>
                  <a:lnTo>
                    <a:pt x="169" y="174"/>
                  </a:lnTo>
                  <a:lnTo>
                    <a:pt x="166" y="158"/>
                  </a:lnTo>
                  <a:lnTo>
                    <a:pt x="166" y="138"/>
                  </a:lnTo>
                  <a:lnTo>
                    <a:pt x="158" y="127"/>
                  </a:lnTo>
                  <a:lnTo>
                    <a:pt x="135" y="119"/>
                  </a:lnTo>
                  <a:lnTo>
                    <a:pt x="135" y="110"/>
                  </a:lnTo>
                  <a:lnTo>
                    <a:pt x="127" y="97"/>
                  </a:lnTo>
                  <a:lnTo>
                    <a:pt x="127" y="79"/>
                  </a:lnTo>
                  <a:lnTo>
                    <a:pt x="112" y="65"/>
                  </a:lnTo>
                  <a:lnTo>
                    <a:pt x="92" y="53"/>
                  </a:lnTo>
                  <a:lnTo>
                    <a:pt x="65" y="2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5" name="Freeform 203">
              <a:extLst>
                <a:ext uri="{FF2B5EF4-FFF2-40B4-BE49-F238E27FC236}">
                  <a16:creationId xmlns:a16="http://schemas.microsoft.com/office/drawing/2014/main" id="{D2E14A95-88F7-4BFB-8510-728D9C5BF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0524" y="4054892"/>
              <a:ext cx="287765" cy="324028"/>
            </a:xfrm>
            <a:custGeom>
              <a:avLst/>
              <a:gdLst>
                <a:gd name="T0" fmla="*/ 35 w 163"/>
                <a:gd name="T1" fmla="*/ 89 h 184"/>
                <a:gd name="T2" fmla="*/ 4 w 163"/>
                <a:gd name="T3" fmla="*/ 89 h 184"/>
                <a:gd name="T4" fmla="*/ 0 w 163"/>
                <a:gd name="T5" fmla="*/ 112 h 184"/>
                <a:gd name="T6" fmla="*/ 11 w 163"/>
                <a:gd name="T7" fmla="*/ 118 h 184"/>
                <a:gd name="T8" fmla="*/ 12 w 163"/>
                <a:gd name="T9" fmla="*/ 136 h 184"/>
                <a:gd name="T10" fmla="*/ 25 w 163"/>
                <a:gd name="T11" fmla="*/ 139 h 184"/>
                <a:gd name="T12" fmla="*/ 26 w 163"/>
                <a:gd name="T13" fmla="*/ 160 h 184"/>
                <a:gd name="T14" fmla="*/ 34 w 163"/>
                <a:gd name="T15" fmla="*/ 161 h 184"/>
                <a:gd name="T16" fmla="*/ 41 w 163"/>
                <a:gd name="T17" fmla="*/ 170 h 184"/>
                <a:gd name="T18" fmla="*/ 62 w 163"/>
                <a:gd name="T19" fmla="*/ 175 h 184"/>
                <a:gd name="T20" fmla="*/ 70 w 163"/>
                <a:gd name="T21" fmla="*/ 164 h 184"/>
                <a:gd name="T22" fmla="*/ 81 w 163"/>
                <a:gd name="T23" fmla="*/ 168 h 184"/>
                <a:gd name="T24" fmla="*/ 89 w 163"/>
                <a:gd name="T25" fmla="*/ 183 h 184"/>
                <a:gd name="T26" fmla="*/ 108 w 163"/>
                <a:gd name="T27" fmla="*/ 181 h 184"/>
                <a:gd name="T28" fmla="*/ 112 w 163"/>
                <a:gd name="T29" fmla="*/ 169 h 184"/>
                <a:gd name="T30" fmla="*/ 120 w 163"/>
                <a:gd name="T31" fmla="*/ 157 h 184"/>
                <a:gd name="T32" fmla="*/ 120 w 163"/>
                <a:gd name="T33" fmla="*/ 142 h 184"/>
                <a:gd name="T34" fmla="*/ 132 w 163"/>
                <a:gd name="T35" fmla="*/ 131 h 184"/>
                <a:gd name="T36" fmla="*/ 138 w 163"/>
                <a:gd name="T37" fmla="*/ 107 h 184"/>
                <a:gd name="T38" fmla="*/ 151 w 163"/>
                <a:gd name="T39" fmla="*/ 102 h 184"/>
                <a:gd name="T40" fmla="*/ 151 w 163"/>
                <a:gd name="T41" fmla="*/ 88 h 184"/>
                <a:gd name="T42" fmla="*/ 137 w 163"/>
                <a:gd name="T43" fmla="*/ 77 h 184"/>
                <a:gd name="T44" fmla="*/ 137 w 163"/>
                <a:gd name="T45" fmla="*/ 52 h 184"/>
                <a:gd name="T46" fmla="*/ 148 w 163"/>
                <a:gd name="T47" fmla="*/ 43 h 184"/>
                <a:gd name="T48" fmla="*/ 162 w 163"/>
                <a:gd name="T49" fmla="*/ 32 h 184"/>
                <a:gd name="T50" fmla="*/ 159 w 163"/>
                <a:gd name="T51" fmla="*/ 17 h 184"/>
                <a:gd name="T52" fmla="*/ 141 w 163"/>
                <a:gd name="T53" fmla="*/ 13 h 184"/>
                <a:gd name="T54" fmla="*/ 131 w 163"/>
                <a:gd name="T55" fmla="*/ 9 h 184"/>
                <a:gd name="T56" fmla="*/ 114 w 163"/>
                <a:gd name="T57" fmla="*/ 0 h 184"/>
                <a:gd name="T58" fmla="*/ 110 w 163"/>
                <a:gd name="T59" fmla="*/ 14 h 184"/>
                <a:gd name="T60" fmla="*/ 99 w 163"/>
                <a:gd name="T61" fmla="*/ 20 h 184"/>
                <a:gd name="T62" fmla="*/ 96 w 163"/>
                <a:gd name="T63" fmla="*/ 37 h 184"/>
                <a:gd name="T64" fmla="*/ 84 w 163"/>
                <a:gd name="T65" fmla="*/ 43 h 184"/>
                <a:gd name="T66" fmla="*/ 70 w 163"/>
                <a:gd name="T67" fmla="*/ 53 h 184"/>
                <a:gd name="T68" fmla="*/ 63 w 163"/>
                <a:gd name="T69" fmla="*/ 68 h 184"/>
                <a:gd name="T70" fmla="*/ 44 w 163"/>
                <a:gd name="T71" fmla="*/ 66 h 184"/>
                <a:gd name="T72" fmla="*/ 41 w 163"/>
                <a:gd name="T73" fmla="*/ 80 h 184"/>
                <a:gd name="T74" fmla="*/ 35 w 163"/>
                <a:gd name="T75" fmla="*/ 8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84">
                  <a:moveTo>
                    <a:pt x="35" y="89"/>
                  </a:moveTo>
                  <a:lnTo>
                    <a:pt x="4" y="89"/>
                  </a:lnTo>
                  <a:lnTo>
                    <a:pt x="0" y="112"/>
                  </a:lnTo>
                  <a:lnTo>
                    <a:pt x="11" y="118"/>
                  </a:lnTo>
                  <a:lnTo>
                    <a:pt x="12" y="136"/>
                  </a:lnTo>
                  <a:lnTo>
                    <a:pt x="25" y="139"/>
                  </a:lnTo>
                  <a:lnTo>
                    <a:pt x="26" y="160"/>
                  </a:lnTo>
                  <a:lnTo>
                    <a:pt x="34" y="161"/>
                  </a:lnTo>
                  <a:lnTo>
                    <a:pt x="41" y="170"/>
                  </a:lnTo>
                  <a:lnTo>
                    <a:pt x="62" y="175"/>
                  </a:lnTo>
                  <a:lnTo>
                    <a:pt x="70" y="164"/>
                  </a:lnTo>
                  <a:lnTo>
                    <a:pt x="81" y="168"/>
                  </a:lnTo>
                  <a:lnTo>
                    <a:pt x="89" y="183"/>
                  </a:lnTo>
                  <a:lnTo>
                    <a:pt x="108" y="181"/>
                  </a:lnTo>
                  <a:lnTo>
                    <a:pt x="112" y="169"/>
                  </a:lnTo>
                  <a:lnTo>
                    <a:pt x="120" y="157"/>
                  </a:lnTo>
                  <a:lnTo>
                    <a:pt x="120" y="142"/>
                  </a:lnTo>
                  <a:lnTo>
                    <a:pt x="132" y="131"/>
                  </a:lnTo>
                  <a:lnTo>
                    <a:pt x="138" y="107"/>
                  </a:lnTo>
                  <a:lnTo>
                    <a:pt x="151" y="102"/>
                  </a:lnTo>
                  <a:lnTo>
                    <a:pt x="151" y="88"/>
                  </a:lnTo>
                  <a:lnTo>
                    <a:pt x="137" y="77"/>
                  </a:lnTo>
                  <a:lnTo>
                    <a:pt x="137" y="52"/>
                  </a:lnTo>
                  <a:lnTo>
                    <a:pt x="148" y="43"/>
                  </a:lnTo>
                  <a:lnTo>
                    <a:pt x="162" y="32"/>
                  </a:lnTo>
                  <a:lnTo>
                    <a:pt x="159" y="17"/>
                  </a:lnTo>
                  <a:lnTo>
                    <a:pt x="141" y="13"/>
                  </a:lnTo>
                  <a:lnTo>
                    <a:pt x="131" y="9"/>
                  </a:lnTo>
                  <a:lnTo>
                    <a:pt x="114" y="0"/>
                  </a:lnTo>
                  <a:lnTo>
                    <a:pt x="110" y="14"/>
                  </a:lnTo>
                  <a:lnTo>
                    <a:pt x="99" y="20"/>
                  </a:lnTo>
                  <a:lnTo>
                    <a:pt x="96" y="37"/>
                  </a:lnTo>
                  <a:lnTo>
                    <a:pt x="84" y="43"/>
                  </a:lnTo>
                  <a:lnTo>
                    <a:pt x="70" y="53"/>
                  </a:lnTo>
                  <a:lnTo>
                    <a:pt x="63" y="68"/>
                  </a:lnTo>
                  <a:lnTo>
                    <a:pt x="44" y="66"/>
                  </a:lnTo>
                  <a:lnTo>
                    <a:pt x="41" y="80"/>
                  </a:lnTo>
                  <a:lnTo>
                    <a:pt x="35" y="8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6" name="Freeform 204">
              <a:extLst>
                <a:ext uri="{FF2B5EF4-FFF2-40B4-BE49-F238E27FC236}">
                  <a16:creationId xmlns:a16="http://schemas.microsoft.com/office/drawing/2014/main" id="{179C7E65-9455-4EF7-9C62-763BC3D09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4971" y="3576714"/>
              <a:ext cx="196560" cy="440427"/>
            </a:xfrm>
            <a:custGeom>
              <a:avLst/>
              <a:gdLst>
                <a:gd name="T0" fmla="*/ 0 w 111"/>
                <a:gd name="T1" fmla="*/ 12 h 250"/>
                <a:gd name="T2" fmla="*/ 8 w 111"/>
                <a:gd name="T3" fmla="*/ 35 h 250"/>
                <a:gd name="T4" fmla="*/ 34 w 111"/>
                <a:gd name="T5" fmla="*/ 44 h 250"/>
                <a:gd name="T6" fmla="*/ 36 w 111"/>
                <a:gd name="T7" fmla="*/ 53 h 250"/>
                <a:gd name="T8" fmla="*/ 32 w 111"/>
                <a:gd name="T9" fmla="*/ 69 h 250"/>
                <a:gd name="T10" fmla="*/ 42 w 111"/>
                <a:gd name="T11" fmla="*/ 80 h 250"/>
                <a:gd name="T12" fmla="*/ 64 w 111"/>
                <a:gd name="T13" fmla="*/ 113 h 250"/>
                <a:gd name="T14" fmla="*/ 77 w 111"/>
                <a:gd name="T15" fmla="*/ 122 h 250"/>
                <a:gd name="T16" fmla="*/ 77 w 111"/>
                <a:gd name="T17" fmla="*/ 151 h 250"/>
                <a:gd name="T18" fmla="*/ 83 w 111"/>
                <a:gd name="T19" fmla="*/ 156 h 250"/>
                <a:gd name="T20" fmla="*/ 85 w 111"/>
                <a:gd name="T21" fmla="*/ 183 h 250"/>
                <a:gd name="T22" fmla="*/ 75 w 111"/>
                <a:gd name="T23" fmla="*/ 191 h 250"/>
                <a:gd name="T24" fmla="*/ 61 w 111"/>
                <a:gd name="T25" fmla="*/ 205 h 250"/>
                <a:gd name="T26" fmla="*/ 47 w 111"/>
                <a:gd name="T27" fmla="*/ 215 h 250"/>
                <a:gd name="T28" fmla="*/ 53 w 111"/>
                <a:gd name="T29" fmla="*/ 224 h 250"/>
                <a:gd name="T30" fmla="*/ 46 w 111"/>
                <a:gd name="T31" fmla="*/ 234 h 250"/>
                <a:gd name="T32" fmla="*/ 51 w 111"/>
                <a:gd name="T33" fmla="*/ 249 h 250"/>
                <a:gd name="T34" fmla="*/ 77 w 111"/>
                <a:gd name="T35" fmla="*/ 230 h 250"/>
                <a:gd name="T36" fmla="*/ 100 w 111"/>
                <a:gd name="T37" fmla="*/ 209 h 250"/>
                <a:gd name="T38" fmla="*/ 106 w 111"/>
                <a:gd name="T39" fmla="*/ 201 h 250"/>
                <a:gd name="T40" fmla="*/ 110 w 111"/>
                <a:gd name="T41" fmla="*/ 163 h 250"/>
                <a:gd name="T42" fmla="*/ 102 w 111"/>
                <a:gd name="T43" fmla="*/ 131 h 250"/>
                <a:gd name="T44" fmla="*/ 81 w 111"/>
                <a:gd name="T45" fmla="*/ 108 h 250"/>
                <a:gd name="T46" fmla="*/ 57 w 111"/>
                <a:gd name="T47" fmla="*/ 80 h 250"/>
                <a:gd name="T48" fmla="*/ 57 w 111"/>
                <a:gd name="T49" fmla="*/ 59 h 250"/>
                <a:gd name="T50" fmla="*/ 63 w 111"/>
                <a:gd name="T51" fmla="*/ 52 h 250"/>
                <a:gd name="T52" fmla="*/ 81 w 111"/>
                <a:gd name="T53" fmla="*/ 38 h 250"/>
                <a:gd name="T54" fmla="*/ 60 w 111"/>
                <a:gd name="T55" fmla="*/ 8 h 250"/>
                <a:gd name="T56" fmla="*/ 37 w 111"/>
                <a:gd name="T57" fmla="*/ 0 h 250"/>
                <a:gd name="T58" fmla="*/ 23 w 111"/>
                <a:gd name="T59" fmla="*/ 0 h 250"/>
                <a:gd name="T60" fmla="*/ 0 w 111"/>
                <a:gd name="T61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250">
                  <a:moveTo>
                    <a:pt x="0" y="12"/>
                  </a:moveTo>
                  <a:lnTo>
                    <a:pt x="8" y="35"/>
                  </a:lnTo>
                  <a:lnTo>
                    <a:pt x="34" y="44"/>
                  </a:lnTo>
                  <a:lnTo>
                    <a:pt x="36" y="53"/>
                  </a:lnTo>
                  <a:lnTo>
                    <a:pt x="32" y="69"/>
                  </a:lnTo>
                  <a:lnTo>
                    <a:pt x="42" y="80"/>
                  </a:lnTo>
                  <a:lnTo>
                    <a:pt x="64" y="113"/>
                  </a:lnTo>
                  <a:lnTo>
                    <a:pt x="77" y="122"/>
                  </a:lnTo>
                  <a:lnTo>
                    <a:pt x="77" y="151"/>
                  </a:lnTo>
                  <a:lnTo>
                    <a:pt x="83" y="156"/>
                  </a:lnTo>
                  <a:lnTo>
                    <a:pt x="85" y="183"/>
                  </a:lnTo>
                  <a:lnTo>
                    <a:pt x="75" y="191"/>
                  </a:lnTo>
                  <a:lnTo>
                    <a:pt x="61" y="205"/>
                  </a:lnTo>
                  <a:lnTo>
                    <a:pt x="47" y="215"/>
                  </a:lnTo>
                  <a:lnTo>
                    <a:pt x="53" y="224"/>
                  </a:lnTo>
                  <a:lnTo>
                    <a:pt x="46" y="234"/>
                  </a:lnTo>
                  <a:lnTo>
                    <a:pt x="51" y="249"/>
                  </a:lnTo>
                  <a:lnTo>
                    <a:pt x="77" y="230"/>
                  </a:lnTo>
                  <a:lnTo>
                    <a:pt x="100" y="209"/>
                  </a:lnTo>
                  <a:lnTo>
                    <a:pt x="106" y="201"/>
                  </a:lnTo>
                  <a:lnTo>
                    <a:pt x="110" y="163"/>
                  </a:lnTo>
                  <a:lnTo>
                    <a:pt x="102" y="131"/>
                  </a:lnTo>
                  <a:lnTo>
                    <a:pt x="81" y="108"/>
                  </a:lnTo>
                  <a:lnTo>
                    <a:pt x="57" y="80"/>
                  </a:lnTo>
                  <a:lnTo>
                    <a:pt x="57" y="59"/>
                  </a:lnTo>
                  <a:lnTo>
                    <a:pt x="63" y="52"/>
                  </a:lnTo>
                  <a:lnTo>
                    <a:pt x="81" y="38"/>
                  </a:lnTo>
                  <a:lnTo>
                    <a:pt x="60" y="8"/>
                  </a:lnTo>
                  <a:lnTo>
                    <a:pt x="37" y="0"/>
                  </a:lnTo>
                  <a:lnTo>
                    <a:pt x="23" y="0"/>
                  </a:lnTo>
                  <a:lnTo>
                    <a:pt x="0" y="1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7" name="Freeform 205">
              <a:extLst>
                <a:ext uri="{FF2B5EF4-FFF2-40B4-BE49-F238E27FC236}">
                  <a16:creationId xmlns:a16="http://schemas.microsoft.com/office/drawing/2014/main" id="{23970228-286C-4F53-87C4-95DF82B4A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5243" y="4298700"/>
              <a:ext cx="253170" cy="224932"/>
            </a:xfrm>
            <a:custGeom>
              <a:avLst/>
              <a:gdLst>
                <a:gd name="T0" fmla="*/ 124 w 144"/>
                <a:gd name="T1" fmla="*/ 24 h 128"/>
                <a:gd name="T2" fmla="*/ 110 w 144"/>
                <a:gd name="T3" fmla="*/ 19 h 128"/>
                <a:gd name="T4" fmla="*/ 80 w 144"/>
                <a:gd name="T5" fmla="*/ 6 h 128"/>
                <a:gd name="T6" fmla="*/ 71 w 144"/>
                <a:gd name="T7" fmla="*/ 0 h 128"/>
                <a:gd name="T8" fmla="*/ 55 w 144"/>
                <a:gd name="T9" fmla="*/ 3 h 128"/>
                <a:gd name="T10" fmla="*/ 40 w 144"/>
                <a:gd name="T11" fmla="*/ 19 h 128"/>
                <a:gd name="T12" fmla="*/ 22 w 144"/>
                <a:gd name="T13" fmla="*/ 29 h 128"/>
                <a:gd name="T14" fmla="*/ 6 w 144"/>
                <a:gd name="T15" fmla="*/ 32 h 128"/>
                <a:gd name="T16" fmla="*/ 0 w 144"/>
                <a:gd name="T17" fmla="*/ 34 h 128"/>
                <a:gd name="T18" fmla="*/ 6 w 144"/>
                <a:gd name="T19" fmla="*/ 45 h 128"/>
                <a:gd name="T20" fmla="*/ 21 w 144"/>
                <a:gd name="T21" fmla="*/ 43 h 128"/>
                <a:gd name="T22" fmla="*/ 41 w 144"/>
                <a:gd name="T23" fmla="*/ 54 h 128"/>
                <a:gd name="T24" fmla="*/ 55 w 144"/>
                <a:gd name="T25" fmla="*/ 62 h 128"/>
                <a:gd name="T26" fmla="*/ 69 w 144"/>
                <a:gd name="T27" fmla="*/ 75 h 128"/>
                <a:gd name="T28" fmla="*/ 69 w 144"/>
                <a:gd name="T29" fmla="*/ 92 h 128"/>
                <a:gd name="T30" fmla="*/ 66 w 144"/>
                <a:gd name="T31" fmla="*/ 98 h 128"/>
                <a:gd name="T32" fmla="*/ 53 w 144"/>
                <a:gd name="T33" fmla="*/ 103 h 128"/>
                <a:gd name="T34" fmla="*/ 56 w 144"/>
                <a:gd name="T35" fmla="*/ 116 h 128"/>
                <a:gd name="T36" fmla="*/ 74 w 144"/>
                <a:gd name="T37" fmla="*/ 114 h 128"/>
                <a:gd name="T38" fmla="*/ 92 w 144"/>
                <a:gd name="T39" fmla="*/ 114 h 128"/>
                <a:gd name="T40" fmla="*/ 99 w 144"/>
                <a:gd name="T41" fmla="*/ 122 h 128"/>
                <a:gd name="T42" fmla="*/ 111 w 144"/>
                <a:gd name="T43" fmla="*/ 127 h 128"/>
                <a:gd name="T44" fmla="*/ 128 w 144"/>
                <a:gd name="T45" fmla="*/ 120 h 128"/>
                <a:gd name="T46" fmla="*/ 135 w 144"/>
                <a:gd name="T47" fmla="*/ 107 h 128"/>
                <a:gd name="T48" fmla="*/ 143 w 144"/>
                <a:gd name="T49" fmla="*/ 97 h 128"/>
                <a:gd name="T50" fmla="*/ 124 w 144"/>
                <a:gd name="T51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8">
                  <a:moveTo>
                    <a:pt x="124" y="24"/>
                  </a:moveTo>
                  <a:lnTo>
                    <a:pt x="110" y="19"/>
                  </a:lnTo>
                  <a:lnTo>
                    <a:pt x="80" y="6"/>
                  </a:lnTo>
                  <a:lnTo>
                    <a:pt x="71" y="0"/>
                  </a:lnTo>
                  <a:lnTo>
                    <a:pt x="55" y="3"/>
                  </a:lnTo>
                  <a:lnTo>
                    <a:pt x="40" y="19"/>
                  </a:lnTo>
                  <a:lnTo>
                    <a:pt x="22" y="29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6" y="45"/>
                  </a:lnTo>
                  <a:lnTo>
                    <a:pt x="21" y="43"/>
                  </a:lnTo>
                  <a:lnTo>
                    <a:pt x="41" y="54"/>
                  </a:lnTo>
                  <a:lnTo>
                    <a:pt x="55" y="62"/>
                  </a:lnTo>
                  <a:lnTo>
                    <a:pt x="69" y="75"/>
                  </a:lnTo>
                  <a:lnTo>
                    <a:pt x="69" y="92"/>
                  </a:lnTo>
                  <a:lnTo>
                    <a:pt x="66" y="98"/>
                  </a:lnTo>
                  <a:lnTo>
                    <a:pt x="53" y="103"/>
                  </a:lnTo>
                  <a:lnTo>
                    <a:pt x="56" y="116"/>
                  </a:lnTo>
                  <a:lnTo>
                    <a:pt x="74" y="114"/>
                  </a:lnTo>
                  <a:lnTo>
                    <a:pt x="92" y="114"/>
                  </a:lnTo>
                  <a:lnTo>
                    <a:pt x="99" y="122"/>
                  </a:lnTo>
                  <a:lnTo>
                    <a:pt x="111" y="127"/>
                  </a:lnTo>
                  <a:lnTo>
                    <a:pt x="128" y="120"/>
                  </a:lnTo>
                  <a:lnTo>
                    <a:pt x="135" y="107"/>
                  </a:lnTo>
                  <a:lnTo>
                    <a:pt x="143" y="97"/>
                  </a:lnTo>
                  <a:lnTo>
                    <a:pt x="124" y="2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8" name="Freeform 206">
              <a:extLst>
                <a:ext uri="{FF2B5EF4-FFF2-40B4-BE49-F238E27FC236}">
                  <a16:creationId xmlns:a16="http://schemas.microsoft.com/office/drawing/2014/main" id="{4A04C1C3-B501-42F1-A0CB-A28D071B0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4678" y="4275106"/>
              <a:ext cx="67617" cy="45616"/>
            </a:xfrm>
            <a:custGeom>
              <a:avLst/>
              <a:gdLst>
                <a:gd name="T0" fmla="*/ 14 w 38"/>
                <a:gd name="T1" fmla="*/ 24 h 26"/>
                <a:gd name="T2" fmla="*/ 0 w 38"/>
                <a:gd name="T3" fmla="*/ 25 h 26"/>
                <a:gd name="T4" fmla="*/ 3 w 38"/>
                <a:gd name="T5" fmla="*/ 13 h 26"/>
                <a:gd name="T6" fmla="*/ 9 w 38"/>
                <a:gd name="T7" fmla="*/ 0 h 26"/>
                <a:gd name="T8" fmla="*/ 24 w 38"/>
                <a:gd name="T9" fmla="*/ 3 h 26"/>
                <a:gd name="T10" fmla="*/ 37 w 38"/>
                <a:gd name="T11" fmla="*/ 6 h 26"/>
                <a:gd name="T12" fmla="*/ 33 w 38"/>
                <a:gd name="T13" fmla="*/ 16 h 26"/>
                <a:gd name="T14" fmla="*/ 23 w 38"/>
                <a:gd name="T15" fmla="*/ 25 h 26"/>
                <a:gd name="T16" fmla="*/ 14 w 38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6">
                  <a:moveTo>
                    <a:pt x="14" y="24"/>
                  </a:moveTo>
                  <a:lnTo>
                    <a:pt x="0" y="25"/>
                  </a:lnTo>
                  <a:lnTo>
                    <a:pt x="3" y="13"/>
                  </a:lnTo>
                  <a:lnTo>
                    <a:pt x="9" y="0"/>
                  </a:lnTo>
                  <a:lnTo>
                    <a:pt x="24" y="3"/>
                  </a:lnTo>
                  <a:lnTo>
                    <a:pt x="37" y="6"/>
                  </a:lnTo>
                  <a:lnTo>
                    <a:pt x="33" y="16"/>
                  </a:lnTo>
                  <a:lnTo>
                    <a:pt x="23" y="25"/>
                  </a:lnTo>
                  <a:lnTo>
                    <a:pt x="14" y="2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09" name="Freeform 207">
              <a:extLst>
                <a:ext uri="{FF2B5EF4-FFF2-40B4-BE49-F238E27FC236}">
                  <a16:creationId xmlns:a16="http://schemas.microsoft.com/office/drawing/2014/main" id="{CC3DB7F2-827D-49EB-9C52-A43B8F5FA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257" y="3054494"/>
              <a:ext cx="507912" cy="459302"/>
            </a:xfrm>
            <a:custGeom>
              <a:avLst/>
              <a:gdLst>
                <a:gd name="T0" fmla="*/ 0 w 286"/>
                <a:gd name="T1" fmla="*/ 6 h 261"/>
                <a:gd name="T2" fmla="*/ 14 w 286"/>
                <a:gd name="T3" fmla="*/ 43 h 261"/>
                <a:gd name="T4" fmla="*/ 20 w 286"/>
                <a:gd name="T5" fmla="*/ 73 h 261"/>
                <a:gd name="T6" fmla="*/ 32 w 286"/>
                <a:gd name="T7" fmla="*/ 92 h 261"/>
                <a:gd name="T8" fmla="*/ 22 w 286"/>
                <a:gd name="T9" fmla="*/ 114 h 261"/>
                <a:gd name="T10" fmla="*/ 39 w 286"/>
                <a:gd name="T11" fmla="*/ 133 h 261"/>
                <a:gd name="T12" fmla="*/ 59 w 286"/>
                <a:gd name="T13" fmla="*/ 133 h 261"/>
                <a:gd name="T14" fmla="*/ 56 w 286"/>
                <a:gd name="T15" fmla="*/ 159 h 261"/>
                <a:gd name="T16" fmla="*/ 66 w 286"/>
                <a:gd name="T17" fmla="*/ 176 h 261"/>
                <a:gd name="T18" fmla="*/ 87 w 286"/>
                <a:gd name="T19" fmla="*/ 180 h 261"/>
                <a:gd name="T20" fmla="*/ 94 w 286"/>
                <a:gd name="T21" fmla="*/ 187 h 261"/>
                <a:gd name="T22" fmla="*/ 111 w 286"/>
                <a:gd name="T23" fmla="*/ 212 h 261"/>
                <a:gd name="T24" fmla="*/ 122 w 286"/>
                <a:gd name="T25" fmla="*/ 221 h 261"/>
                <a:gd name="T26" fmla="*/ 174 w 286"/>
                <a:gd name="T27" fmla="*/ 235 h 261"/>
                <a:gd name="T28" fmla="*/ 189 w 286"/>
                <a:gd name="T29" fmla="*/ 227 h 261"/>
                <a:gd name="T30" fmla="*/ 209 w 286"/>
                <a:gd name="T31" fmla="*/ 260 h 261"/>
                <a:gd name="T32" fmla="*/ 261 w 286"/>
                <a:gd name="T33" fmla="*/ 260 h 261"/>
                <a:gd name="T34" fmla="*/ 277 w 286"/>
                <a:gd name="T35" fmla="*/ 242 h 261"/>
                <a:gd name="T36" fmla="*/ 280 w 286"/>
                <a:gd name="T37" fmla="*/ 223 h 261"/>
                <a:gd name="T38" fmla="*/ 265 w 286"/>
                <a:gd name="T39" fmla="*/ 205 h 261"/>
                <a:gd name="T40" fmla="*/ 249 w 286"/>
                <a:gd name="T41" fmla="*/ 184 h 261"/>
                <a:gd name="T42" fmla="*/ 252 w 286"/>
                <a:gd name="T43" fmla="*/ 156 h 261"/>
                <a:gd name="T44" fmla="*/ 238 w 286"/>
                <a:gd name="T45" fmla="*/ 121 h 261"/>
                <a:gd name="T46" fmla="*/ 240 w 286"/>
                <a:gd name="T47" fmla="*/ 66 h 261"/>
                <a:gd name="T48" fmla="*/ 197 w 286"/>
                <a:gd name="T49" fmla="*/ 40 h 261"/>
                <a:gd name="T50" fmla="*/ 156 w 286"/>
                <a:gd name="T51" fmla="*/ 33 h 261"/>
                <a:gd name="T52" fmla="*/ 135 w 286"/>
                <a:gd name="T53" fmla="*/ 52 h 261"/>
                <a:gd name="T54" fmla="*/ 112 w 286"/>
                <a:gd name="T55" fmla="*/ 65 h 261"/>
                <a:gd name="T56" fmla="*/ 79 w 286"/>
                <a:gd name="T57" fmla="*/ 50 h 261"/>
                <a:gd name="T58" fmla="*/ 60 w 286"/>
                <a:gd name="T59" fmla="*/ 21 h 261"/>
                <a:gd name="T60" fmla="*/ 46 w 286"/>
                <a:gd name="T61" fmla="*/ 8 h 261"/>
                <a:gd name="T62" fmla="*/ 24 w 286"/>
                <a:gd name="T63" fmla="*/ 20 h 261"/>
                <a:gd name="T64" fmla="*/ 5 w 286"/>
                <a:gd name="T6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61">
                  <a:moveTo>
                    <a:pt x="5" y="0"/>
                  </a:moveTo>
                  <a:lnTo>
                    <a:pt x="0" y="6"/>
                  </a:lnTo>
                  <a:lnTo>
                    <a:pt x="6" y="25"/>
                  </a:lnTo>
                  <a:lnTo>
                    <a:pt x="14" y="43"/>
                  </a:lnTo>
                  <a:lnTo>
                    <a:pt x="17" y="62"/>
                  </a:lnTo>
                  <a:lnTo>
                    <a:pt x="20" y="73"/>
                  </a:lnTo>
                  <a:lnTo>
                    <a:pt x="35" y="76"/>
                  </a:lnTo>
                  <a:lnTo>
                    <a:pt x="32" y="92"/>
                  </a:lnTo>
                  <a:lnTo>
                    <a:pt x="22" y="99"/>
                  </a:lnTo>
                  <a:lnTo>
                    <a:pt x="22" y="114"/>
                  </a:lnTo>
                  <a:lnTo>
                    <a:pt x="36" y="120"/>
                  </a:lnTo>
                  <a:lnTo>
                    <a:pt x="39" y="133"/>
                  </a:lnTo>
                  <a:lnTo>
                    <a:pt x="48" y="135"/>
                  </a:lnTo>
                  <a:lnTo>
                    <a:pt x="59" y="133"/>
                  </a:lnTo>
                  <a:lnTo>
                    <a:pt x="61" y="145"/>
                  </a:lnTo>
                  <a:lnTo>
                    <a:pt x="56" y="159"/>
                  </a:lnTo>
                  <a:lnTo>
                    <a:pt x="64" y="162"/>
                  </a:lnTo>
                  <a:lnTo>
                    <a:pt x="66" y="176"/>
                  </a:lnTo>
                  <a:lnTo>
                    <a:pt x="72" y="183"/>
                  </a:lnTo>
                  <a:lnTo>
                    <a:pt x="87" y="180"/>
                  </a:lnTo>
                  <a:lnTo>
                    <a:pt x="87" y="173"/>
                  </a:lnTo>
                  <a:lnTo>
                    <a:pt x="94" y="187"/>
                  </a:lnTo>
                  <a:lnTo>
                    <a:pt x="98" y="207"/>
                  </a:lnTo>
                  <a:lnTo>
                    <a:pt x="111" y="212"/>
                  </a:lnTo>
                  <a:lnTo>
                    <a:pt x="109" y="220"/>
                  </a:lnTo>
                  <a:lnTo>
                    <a:pt x="122" y="221"/>
                  </a:lnTo>
                  <a:lnTo>
                    <a:pt x="130" y="233"/>
                  </a:lnTo>
                  <a:lnTo>
                    <a:pt x="174" y="235"/>
                  </a:lnTo>
                  <a:lnTo>
                    <a:pt x="180" y="223"/>
                  </a:lnTo>
                  <a:lnTo>
                    <a:pt x="189" y="227"/>
                  </a:lnTo>
                  <a:lnTo>
                    <a:pt x="193" y="250"/>
                  </a:lnTo>
                  <a:lnTo>
                    <a:pt x="209" y="260"/>
                  </a:lnTo>
                  <a:lnTo>
                    <a:pt x="252" y="257"/>
                  </a:lnTo>
                  <a:lnTo>
                    <a:pt x="261" y="260"/>
                  </a:lnTo>
                  <a:lnTo>
                    <a:pt x="265" y="246"/>
                  </a:lnTo>
                  <a:lnTo>
                    <a:pt x="277" y="242"/>
                  </a:lnTo>
                  <a:lnTo>
                    <a:pt x="285" y="231"/>
                  </a:lnTo>
                  <a:lnTo>
                    <a:pt x="280" y="223"/>
                  </a:lnTo>
                  <a:lnTo>
                    <a:pt x="269" y="221"/>
                  </a:lnTo>
                  <a:lnTo>
                    <a:pt x="265" y="205"/>
                  </a:lnTo>
                  <a:lnTo>
                    <a:pt x="249" y="198"/>
                  </a:lnTo>
                  <a:lnTo>
                    <a:pt x="249" y="184"/>
                  </a:lnTo>
                  <a:lnTo>
                    <a:pt x="257" y="173"/>
                  </a:lnTo>
                  <a:lnTo>
                    <a:pt x="252" y="156"/>
                  </a:lnTo>
                  <a:lnTo>
                    <a:pt x="235" y="156"/>
                  </a:lnTo>
                  <a:lnTo>
                    <a:pt x="238" y="121"/>
                  </a:lnTo>
                  <a:lnTo>
                    <a:pt x="235" y="99"/>
                  </a:lnTo>
                  <a:lnTo>
                    <a:pt x="240" y="66"/>
                  </a:lnTo>
                  <a:lnTo>
                    <a:pt x="220" y="56"/>
                  </a:lnTo>
                  <a:lnTo>
                    <a:pt x="197" y="40"/>
                  </a:lnTo>
                  <a:lnTo>
                    <a:pt x="182" y="38"/>
                  </a:lnTo>
                  <a:lnTo>
                    <a:pt x="156" y="33"/>
                  </a:lnTo>
                  <a:lnTo>
                    <a:pt x="149" y="46"/>
                  </a:lnTo>
                  <a:lnTo>
                    <a:pt x="135" y="52"/>
                  </a:lnTo>
                  <a:lnTo>
                    <a:pt x="120" y="58"/>
                  </a:lnTo>
                  <a:lnTo>
                    <a:pt x="112" y="65"/>
                  </a:lnTo>
                  <a:lnTo>
                    <a:pt x="94" y="62"/>
                  </a:lnTo>
                  <a:lnTo>
                    <a:pt x="79" y="50"/>
                  </a:lnTo>
                  <a:lnTo>
                    <a:pt x="64" y="40"/>
                  </a:lnTo>
                  <a:lnTo>
                    <a:pt x="60" y="21"/>
                  </a:lnTo>
                  <a:lnTo>
                    <a:pt x="54" y="3"/>
                  </a:lnTo>
                  <a:lnTo>
                    <a:pt x="46" y="8"/>
                  </a:lnTo>
                  <a:lnTo>
                    <a:pt x="42" y="20"/>
                  </a:lnTo>
                  <a:lnTo>
                    <a:pt x="24" y="20"/>
                  </a:lnTo>
                  <a:lnTo>
                    <a:pt x="17" y="8"/>
                  </a:lnTo>
                  <a:lnTo>
                    <a:pt x="5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0" name="Freeform 208">
              <a:extLst>
                <a:ext uri="{FF2B5EF4-FFF2-40B4-BE49-F238E27FC236}">
                  <a16:creationId xmlns:a16="http://schemas.microsoft.com/office/drawing/2014/main" id="{7ADF0E2C-794C-4F99-81FB-56EA9A42D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122" y="3531099"/>
              <a:ext cx="191843" cy="248527"/>
            </a:xfrm>
            <a:custGeom>
              <a:avLst/>
              <a:gdLst>
                <a:gd name="T0" fmla="*/ 38 w 109"/>
                <a:gd name="T1" fmla="*/ 34 h 141"/>
                <a:gd name="T2" fmla="*/ 51 w 109"/>
                <a:gd name="T3" fmla="*/ 52 h 141"/>
                <a:gd name="T4" fmla="*/ 41 w 109"/>
                <a:gd name="T5" fmla="*/ 92 h 141"/>
                <a:gd name="T6" fmla="*/ 0 w 109"/>
                <a:gd name="T7" fmla="*/ 99 h 141"/>
                <a:gd name="T8" fmla="*/ 6 w 109"/>
                <a:gd name="T9" fmla="*/ 118 h 141"/>
                <a:gd name="T10" fmla="*/ 15 w 109"/>
                <a:gd name="T11" fmla="*/ 140 h 141"/>
                <a:gd name="T12" fmla="*/ 40 w 109"/>
                <a:gd name="T13" fmla="*/ 136 h 141"/>
                <a:gd name="T14" fmla="*/ 48 w 109"/>
                <a:gd name="T15" fmla="*/ 121 h 141"/>
                <a:gd name="T16" fmla="*/ 61 w 109"/>
                <a:gd name="T17" fmla="*/ 118 h 141"/>
                <a:gd name="T18" fmla="*/ 68 w 109"/>
                <a:gd name="T19" fmla="*/ 109 h 141"/>
                <a:gd name="T20" fmla="*/ 84 w 109"/>
                <a:gd name="T21" fmla="*/ 105 h 141"/>
                <a:gd name="T22" fmla="*/ 87 w 109"/>
                <a:gd name="T23" fmla="*/ 78 h 141"/>
                <a:gd name="T24" fmla="*/ 93 w 109"/>
                <a:gd name="T25" fmla="*/ 67 h 141"/>
                <a:gd name="T26" fmla="*/ 104 w 109"/>
                <a:gd name="T27" fmla="*/ 61 h 141"/>
                <a:gd name="T28" fmla="*/ 108 w 109"/>
                <a:gd name="T29" fmla="*/ 34 h 141"/>
                <a:gd name="T30" fmla="*/ 96 w 109"/>
                <a:gd name="T31" fmla="*/ 30 h 141"/>
                <a:gd name="T32" fmla="*/ 95 w 109"/>
                <a:gd name="T33" fmla="*/ 16 h 141"/>
                <a:gd name="T34" fmla="*/ 69 w 109"/>
                <a:gd name="T35" fmla="*/ 12 h 141"/>
                <a:gd name="T36" fmla="*/ 59 w 109"/>
                <a:gd name="T37" fmla="*/ 0 h 141"/>
                <a:gd name="T38" fmla="*/ 38 w 109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41">
                  <a:moveTo>
                    <a:pt x="38" y="34"/>
                  </a:moveTo>
                  <a:lnTo>
                    <a:pt x="51" y="52"/>
                  </a:lnTo>
                  <a:lnTo>
                    <a:pt x="41" y="92"/>
                  </a:lnTo>
                  <a:lnTo>
                    <a:pt x="0" y="99"/>
                  </a:lnTo>
                  <a:lnTo>
                    <a:pt x="6" y="118"/>
                  </a:lnTo>
                  <a:lnTo>
                    <a:pt x="15" y="140"/>
                  </a:lnTo>
                  <a:lnTo>
                    <a:pt x="40" y="136"/>
                  </a:lnTo>
                  <a:lnTo>
                    <a:pt x="48" y="121"/>
                  </a:lnTo>
                  <a:lnTo>
                    <a:pt x="61" y="118"/>
                  </a:lnTo>
                  <a:lnTo>
                    <a:pt x="68" y="109"/>
                  </a:lnTo>
                  <a:lnTo>
                    <a:pt x="84" y="105"/>
                  </a:lnTo>
                  <a:lnTo>
                    <a:pt x="87" y="78"/>
                  </a:lnTo>
                  <a:lnTo>
                    <a:pt x="93" y="67"/>
                  </a:lnTo>
                  <a:lnTo>
                    <a:pt x="104" y="61"/>
                  </a:lnTo>
                  <a:lnTo>
                    <a:pt x="108" y="34"/>
                  </a:lnTo>
                  <a:lnTo>
                    <a:pt x="96" y="30"/>
                  </a:lnTo>
                  <a:lnTo>
                    <a:pt x="95" y="16"/>
                  </a:lnTo>
                  <a:lnTo>
                    <a:pt x="69" y="12"/>
                  </a:lnTo>
                  <a:lnTo>
                    <a:pt x="59" y="0"/>
                  </a:lnTo>
                  <a:lnTo>
                    <a:pt x="38" y="34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1" name="Freeform 209">
              <a:extLst>
                <a:ext uri="{FF2B5EF4-FFF2-40B4-BE49-F238E27FC236}">
                  <a16:creationId xmlns:a16="http://schemas.microsoft.com/office/drawing/2014/main" id="{20F12595-FF38-41E0-BCC4-E0089038D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596" y="3145725"/>
              <a:ext cx="253170" cy="281559"/>
            </a:xfrm>
            <a:custGeom>
              <a:avLst/>
              <a:gdLst>
                <a:gd name="T0" fmla="*/ 109 w 143"/>
                <a:gd name="T1" fmla="*/ 160 h 161"/>
                <a:gd name="T2" fmla="*/ 100 w 143"/>
                <a:gd name="T3" fmla="*/ 155 h 161"/>
                <a:gd name="T4" fmla="*/ 84 w 143"/>
                <a:gd name="T5" fmla="*/ 145 h 161"/>
                <a:gd name="T6" fmla="*/ 71 w 143"/>
                <a:gd name="T7" fmla="*/ 122 h 161"/>
                <a:gd name="T8" fmla="*/ 60 w 143"/>
                <a:gd name="T9" fmla="*/ 119 h 161"/>
                <a:gd name="T10" fmla="*/ 50 w 143"/>
                <a:gd name="T11" fmla="*/ 102 h 161"/>
                <a:gd name="T12" fmla="*/ 34 w 143"/>
                <a:gd name="T13" fmla="*/ 103 h 161"/>
                <a:gd name="T14" fmla="*/ 24 w 143"/>
                <a:gd name="T15" fmla="*/ 96 h 161"/>
                <a:gd name="T16" fmla="*/ 14 w 143"/>
                <a:gd name="T17" fmla="*/ 88 h 161"/>
                <a:gd name="T18" fmla="*/ 9 w 143"/>
                <a:gd name="T19" fmla="*/ 90 h 161"/>
                <a:gd name="T20" fmla="*/ 0 w 143"/>
                <a:gd name="T21" fmla="*/ 74 h 161"/>
                <a:gd name="T22" fmla="*/ 15 w 143"/>
                <a:gd name="T23" fmla="*/ 66 h 161"/>
                <a:gd name="T24" fmla="*/ 34 w 143"/>
                <a:gd name="T25" fmla="*/ 54 h 161"/>
                <a:gd name="T26" fmla="*/ 37 w 143"/>
                <a:gd name="T27" fmla="*/ 41 h 161"/>
                <a:gd name="T28" fmla="*/ 37 w 143"/>
                <a:gd name="T29" fmla="*/ 21 h 161"/>
                <a:gd name="T30" fmla="*/ 47 w 143"/>
                <a:gd name="T31" fmla="*/ 12 h 161"/>
                <a:gd name="T32" fmla="*/ 55 w 143"/>
                <a:gd name="T33" fmla="*/ 3 h 161"/>
                <a:gd name="T34" fmla="*/ 70 w 143"/>
                <a:gd name="T35" fmla="*/ 0 h 161"/>
                <a:gd name="T36" fmla="*/ 76 w 143"/>
                <a:gd name="T37" fmla="*/ 10 h 161"/>
                <a:gd name="T38" fmla="*/ 93 w 143"/>
                <a:gd name="T39" fmla="*/ 11 h 161"/>
                <a:gd name="T40" fmla="*/ 96 w 143"/>
                <a:gd name="T41" fmla="*/ 22 h 161"/>
                <a:gd name="T42" fmla="*/ 111 w 143"/>
                <a:gd name="T43" fmla="*/ 25 h 161"/>
                <a:gd name="T44" fmla="*/ 108 w 143"/>
                <a:gd name="T45" fmla="*/ 41 h 161"/>
                <a:gd name="T46" fmla="*/ 98 w 143"/>
                <a:gd name="T47" fmla="*/ 47 h 161"/>
                <a:gd name="T48" fmla="*/ 98 w 143"/>
                <a:gd name="T49" fmla="*/ 63 h 161"/>
                <a:gd name="T50" fmla="*/ 111 w 143"/>
                <a:gd name="T51" fmla="*/ 69 h 161"/>
                <a:gd name="T52" fmla="*/ 115 w 143"/>
                <a:gd name="T53" fmla="*/ 81 h 161"/>
                <a:gd name="T54" fmla="*/ 124 w 143"/>
                <a:gd name="T55" fmla="*/ 84 h 161"/>
                <a:gd name="T56" fmla="*/ 134 w 143"/>
                <a:gd name="T57" fmla="*/ 81 h 161"/>
                <a:gd name="T58" fmla="*/ 137 w 143"/>
                <a:gd name="T59" fmla="*/ 94 h 161"/>
                <a:gd name="T60" fmla="*/ 132 w 143"/>
                <a:gd name="T61" fmla="*/ 108 h 161"/>
                <a:gd name="T62" fmla="*/ 140 w 143"/>
                <a:gd name="T63" fmla="*/ 111 h 161"/>
                <a:gd name="T64" fmla="*/ 142 w 143"/>
                <a:gd name="T65" fmla="*/ 124 h 161"/>
                <a:gd name="T66" fmla="*/ 129 w 143"/>
                <a:gd name="T67" fmla="*/ 129 h 161"/>
                <a:gd name="T68" fmla="*/ 121 w 143"/>
                <a:gd name="T69" fmla="*/ 131 h 161"/>
                <a:gd name="T70" fmla="*/ 119 w 143"/>
                <a:gd name="T71" fmla="*/ 152 h 161"/>
                <a:gd name="T72" fmla="*/ 109 w 143"/>
                <a:gd name="T73" fmla="*/ 16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1">
                  <a:moveTo>
                    <a:pt x="109" y="160"/>
                  </a:moveTo>
                  <a:lnTo>
                    <a:pt x="100" y="155"/>
                  </a:lnTo>
                  <a:lnTo>
                    <a:pt x="84" y="145"/>
                  </a:lnTo>
                  <a:lnTo>
                    <a:pt x="71" y="122"/>
                  </a:lnTo>
                  <a:lnTo>
                    <a:pt x="60" y="119"/>
                  </a:lnTo>
                  <a:lnTo>
                    <a:pt x="50" y="102"/>
                  </a:lnTo>
                  <a:lnTo>
                    <a:pt x="34" y="103"/>
                  </a:lnTo>
                  <a:lnTo>
                    <a:pt x="24" y="96"/>
                  </a:lnTo>
                  <a:lnTo>
                    <a:pt x="14" y="88"/>
                  </a:lnTo>
                  <a:lnTo>
                    <a:pt x="9" y="90"/>
                  </a:lnTo>
                  <a:lnTo>
                    <a:pt x="0" y="74"/>
                  </a:lnTo>
                  <a:lnTo>
                    <a:pt x="15" y="66"/>
                  </a:lnTo>
                  <a:lnTo>
                    <a:pt x="34" y="54"/>
                  </a:lnTo>
                  <a:lnTo>
                    <a:pt x="37" y="41"/>
                  </a:lnTo>
                  <a:lnTo>
                    <a:pt x="37" y="21"/>
                  </a:lnTo>
                  <a:lnTo>
                    <a:pt x="47" y="12"/>
                  </a:lnTo>
                  <a:lnTo>
                    <a:pt x="55" y="3"/>
                  </a:lnTo>
                  <a:lnTo>
                    <a:pt x="70" y="0"/>
                  </a:lnTo>
                  <a:lnTo>
                    <a:pt x="76" y="10"/>
                  </a:lnTo>
                  <a:lnTo>
                    <a:pt x="93" y="11"/>
                  </a:lnTo>
                  <a:lnTo>
                    <a:pt x="96" y="22"/>
                  </a:lnTo>
                  <a:lnTo>
                    <a:pt x="111" y="25"/>
                  </a:lnTo>
                  <a:lnTo>
                    <a:pt x="108" y="41"/>
                  </a:lnTo>
                  <a:lnTo>
                    <a:pt x="98" y="47"/>
                  </a:lnTo>
                  <a:lnTo>
                    <a:pt x="98" y="63"/>
                  </a:lnTo>
                  <a:lnTo>
                    <a:pt x="111" y="69"/>
                  </a:lnTo>
                  <a:lnTo>
                    <a:pt x="115" y="81"/>
                  </a:lnTo>
                  <a:lnTo>
                    <a:pt x="124" y="84"/>
                  </a:lnTo>
                  <a:lnTo>
                    <a:pt x="134" y="81"/>
                  </a:lnTo>
                  <a:lnTo>
                    <a:pt x="137" y="94"/>
                  </a:lnTo>
                  <a:lnTo>
                    <a:pt x="132" y="108"/>
                  </a:lnTo>
                  <a:lnTo>
                    <a:pt x="140" y="111"/>
                  </a:lnTo>
                  <a:lnTo>
                    <a:pt x="142" y="124"/>
                  </a:lnTo>
                  <a:lnTo>
                    <a:pt x="129" y="129"/>
                  </a:lnTo>
                  <a:lnTo>
                    <a:pt x="121" y="131"/>
                  </a:lnTo>
                  <a:lnTo>
                    <a:pt x="119" y="152"/>
                  </a:lnTo>
                  <a:lnTo>
                    <a:pt x="109" y="16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2" name="Freeform 220">
              <a:extLst>
                <a:ext uri="{FF2B5EF4-FFF2-40B4-BE49-F238E27FC236}">
                  <a16:creationId xmlns:a16="http://schemas.microsoft.com/office/drawing/2014/main" id="{3F431CDE-8C0E-4377-B2E2-788CBA13F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535" y="3919618"/>
              <a:ext cx="55037" cy="105388"/>
            </a:xfrm>
            <a:custGeom>
              <a:avLst/>
              <a:gdLst>
                <a:gd name="T0" fmla="*/ 23 w 33"/>
                <a:gd name="T1" fmla="*/ 6 h 60"/>
                <a:gd name="T2" fmla="*/ 21 w 33"/>
                <a:gd name="T3" fmla="*/ 17 h 60"/>
                <a:gd name="T4" fmla="*/ 8 w 33"/>
                <a:gd name="T5" fmla="*/ 27 h 60"/>
                <a:gd name="T6" fmla="*/ 0 w 33"/>
                <a:gd name="T7" fmla="*/ 39 h 60"/>
                <a:gd name="T8" fmla="*/ 2 w 33"/>
                <a:gd name="T9" fmla="*/ 59 h 60"/>
                <a:gd name="T10" fmla="*/ 17 w 33"/>
                <a:gd name="T11" fmla="*/ 44 h 60"/>
                <a:gd name="T12" fmla="*/ 27 w 33"/>
                <a:gd name="T13" fmla="*/ 24 h 60"/>
                <a:gd name="T14" fmla="*/ 32 w 33"/>
                <a:gd name="T15" fmla="*/ 11 h 60"/>
                <a:gd name="T16" fmla="*/ 27 w 33"/>
                <a:gd name="T17" fmla="*/ 0 h 60"/>
                <a:gd name="T18" fmla="*/ 23 w 33"/>
                <a:gd name="T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60">
                  <a:moveTo>
                    <a:pt x="23" y="6"/>
                  </a:moveTo>
                  <a:lnTo>
                    <a:pt x="21" y="17"/>
                  </a:lnTo>
                  <a:lnTo>
                    <a:pt x="8" y="27"/>
                  </a:lnTo>
                  <a:lnTo>
                    <a:pt x="0" y="39"/>
                  </a:lnTo>
                  <a:lnTo>
                    <a:pt x="2" y="59"/>
                  </a:lnTo>
                  <a:lnTo>
                    <a:pt x="17" y="44"/>
                  </a:lnTo>
                  <a:lnTo>
                    <a:pt x="27" y="24"/>
                  </a:lnTo>
                  <a:lnTo>
                    <a:pt x="32" y="11"/>
                  </a:lnTo>
                  <a:lnTo>
                    <a:pt x="27" y="0"/>
                  </a:lnTo>
                  <a:lnTo>
                    <a:pt x="23" y="6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3" name="Freeform 221">
              <a:extLst>
                <a:ext uri="{FF2B5EF4-FFF2-40B4-BE49-F238E27FC236}">
                  <a16:creationId xmlns:a16="http://schemas.microsoft.com/office/drawing/2014/main" id="{BDC6038E-EFFE-45CA-BD47-FDB88D52C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3129" y="3705697"/>
              <a:ext cx="88059" cy="138420"/>
            </a:xfrm>
            <a:custGeom>
              <a:avLst/>
              <a:gdLst>
                <a:gd name="T0" fmla="*/ 24 w 51"/>
                <a:gd name="T1" fmla="*/ 0 h 78"/>
                <a:gd name="T2" fmla="*/ 14 w 51"/>
                <a:gd name="T3" fmla="*/ 16 h 78"/>
                <a:gd name="T4" fmla="*/ 10 w 51"/>
                <a:gd name="T5" fmla="*/ 37 h 78"/>
                <a:gd name="T6" fmla="*/ 0 w 51"/>
                <a:gd name="T7" fmla="*/ 46 h 78"/>
                <a:gd name="T8" fmla="*/ 3 w 51"/>
                <a:gd name="T9" fmla="*/ 66 h 78"/>
                <a:gd name="T10" fmla="*/ 14 w 51"/>
                <a:gd name="T11" fmla="*/ 69 h 78"/>
                <a:gd name="T12" fmla="*/ 20 w 51"/>
                <a:gd name="T13" fmla="*/ 77 h 78"/>
                <a:gd name="T14" fmla="*/ 36 w 51"/>
                <a:gd name="T15" fmla="*/ 76 h 78"/>
                <a:gd name="T16" fmla="*/ 50 w 51"/>
                <a:gd name="T17" fmla="*/ 71 h 78"/>
                <a:gd name="T18" fmla="*/ 45 w 51"/>
                <a:gd name="T19" fmla="*/ 52 h 78"/>
                <a:gd name="T20" fmla="*/ 47 w 51"/>
                <a:gd name="T21" fmla="*/ 37 h 78"/>
                <a:gd name="T22" fmla="*/ 47 w 51"/>
                <a:gd name="T23" fmla="*/ 27 h 78"/>
                <a:gd name="T24" fmla="*/ 42 w 51"/>
                <a:gd name="T25" fmla="*/ 10 h 78"/>
                <a:gd name="T26" fmla="*/ 39 w 51"/>
                <a:gd name="T27" fmla="*/ 1 h 78"/>
                <a:gd name="T28" fmla="*/ 24 w 51"/>
                <a:gd name="T2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78">
                  <a:moveTo>
                    <a:pt x="24" y="0"/>
                  </a:moveTo>
                  <a:lnTo>
                    <a:pt x="14" y="16"/>
                  </a:lnTo>
                  <a:lnTo>
                    <a:pt x="10" y="37"/>
                  </a:lnTo>
                  <a:lnTo>
                    <a:pt x="0" y="46"/>
                  </a:lnTo>
                  <a:lnTo>
                    <a:pt x="3" y="66"/>
                  </a:lnTo>
                  <a:lnTo>
                    <a:pt x="14" y="69"/>
                  </a:lnTo>
                  <a:lnTo>
                    <a:pt x="20" y="77"/>
                  </a:lnTo>
                  <a:lnTo>
                    <a:pt x="36" y="76"/>
                  </a:lnTo>
                  <a:lnTo>
                    <a:pt x="50" y="71"/>
                  </a:lnTo>
                  <a:lnTo>
                    <a:pt x="45" y="52"/>
                  </a:lnTo>
                  <a:lnTo>
                    <a:pt x="47" y="37"/>
                  </a:lnTo>
                  <a:lnTo>
                    <a:pt x="47" y="27"/>
                  </a:lnTo>
                  <a:lnTo>
                    <a:pt x="42" y="10"/>
                  </a:lnTo>
                  <a:lnTo>
                    <a:pt x="39" y="1"/>
                  </a:lnTo>
                  <a:lnTo>
                    <a:pt x="24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4" name="Freeform 222">
              <a:extLst>
                <a:ext uri="{FF2B5EF4-FFF2-40B4-BE49-F238E27FC236}">
                  <a16:creationId xmlns:a16="http://schemas.microsoft.com/office/drawing/2014/main" id="{CAABA3D2-2109-4323-8E03-6E53A7836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066" y="3977818"/>
              <a:ext cx="84914" cy="114826"/>
            </a:xfrm>
            <a:custGeom>
              <a:avLst/>
              <a:gdLst>
                <a:gd name="T0" fmla="*/ 28 w 48"/>
                <a:gd name="T1" fmla="*/ 0 h 66"/>
                <a:gd name="T2" fmla="*/ 14 w 48"/>
                <a:gd name="T3" fmla="*/ 10 h 66"/>
                <a:gd name="T4" fmla="*/ 0 w 48"/>
                <a:gd name="T5" fmla="*/ 26 h 66"/>
                <a:gd name="T6" fmla="*/ 8 w 48"/>
                <a:gd name="T7" fmla="*/ 38 h 66"/>
                <a:gd name="T8" fmla="*/ 18 w 48"/>
                <a:gd name="T9" fmla="*/ 52 h 66"/>
                <a:gd name="T10" fmla="*/ 29 w 48"/>
                <a:gd name="T11" fmla="*/ 65 h 66"/>
                <a:gd name="T12" fmla="*/ 38 w 48"/>
                <a:gd name="T13" fmla="*/ 52 h 66"/>
                <a:gd name="T14" fmla="*/ 47 w 48"/>
                <a:gd name="T15" fmla="*/ 45 h 66"/>
                <a:gd name="T16" fmla="*/ 47 w 48"/>
                <a:gd name="T17" fmla="*/ 18 h 66"/>
                <a:gd name="T18" fmla="*/ 41 w 48"/>
                <a:gd name="T19" fmla="*/ 7 h 66"/>
                <a:gd name="T20" fmla="*/ 28 w 48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6">
                  <a:moveTo>
                    <a:pt x="28" y="0"/>
                  </a:moveTo>
                  <a:lnTo>
                    <a:pt x="14" y="10"/>
                  </a:lnTo>
                  <a:lnTo>
                    <a:pt x="0" y="26"/>
                  </a:lnTo>
                  <a:lnTo>
                    <a:pt x="8" y="38"/>
                  </a:lnTo>
                  <a:lnTo>
                    <a:pt x="18" y="52"/>
                  </a:lnTo>
                  <a:lnTo>
                    <a:pt x="29" y="65"/>
                  </a:lnTo>
                  <a:lnTo>
                    <a:pt x="38" y="52"/>
                  </a:lnTo>
                  <a:lnTo>
                    <a:pt x="47" y="45"/>
                  </a:lnTo>
                  <a:lnTo>
                    <a:pt x="47" y="18"/>
                  </a:lnTo>
                  <a:lnTo>
                    <a:pt x="41" y="7"/>
                  </a:lnTo>
                  <a:lnTo>
                    <a:pt x="28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id="{66704211-613E-4F10-8229-36312051B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6813" y="2629796"/>
              <a:ext cx="746930" cy="372790"/>
            </a:xfrm>
            <a:custGeom>
              <a:avLst/>
              <a:gdLst>
                <a:gd name="T0" fmla="*/ 0 w 424"/>
                <a:gd name="T1" fmla="*/ 80 h 212"/>
                <a:gd name="T2" fmla="*/ 8 w 424"/>
                <a:gd name="T3" fmla="*/ 73 h 212"/>
                <a:gd name="T4" fmla="*/ 27 w 424"/>
                <a:gd name="T5" fmla="*/ 68 h 212"/>
                <a:gd name="T6" fmla="*/ 70 w 424"/>
                <a:gd name="T7" fmla="*/ 64 h 212"/>
                <a:gd name="T8" fmla="*/ 75 w 424"/>
                <a:gd name="T9" fmla="*/ 70 h 212"/>
                <a:gd name="T10" fmla="*/ 90 w 424"/>
                <a:gd name="T11" fmla="*/ 73 h 212"/>
                <a:gd name="T12" fmla="*/ 96 w 424"/>
                <a:gd name="T13" fmla="*/ 79 h 212"/>
                <a:gd name="T14" fmla="*/ 125 w 424"/>
                <a:gd name="T15" fmla="*/ 76 h 212"/>
                <a:gd name="T16" fmla="*/ 118 w 424"/>
                <a:gd name="T17" fmla="*/ 59 h 212"/>
                <a:gd name="T18" fmla="*/ 114 w 424"/>
                <a:gd name="T19" fmla="*/ 51 h 212"/>
                <a:gd name="T20" fmla="*/ 125 w 424"/>
                <a:gd name="T21" fmla="*/ 51 h 212"/>
                <a:gd name="T22" fmla="*/ 125 w 424"/>
                <a:gd name="T23" fmla="*/ 26 h 212"/>
                <a:gd name="T24" fmla="*/ 125 w 424"/>
                <a:gd name="T25" fmla="*/ 0 h 212"/>
                <a:gd name="T26" fmla="*/ 152 w 424"/>
                <a:gd name="T27" fmla="*/ 11 h 212"/>
                <a:gd name="T28" fmla="*/ 170 w 424"/>
                <a:gd name="T29" fmla="*/ 11 h 212"/>
                <a:gd name="T30" fmla="*/ 182 w 424"/>
                <a:gd name="T31" fmla="*/ 24 h 212"/>
                <a:gd name="T32" fmla="*/ 188 w 424"/>
                <a:gd name="T33" fmla="*/ 37 h 212"/>
                <a:gd name="T34" fmla="*/ 209 w 424"/>
                <a:gd name="T35" fmla="*/ 37 h 212"/>
                <a:gd name="T36" fmla="*/ 241 w 424"/>
                <a:gd name="T37" fmla="*/ 39 h 212"/>
                <a:gd name="T38" fmla="*/ 259 w 424"/>
                <a:gd name="T39" fmla="*/ 49 h 212"/>
                <a:gd name="T40" fmla="*/ 272 w 424"/>
                <a:gd name="T41" fmla="*/ 52 h 212"/>
                <a:gd name="T42" fmla="*/ 276 w 424"/>
                <a:gd name="T43" fmla="*/ 64 h 212"/>
                <a:gd name="T44" fmla="*/ 313 w 424"/>
                <a:gd name="T45" fmla="*/ 58 h 212"/>
                <a:gd name="T46" fmla="*/ 320 w 424"/>
                <a:gd name="T47" fmla="*/ 49 h 212"/>
                <a:gd name="T48" fmla="*/ 332 w 424"/>
                <a:gd name="T49" fmla="*/ 57 h 212"/>
                <a:gd name="T50" fmla="*/ 349 w 424"/>
                <a:gd name="T51" fmla="*/ 41 h 212"/>
                <a:gd name="T52" fmla="*/ 364 w 424"/>
                <a:gd name="T53" fmla="*/ 41 h 212"/>
                <a:gd name="T54" fmla="*/ 376 w 424"/>
                <a:gd name="T55" fmla="*/ 47 h 212"/>
                <a:gd name="T56" fmla="*/ 372 w 424"/>
                <a:gd name="T57" fmla="*/ 59 h 212"/>
                <a:gd name="T58" fmla="*/ 374 w 424"/>
                <a:gd name="T59" fmla="*/ 91 h 212"/>
                <a:gd name="T60" fmla="*/ 377 w 424"/>
                <a:gd name="T61" fmla="*/ 97 h 212"/>
                <a:gd name="T62" fmla="*/ 389 w 424"/>
                <a:gd name="T63" fmla="*/ 94 h 212"/>
                <a:gd name="T64" fmla="*/ 412 w 424"/>
                <a:gd name="T65" fmla="*/ 91 h 212"/>
                <a:gd name="T66" fmla="*/ 423 w 424"/>
                <a:gd name="T67" fmla="*/ 106 h 212"/>
                <a:gd name="T68" fmla="*/ 398 w 424"/>
                <a:gd name="T69" fmla="*/ 117 h 212"/>
                <a:gd name="T70" fmla="*/ 377 w 424"/>
                <a:gd name="T71" fmla="*/ 130 h 212"/>
                <a:gd name="T72" fmla="*/ 365 w 424"/>
                <a:gd name="T73" fmla="*/ 139 h 212"/>
                <a:gd name="T74" fmla="*/ 351 w 424"/>
                <a:gd name="T75" fmla="*/ 154 h 212"/>
                <a:gd name="T76" fmla="*/ 331 w 424"/>
                <a:gd name="T77" fmla="*/ 147 h 212"/>
                <a:gd name="T78" fmla="*/ 332 w 424"/>
                <a:gd name="T79" fmla="*/ 164 h 212"/>
                <a:gd name="T80" fmla="*/ 330 w 424"/>
                <a:gd name="T81" fmla="*/ 181 h 212"/>
                <a:gd name="T82" fmla="*/ 307 w 424"/>
                <a:gd name="T83" fmla="*/ 199 h 212"/>
                <a:gd name="T84" fmla="*/ 279 w 424"/>
                <a:gd name="T85" fmla="*/ 196 h 212"/>
                <a:gd name="T86" fmla="*/ 267 w 424"/>
                <a:gd name="T87" fmla="*/ 204 h 212"/>
                <a:gd name="T88" fmla="*/ 246 w 424"/>
                <a:gd name="T89" fmla="*/ 211 h 212"/>
                <a:gd name="T90" fmla="*/ 225 w 424"/>
                <a:gd name="T91" fmla="*/ 199 h 212"/>
                <a:gd name="T92" fmla="*/ 207 w 424"/>
                <a:gd name="T93" fmla="*/ 194 h 212"/>
                <a:gd name="T94" fmla="*/ 127 w 424"/>
                <a:gd name="T95" fmla="*/ 188 h 212"/>
                <a:gd name="T96" fmla="*/ 117 w 424"/>
                <a:gd name="T97" fmla="*/ 179 h 212"/>
                <a:gd name="T98" fmla="*/ 107 w 424"/>
                <a:gd name="T99" fmla="*/ 160 h 212"/>
                <a:gd name="T100" fmla="*/ 91 w 424"/>
                <a:gd name="T101" fmla="*/ 152 h 212"/>
                <a:gd name="T102" fmla="*/ 76 w 424"/>
                <a:gd name="T103" fmla="*/ 149 h 212"/>
                <a:gd name="T104" fmla="*/ 43 w 424"/>
                <a:gd name="T105" fmla="*/ 143 h 212"/>
                <a:gd name="T106" fmla="*/ 33 w 424"/>
                <a:gd name="T107" fmla="*/ 118 h 212"/>
                <a:gd name="T108" fmla="*/ 29 w 424"/>
                <a:gd name="T109" fmla="*/ 102 h 212"/>
                <a:gd name="T110" fmla="*/ 8 w 424"/>
                <a:gd name="T111" fmla="*/ 91 h 212"/>
                <a:gd name="T112" fmla="*/ 0 w 424"/>
                <a:gd name="T113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212">
                  <a:moveTo>
                    <a:pt x="0" y="80"/>
                  </a:moveTo>
                  <a:lnTo>
                    <a:pt x="8" y="73"/>
                  </a:lnTo>
                  <a:lnTo>
                    <a:pt x="27" y="68"/>
                  </a:lnTo>
                  <a:lnTo>
                    <a:pt x="70" y="64"/>
                  </a:lnTo>
                  <a:lnTo>
                    <a:pt x="75" y="70"/>
                  </a:lnTo>
                  <a:lnTo>
                    <a:pt x="90" y="73"/>
                  </a:lnTo>
                  <a:lnTo>
                    <a:pt x="96" y="79"/>
                  </a:lnTo>
                  <a:lnTo>
                    <a:pt x="125" y="76"/>
                  </a:lnTo>
                  <a:lnTo>
                    <a:pt x="118" y="59"/>
                  </a:lnTo>
                  <a:lnTo>
                    <a:pt x="114" y="51"/>
                  </a:lnTo>
                  <a:lnTo>
                    <a:pt x="125" y="51"/>
                  </a:lnTo>
                  <a:lnTo>
                    <a:pt x="125" y="26"/>
                  </a:lnTo>
                  <a:lnTo>
                    <a:pt x="125" y="0"/>
                  </a:lnTo>
                  <a:lnTo>
                    <a:pt x="152" y="11"/>
                  </a:lnTo>
                  <a:lnTo>
                    <a:pt x="170" y="11"/>
                  </a:lnTo>
                  <a:lnTo>
                    <a:pt x="182" y="24"/>
                  </a:lnTo>
                  <a:lnTo>
                    <a:pt x="188" y="37"/>
                  </a:lnTo>
                  <a:lnTo>
                    <a:pt x="209" y="37"/>
                  </a:lnTo>
                  <a:lnTo>
                    <a:pt x="241" y="39"/>
                  </a:lnTo>
                  <a:lnTo>
                    <a:pt x="259" y="49"/>
                  </a:lnTo>
                  <a:lnTo>
                    <a:pt x="272" y="52"/>
                  </a:lnTo>
                  <a:lnTo>
                    <a:pt x="276" y="64"/>
                  </a:lnTo>
                  <a:lnTo>
                    <a:pt x="313" y="58"/>
                  </a:lnTo>
                  <a:lnTo>
                    <a:pt x="320" y="49"/>
                  </a:lnTo>
                  <a:lnTo>
                    <a:pt x="332" y="57"/>
                  </a:lnTo>
                  <a:lnTo>
                    <a:pt x="349" y="41"/>
                  </a:lnTo>
                  <a:lnTo>
                    <a:pt x="364" y="41"/>
                  </a:lnTo>
                  <a:lnTo>
                    <a:pt x="376" y="47"/>
                  </a:lnTo>
                  <a:lnTo>
                    <a:pt x="372" y="59"/>
                  </a:lnTo>
                  <a:lnTo>
                    <a:pt x="374" y="91"/>
                  </a:lnTo>
                  <a:lnTo>
                    <a:pt x="377" y="97"/>
                  </a:lnTo>
                  <a:lnTo>
                    <a:pt x="389" y="94"/>
                  </a:lnTo>
                  <a:lnTo>
                    <a:pt x="412" y="91"/>
                  </a:lnTo>
                  <a:lnTo>
                    <a:pt x="423" y="106"/>
                  </a:lnTo>
                  <a:lnTo>
                    <a:pt x="398" y="117"/>
                  </a:lnTo>
                  <a:lnTo>
                    <a:pt x="377" y="130"/>
                  </a:lnTo>
                  <a:lnTo>
                    <a:pt x="365" y="139"/>
                  </a:lnTo>
                  <a:lnTo>
                    <a:pt x="351" y="154"/>
                  </a:lnTo>
                  <a:lnTo>
                    <a:pt x="331" y="147"/>
                  </a:lnTo>
                  <a:lnTo>
                    <a:pt x="332" y="164"/>
                  </a:lnTo>
                  <a:lnTo>
                    <a:pt x="330" y="181"/>
                  </a:lnTo>
                  <a:lnTo>
                    <a:pt x="307" y="199"/>
                  </a:lnTo>
                  <a:lnTo>
                    <a:pt x="279" y="196"/>
                  </a:lnTo>
                  <a:lnTo>
                    <a:pt x="267" y="204"/>
                  </a:lnTo>
                  <a:lnTo>
                    <a:pt x="246" y="211"/>
                  </a:lnTo>
                  <a:lnTo>
                    <a:pt x="225" y="199"/>
                  </a:lnTo>
                  <a:lnTo>
                    <a:pt x="207" y="194"/>
                  </a:lnTo>
                  <a:lnTo>
                    <a:pt x="127" y="188"/>
                  </a:lnTo>
                  <a:lnTo>
                    <a:pt x="117" y="179"/>
                  </a:lnTo>
                  <a:lnTo>
                    <a:pt x="107" y="160"/>
                  </a:lnTo>
                  <a:lnTo>
                    <a:pt x="91" y="152"/>
                  </a:lnTo>
                  <a:lnTo>
                    <a:pt x="76" y="149"/>
                  </a:lnTo>
                  <a:lnTo>
                    <a:pt x="43" y="143"/>
                  </a:lnTo>
                  <a:lnTo>
                    <a:pt x="33" y="118"/>
                  </a:lnTo>
                  <a:lnTo>
                    <a:pt x="29" y="102"/>
                  </a:lnTo>
                  <a:lnTo>
                    <a:pt x="8" y="91"/>
                  </a:lnTo>
                  <a:lnTo>
                    <a:pt x="0" y="8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id="{441BC94F-AADD-4C43-8B29-D1FDFF709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1457" y="3982536"/>
              <a:ext cx="51892" cy="105388"/>
            </a:xfrm>
            <a:custGeom>
              <a:avLst/>
              <a:gdLst>
                <a:gd name="T0" fmla="*/ 9 w 29"/>
                <a:gd name="T1" fmla="*/ 0 h 60"/>
                <a:gd name="T2" fmla="*/ 1 w 29"/>
                <a:gd name="T3" fmla="*/ 17 h 60"/>
                <a:gd name="T4" fmla="*/ 0 w 29"/>
                <a:gd name="T5" fmla="*/ 40 h 60"/>
                <a:gd name="T6" fmla="*/ 8 w 29"/>
                <a:gd name="T7" fmla="*/ 59 h 60"/>
                <a:gd name="T8" fmla="*/ 28 w 29"/>
                <a:gd name="T9" fmla="*/ 56 h 60"/>
                <a:gd name="T10" fmla="*/ 28 w 29"/>
                <a:gd name="T11" fmla="*/ 19 h 60"/>
                <a:gd name="T12" fmla="*/ 22 w 29"/>
                <a:gd name="T13" fmla="*/ 11 h 60"/>
                <a:gd name="T14" fmla="*/ 9 w 29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0">
                  <a:moveTo>
                    <a:pt x="9" y="0"/>
                  </a:moveTo>
                  <a:lnTo>
                    <a:pt x="1" y="17"/>
                  </a:lnTo>
                  <a:lnTo>
                    <a:pt x="0" y="40"/>
                  </a:lnTo>
                  <a:lnTo>
                    <a:pt x="8" y="59"/>
                  </a:lnTo>
                  <a:lnTo>
                    <a:pt x="28" y="56"/>
                  </a:lnTo>
                  <a:lnTo>
                    <a:pt x="28" y="19"/>
                  </a:lnTo>
                  <a:lnTo>
                    <a:pt x="22" y="11"/>
                  </a:lnTo>
                  <a:lnTo>
                    <a:pt x="9" y="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7" name="Freeform 231">
              <a:extLst>
                <a:ext uri="{FF2B5EF4-FFF2-40B4-BE49-F238E27FC236}">
                  <a16:creationId xmlns:a16="http://schemas.microsoft.com/office/drawing/2014/main" id="{E99755CE-E31E-4EC8-918A-3A3F7BFD3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967" y="3705697"/>
              <a:ext cx="259460" cy="195046"/>
            </a:xfrm>
            <a:custGeom>
              <a:avLst/>
              <a:gdLst>
                <a:gd name="T0" fmla="*/ 51 w 147"/>
                <a:gd name="T1" fmla="*/ 59 h 110"/>
                <a:gd name="T2" fmla="*/ 51 w 147"/>
                <a:gd name="T3" fmla="*/ 46 h 110"/>
                <a:gd name="T4" fmla="*/ 51 w 147"/>
                <a:gd name="T5" fmla="*/ 36 h 110"/>
                <a:gd name="T6" fmla="*/ 45 w 147"/>
                <a:gd name="T7" fmla="*/ 34 h 110"/>
                <a:gd name="T8" fmla="*/ 28 w 147"/>
                <a:gd name="T9" fmla="*/ 33 h 110"/>
                <a:gd name="T10" fmla="*/ 11 w 147"/>
                <a:gd name="T11" fmla="*/ 34 h 110"/>
                <a:gd name="T12" fmla="*/ 0 w 147"/>
                <a:gd name="T13" fmla="*/ 41 h 110"/>
                <a:gd name="T14" fmla="*/ 2 w 147"/>
                <a:gd name="T15" fmla="*/ 74 h 110"/>
                <a:gd name="T16" fmla="*/ 2 w 147"/>
                <a:gd name="T17" fmla="*/ 91 h 110"/>
                <a:gd name="T18" fmla="*/ 8 w 147"/>
                <a:gd name="T19" fmla="*/ 101 h 110"/>
                <a:gd name="T20" fmla="*/ 23 w 147"/>
                <a:gd name="T21" fmla="*/ 109 h 110"/>
                <a:gd name="T22" fmla="*/ 34 w 147"/>
                <a:gd name="T23" fmla="*/ 98 h 110"/>
                <a:gd name="T24" fmla="*/ 48 w 147"/>
                <a:gd name="T25" fmla="*/ 84 h 110"/>
                <a:gd name="T26" fmla="*/ 53 w 147"/>
                <a:gd name="T27" fmla="*/ 79 h 110"/>
                <a:gd name="T28" fmla="*/ 91 w 147"/>
                <a:gd name="T29" fmla="*/ 78 h 110"/>
                <a:gd name="T30" fmla="*/ 102 w 147"/>
                <a:gd name="T31" fmla="*/ 68 h 110"/>
                <a:gd name="T32" fmla="*/ 134 w 147"/>
                <a:gd name="T33" fmla="*/ 62 h 110"/>
                <a:gd name="T34" fmla="*/ 134 w 147"/>
                <a:gd name="T35" fmla="*/ 51 h 110"/>
                <a:gd name="T36" fmla="*/ 146 w 147"/>
                <a:gd name="T37" fmla="*/ 41 h 110"/>
                <a:gd name="T38" fmla="*/ 137 w 147"/>
                <a:gd name="T39" fmla="*/ 19 h 110"/>
                <a:gd name="T40" fmla="*/ 131 w 147"/>
                <a:gd name="T41" fmla="*/ 0 h 110"/>
                <a:gd name="T42" fmla="*/ 87 w 147"/>
                <a:gd name="T43" fmla="*/ 8 h 110"/>
                <a:gd name="T44" fmla="*/ 76 w 147"/>
                <a:gd name="T45" fmla="*/ 23 h 110"/>
                <a:gd name="T46" fmla="*/ 70 w 147"/>
                <a:gd name="T47" fmla="*/ 44 h 110"/>
                <a:gd name="T48" fmla="*/ 51 w 147"/>
                <a:gd name="T49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10">
                  <a:moveTo>
                    <a:pt x="51" y="59"/>
                  </a:moveTo>
                  <a:lnTo>
                    <a:pt x="51" y="46"/>
                  </a:lnTo>
                  <a:lnTo>
                    <a:pt x="51" y="36"/>
                  </a:lnTo>
                  <a:lnTo>
                    <a:pt x="45" y="34"/>
                  </a:lnTo>
                  <a:lnTo>
                    <a:pt x="28" y="33"/>
                  </a:lnTo>
                  <a:lnTo>
                    <a:pt x="11" y="34"/>
                  </a:lnTo>
                  <a:lnTo>
                    <a:pt x="0" y="41"/>
                  </a:lnTo>
                  <a:lnTo>
                    <a:pt x="2" y="74"/>
                  </a:lnTo>
                  <a:lnTo>
                    <a:pt x="2" y="91"/>
                  </a:lnTo>
                  <a:lnTo>
                    <a:pt x="8" y="101"/>
                  </a:lnTo>
                  <a:lnTo>
                    <a:pt x="23" y="109"/>
                  </a:lnTo>
                  <a:lnTo>
                    <a:pt x="34" y="98"/>
                  </a:lnTo>
                  <a:lnTo>
                    <a:pt x="48" y="84"/>
                  </a:lnTo>
                  <a:lnTo>
                    <a:pt x="53" y="79"/>
                  </a:lnTo>
                  <a:lnTo>
                    <a:pt x="91" y="78"/>
                  </a:lnTo>
                  <a:lnTo>
                    <a:pt x="102" y="68"/>
                  </a:lnTo>
                  <a:lnTo>
                    <a:pt x="134" y="62"/>
                  </a:lnTo>
                  <a:lnTo>
                    <a:pt x="134" y="51"/>
                  </a:lnTo>
                  <a:lnTo>
                    <a:pt x="146" y="41"/>
                  </a:lnTo>
                  <a:lnTo>
                    <a:pt x="137" y="19"/>
                  </a:lnTo>
                  <a:lnTo>
                    <a:pt x="131" y="0"/>
                  </a:lnTo>
                  <a:lnTo>
                    <a:pt x="87" y="8"/>
                  </a:lnTo>
                  <a:lnTo>
                    <a:pt x="76" y="23"/>
                  </a:lnTo>
                  <a:lnTo>
                    <a:pt x="70" y="44"/>
                  </a:lnTo>
                  <a:lnTo>
                    <a:pt x="51" y="5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8" name="Freeform 234">
              <a:extLst>
                <a:ext uri="{FF2B5EF4-FFF2-40B4-BE49-F238E27FC236}">
                  <a16:creationId xmlns:a16="http://schemas.microsoft.com/office/drawing/2014/main" id="{D61C6999-EE83-494B-AC28-59BDDDA64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109" y="3276280"/>
              <a:ext cx="105356" cy="130555"/>
            </a:xfrm>
            <a:custGeom>
              <a:avLst/>
              <a:gdLst>
                <a:gd name="T0" fmla="*/ 18 w 60"/>
                <a:gd name="T1" fmla="*/ 72 h 73"/>
                <a:gd name="T2" fmla="*/ 31 w 60"/>
                <a:gd name="T3" fmla="*/ 59 h 73"/>
                <a:gd name="T4" fmla="*/ 44 w 60"/>
                <a:gd name="T5" fmla="*/ 49 h 73"/>
                <a:gd name="T6" fmla="*/ 44 w 60"/>
                <a:gd name="T7" fmla="*/ 29 h 73"/>
                <a:gd name="T8" fmla="*/ 59 w 60"/>
                <a:gd name="T9" fmla="*/ 15 h 73"/>
                <a:gd name="T10" fmla="*/ 50 w 60"/>
                <a:gd name="T11" fmla="*/ 0 h 73"/>
                <a:gd name="T12" fmla="*/ 32 w 60"/>
                <a:gd name="T13" fmla="*/ 14 h 73"/>
                <a:gd name="T14" fmla="*/ 13 w 60"/>
                <a:gd name="T15" fmla="*/ 12 h 73"/>
                <a:gd name="T16" fmla="*/ 3 w 60"/>
                <a:gd name="T17" fmla="*/ 3 h 73"/>
                <a:gd name="T18" fmla="*/ 3 w 60"/>
                <a:gd name="T19" fmla="*/ 36 h 73"/>
                <a:gd name="T20" fmla="*/ 0 w 60"/>
                <a:gd name="T21" fmla="*/ 54 h 73"/>
                <a:gd name="T22" fmla="*/ 0 w 60"/>
                <a:gd name="T23" fmla="*/ 72 h 73"/>
                <a:gd name="T24" fmla="*/ 18 w 60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73">
                  <a:moveTo>
                    <a:pt x="18" y="72"/>
                  </a:moveTo>
                  <a:lnTo>
                    <a:pt x="31" y="59"/>
                  </a:lnTo>
                  <a:lnTo>
                    <a:pt x="44" y="49"/>
                  </a:lnTo>
                  <a:lnTo>
                    <a:pt x="44" y="29"/>
                  </a:lnTo>
                  <a:lnTo>
                    <a:pt x="59" y="15"/>
                  </a:lnTo>
                  <a:lnTo>
                    <a:pt x="50" y="0"/>
                  </a:lnTo>
                  <a:lnTo>
                    <a:pt x="32" y="14"/>
                  </a:lnTo>
                  <a:lnTo>
                    <a:pt x="13" y="12"/>
                  </a:lnTo>
                  <a:lnTo>
                    <a:pt x="3" y="3"/>
                  </a:lnTo>
                  <a:lnTo>
                    <a:pt x="3" y="36"/>
                  </a:lnTo>
                  <a:lnTo>
                    <a:pt x="0" y="54"/>
                  </a:lnTo>
                  <a:lnTo>
                    <a:pt x="0" y="72"/>
                  </a:lnTo>
                  <a:lnTo>
                    <a:pt x="18" y="7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19" name="Freeform 235">
              <a:extLst>
                <a:ext uri="{FF2B5EF4-FFF2-40B4-BE49-F238E27FC236}">
                  <a16:creationId xmlns:a16="http://schemas.microsoft.com/office/drawing/2014/main" id="{5B84EE4A-C91B-4D39-94B0-16728C506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681" y="3155163"/>
              <a:ext cx="154103" cy="147858"/>
            </a:xfrm>
            <a:custGeom>
              <a:avLst/>
              <a:gdLst>
                <a:gd name="T0" fmla="*/ 0 w 87"/>
                <a:gd name="T1" fmla="*/ 70 h 82"/>
                <a:gd name="T2" fmla="*/ 10 w 87"/>
                <a:gd name="T3" fmla="*/ 79 h 82"/>
                <a:gd name="T4" fmla="*/ 30 w 87"/>
                <a:gd name="T5" fmla="*/ 81 h 82"/>
                <a:gd name="T6" fmla="*/ 48 w 87"/>
                <a:gd name="T7" fmla="*/ 68 h 82"/>
                <a:gd name="T8" fmla="*/ 64 w 87"/>
                <a:gd name="T9" fmla="*/ 59 h 82"/>
                <a:gd name="T10" fmla="*/ 83 w 87"/>
                <a:gd name="T11" fmla="*/ 48 h 82"/>
                <a:gd name="T12" fmla="*/ 85 w 87"/>
                <a:gd name="T13" fmla="*/ 34 h 82"/>
                <a:gd name="T14" fmla="*/ 86 w 87"/>
                <a:gd name="T15" fmla="*/ 15 h 82"/>
                <a:gd name="T16" fmla="*/ 81 w 87"/>
                <a:gd name="T17" fmla="*/ 0 h 82"/>
                <a:gd name="T18" fmla="*/ 61 w 87"/>
                <a:gd name="T19" fmla="*/ 4 h 82"/>
                <a:gd name="T20" fmla="*/ 45 w 87"/>
                <a:gd name="T21" fmla="*/ 4 h 82"/>
                <a:gd name="T22" fmla="*/ 22 w 87"/>
                <a:gd name="T23" fmla="*/ 6 h 82"/>
                <a:gd name="T24" fmla="*/ 9 w 87"/>
                <a:gd name="T25" fmla="*/ 9 h 82"/>
                <a:gd name="T26" fmla="*/ 5 w 87"/>
                <a:gd name="T27" fmla="*/ 23 h 82"/>
                <a:gd name="T28" fmla="*/ 9 w 87"/>
                <a:gd name="T29" fmla="*/ 38 h 82"/>
                <a:gd name="T30" fmla="*/ 22 w 87"/>
                <a:gd name="T31" fmla="*/ 48 h 82"/>
                <a:gd name="T32" fmla="*/ 15 w 87"/>
                <a:gd name="T33" fmla="*/ 63 h 82"/>
                <a:gd name="T34" fmla="*/ 0 w 87"/>
                <a:gd name="T35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2">
                  <a:moveTo>
                    <a:pt x="0" y="70"/>
                  </a:moveTo>
                  <a:lnTo>
                    <a:pt x="10" y="79"/>
                  </a:lnTo>
                  <a:lnTo>
                    <a:pt x="30" y="81"/>
                  </a:lnTo>
                  <a:lnTo>
                    <a:pt x="48" y="68"/>
                  </a:lnTo>
                  <a:lnTo>
                    <a:pt x="64" y="59"/>
                  </a:lnTo>
                  <a:lnTo>
                    <a:pt x="83" y="48"/>
                  </a:lnTo>
                  <a:lnTo>
                    <a:pt x="85" y="34"/>
                  </a:lnTo>
                  <a:lnTo>
                    <a:pt x="86" y="15"/>
                  </a:lnTo>
                  <a:lnTo>
                    <a:pt x="81" y="0"/>
                  </a:lnTo>
                  <a:lnTo>
                    <a:pt x="61" y="4"/>
                  </a:lnTo>
                  <a:lnTo>
                    <a:pt x="45" y="4"/>
                  </a:lnTo>
                  <a:lnTo>
                    <a:pt x="22" y="6"/>
                  </a:lnTo>
                  <a:lnTo>
                    <a:pt x="9" y="9"/>
                  </a:lnTo>
                  <a:lnTo>
                    <a:pt x="5" y="23"/>
                  </a:lnTo>
                  <a:lnTo>
                    <a:pt x="9" y="38"/>
                  </a:lnTo>
                  <a:lnTo>
                    <a:pt x="22" y="48"/>
                  </a:lnTo>
                  <a:lnTo>
                    <a:pt x="15" y="63"/>
                  </a:lnTo>
                  <a:lnTo>
                    <a:pt x="0" y="70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0" name="Freeform 236">
              <a:extLst>
                <a:ext uri="{FF2B5EF4-FFF2-40B4-BE49-F238E27FC236}">
                  <a16:creationId xmlns:a16="http://schemas.microsoft.com/office/drawing/2014/main" id="{84809ACB-F86D-4D99-929A-82F178AED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9392" y="3112693"/>
              <a:ext cx="338084" cy="303580"/>
            </a:xfrm>
            <a:custGeom>
              <a:avLst/>
              <a:gdLst>
                <a:gd name="T0" fmla="*/ 191 w 192"/>
                <a:gd name="T1" fmla="*/ 29 h 173"/>
                <a:gd name="T2" fmla="*/ 160 w 192"/>
                <a:gd name="T3" fmla="*/ 27 h 173"/>
                <a:gd name="T4" fmla="*/ 145 w 192"/>
                <a:gd name="T5" fmla="*/ 20 h 173"/>
                <a:gd name="T6" fmla="*/ 138 w 192"/>
                <a:gd name="T7" fmla="*/ 2 h 173"/>
                <a:gd name="T8" fmla="*/ 130 w 192"/>
                <a:gd name="T9" fmla="*/ 0 h 173"/>
                <a:gd name="T10" fmla="*/ 124 w 192"/>
                <a:gd name="T11" fmla="*/ 13 h 173"/>
                <a:gd name="T12" fmla="*/ 102 w 192"/>
                <a:gd name="T13" fmla="*/ 18 h 173"/>
                <a:gd name="T14" fmla="*/ 93 w 192"/>
                <a:gd name="T15" fmla="*/ 23 h 173"/>
                <a:gd name="T16" fmla="*/ 81 w 192"/>
                <a:gd name="T17" fmla="*/ 18 h 173"/>
                <a:gd name="T18" fmla="*/ 62 w 192"/>
                <a:gd name="T19" fmla="*/ 17 h 173"/>
                <a:gd name="T20" fmla="*/ 54 w 192"/>
                <a:gd name="T21" fmla="*/ 23 h 173"/>
                <a:gd name="T22" fmla="*/ 43 w 192"/>
                <a:gd name="T23" fmla="*/ 25 h 173"/>
                <a:gd name="T24" fmla="*/ 40 w 192"/>
                <a:gd name="T25" fmla="*/ 32 h 173"/>
                <a:gd name="T26" fmla="*/ 30 w 192"/>
                <a:gd name="T27" fmla="*/ 38 h 173"/>
                <a:gd name="T28" fmla="*/ 28 w 192"/>
                <a:gd name="T29" fmla="*/ 51 h 173"/>
                <a:gd name="T30" fmla="*/ 13 w 192"/>
                <a:gd name="T31" fmla="*/ 54 h 173"/>
                <a:gd name="T32" fmla="*/ 0 w 192"/>
                <a:gd name="T33" fmla="*/ 66 h 173"/>
                <a:gd name="T34" fmla="*/ 3 w 192"/>
                <a:gd name="T35" fmla="*/ 88 h 173"/>
                <a:gd name="T36" fmla="*/ 0 w 192"/>
                <a:gd name="T37" fmla="*/ 123 h 173"/>
                <a:gd name="T38" fmla="*/ 17 w 192"/>
                <a:gd name="T39" fmla="*/ 123 h 173"/>
                <a:gd name="T40" fmla="*/ 22 w 192"/>
                <a:gd name="T41" fmla="*/ 140 h 173"/>
                <a:gd name="T42" fmla="*/ 14 w 192"/>
                <a:gd name="T43" fmla="*/ 151 h 173"/>
                <a:gd name="T44" fmla="*/ 14 w 192"/>
                <a:gd name="T45" fmla="*/ 165 h 173"/>
                <a:gd name="T46" fmla="*/ 30 w 192"/>
                <a:gd name="T47" fmla="*/ 172 h 173"/>
                <a:gd name="T48" fmla="*/ 36 w 192"/>
                <a:gd name="T49" fmla="*/ 160 h 173"/>
                <a:gd name="T50" fmla="*/ 77 w 192"/>
                <a:gd name="T51" fmla="*/ 156 h 173"/>
                <a:gd name="T52" fmla="*/ 83 w 192"/>
                <a:gd name="T53" fmla="*/ 140 h 173"/>
                <a:gd name="T54" fmla="*/ 95 w 192"/>
                <a:gd name="T55" fmla="*/ 132 h 173"/>
                <a:gd name="T56" fmla="*/ 111 w 192"/>
                <a:gd name="T57" fmla="*/ 122 h 173"/>
                <a:gd name="T58" fmla="*/ 124 w 192"/>
                <a:gd name="T59" fmla="*/ 121 h 173"/>
                <a:gd name="T60" fmla="*/ 127 w 192"/>
                <a:gd name="T61" fmla="*/ 103 h 173"/>
                <a:gd name="T62" fmla="*/ 138 w 192"/>
                <a:gd name="T63" fmla="*/ 97 h 173"/>
                <a:gd name="T64" fmla="*/ 143 w 192"/>
                <a:gd name="T65" fmla="*/ 82 h 173"/>
                <a:gd name="T66" fmla="*/ 149 w 192"/>
                <a:gd name="T67" fmla="*/ 64 h 173"/>
                <a:gd name="T68" fmla="*/ 153 w 192"/>
                <a:gd name="T69" fmla="*/ 48 h 173"/>
                <a:gd name="T70" fmla="*/ 166 w 192"/>
                <a:gd name="T71" fmla="*/ 43 h 173"/>
                <a:gd name="T72" fmla="*/ 176 w 192"/>
                <a:gd name="T73" fmla="*/ 45 h 173"/>
                <a:gd name="T74" fmla="*/ 188 w 192"/>
                <a:gd name="T75" fmla="*/ 52 h 173"/>
                <a:gd name="T76" fmla="*/ 191 w 192"/>
                <a:gd name="T77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73">
                  <a:moveTo>
                    <a:pt x="191" y="29"/>
                  </a:moveTo>
                  <a:lnTo>
                    <a:pt x="160" y="27"/>
                  </a:lnTo>
                  <a:lnTo>
                    <a:pt x="145" y="20"/>
                  </a:lnTo>
                  <a:lnTo>
                    <a:pt x="138" y="2"/>
                  </a:lnTo>
                  <a:lnTo>
                    <a:pt x="130" y="0"/>
                  </a:lnTo>
                  <a:lnTo>
                    <a:pt x="124" y="13"/>
                  </a:lnTo>
                  <a:lnTo>
                    <a:pt x="102" y="18"/>
                  </a:lnTo>
                  <a:lnTo>
                    <a:pt x="93" y="23"/>
                  </a:lnTo>
                  <a:lnTo>
                    <a:pt x="81" y="18"/>
                  </a:lnTo>
                  <a:lnTo>
                    <a:pt x="62" y="17"/>
                  </a:lnTo>
                  <a:lnTo>
                    <a:pt x="54" y="23"/>
                  </a:lnTo>
                  <a:lnTo>
                    <a:pt x="43" y="25"/>
                  </a:lnTo>
                  <a:lnTo>
                    <a:pt x="40" y="32"/>
                  </a:lnTo>
                  <a:lnTo>
                    <a:pt x="30" y="38"/>
                  </a:lnTo>
                  <a:lnTo>
                    <a:pt x="28" y="51"/>
                  </a:lnTo>
                  <a:lnTo>
                    <a:pt x="13" y="54"/>
                  </a:lnTo>
                  <a:lnTo>
                    <a:pt x="0" y="66"/>
                  </a:lnTo>
                  <a:lnTo>
                    <a:pt x="3" y="88"/>
                  </a:lnTo>
                  <a:lnTo>
                    <a:pt x="0" y="123"/>
                  </a:lnTo>
                  <a:lnTo>
                    <a:pt x="17" y="123"/>
                  </a:lnTo>
                  <a:lnTo>
                    <a:pt x="22" y="140"/>
                  </a:lnTo>
                  <a:lnTo>
                    <a:pt x="14" y="151"/>
                  </a:lnTo>
                  <a:lnTo>
                    <a:pt x="14" y="165"/>
                  </a:lnTo>
                  <a:lnTo>
                    <a:pt x="30" y="172"/>
                  </a:lnTo>
                  <a:lnTo>
                    <a:pt x="36" y="160"/>
                  </a:lnTo>
                  <a:lnTo>
                    <a:pt x="77" y="156"/>
                  </a:lnTo>
                  <a:lnTo>
                    <a:pt x="83" y="140"/>
                  </a:lnTo>
                  <a:lnTo>
                    <a:pt x="95" y="132"/>
                  </a:lnTo>
                  <a:lnTo>
                    <a:pt x="111" y="122"/>
                  </a:lnTo>
                  <a:lnTo>
                    <a:pt x="124" y="121"/>
                  </a:lnTo>
                  <a:lnTo>
                    <a:pt x="127" y="103"/>
                  </a:lnTo>
                  <a:lnTo>
                    <a:pt x="138" y="97"/>
                  </a:lnTo>
                  <a:lnTo>
                    <a:pt x="143" y="82"/>
                  </a:lnTo>
                  <a:lnTo>
                    <a:pt x="149" y="64"/>
                  </a:lnTo>
                  <a:lnTo>
                    <a:pt x="153" y="48"/>
                  </a:lnTo>
                  <a:lnTo>
                    <a:pt x="166" y="43"/>
                  </a:lnTo>
                  <a:lnTo>
                    <a:pt x="176" y="45"/>
                  </a:lnTo>
                  <a:lnTo>
                    <a:pt x="188" y="52"/>
                  </a:lnTo>
                  <a:lnTo>
                    <a:pt x="191" y="2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1" name="Freeform 237">
              <a:extLst>
                <a:ext uri="{FF2B5EF4-FFF2-40B4-BE49-F238E27FC236}">
                  <a16:creationId xmlns:a16="http://schemas.microsoft.com/office/drawing/2014/main" id="{E07FB275-58FB-4898-BD15-9DDBFBEFD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1825" y="3001013"/>
              <a:ext cx="323932" cy="229651"/>
            </a:xfrm>
            <a:custGeom>
              <a:avLst/>
              <a:gdLst>
                <a:gd name="T0" fmla="*/ 181 w 184"/>
                <a:gd name="T1" fmla="*/ 82 h 131"/>
                <a:gd name="T2" fmla="*/ 174 w 184"/>
                <a:gd name="T3" fmla="*/ 88 h 131"/>
                <a:gd name="T4" fmla="*/ 163 w 184"/>
                <a:gd name="T5" fmla="*/ 89 h 131"/>
                <a:gd name="T6" fmla="*/ 159 w 184"/>
                <a:gd name="T7" fmla="*/ 97 h 131"/>
                <a:gd name="T8" fmla="*/ 149 w 184"/>
                <a:gd name="T9" fmla="*/ 103 h 131"/>
                <a:gd name="T10" fmla="*/ 147 w 184"/>
                <a:gd name="T11" fmla="*/ 116 h 131"/>
                <a:gd name="T12" fmla="*/ 132 w 184"/>
                <a:gd name="T13" fmla="*/ 119 h 131"/>
                <a:gd name="T14" fmla="*/ 119 w 184"/>
                <a:gd name="T15" fmla="*/ 130 h 131"/>
                <a:gd name="T16" fmla="*/ 124 w 184"/>
                <a:gd name="T17" fmla="*/ 98 h 131"/>
                <a:gd name="T18" fmla="*/ 104 w 184"/>
                <a:gd name="T19" fmla="*/ 88 h 131"/>
                <a:gd name="T20" fmla="*/ 81 w 184"/>
                <a:gd name="T21" fmla="*/ 71 h 131"/>
                <a:gd name="T22" fmla="*/ 66 w 184"/>
                <a:gd name="T23" fmla="*/ 70 h 131"/>
                <a:gd name="T24" fmla="*/ 40 w 184"/>
                <a:gd name="T25" fmla="*/ 65 h 131"/>
                <a:gd name="T26" fmla="*/ 33 w 184"/>
                <a:gd name="T27" fmla="*/ 77 h 131"/>
                <a:gd name="T28" fmla="*/ 19 w 184"/>
                <a:gd name="T29" fmla="*/ 83 h 131"/>
                <a:gd name="T30" fmla="*/ 16 w 184"/>
                <a:gd name="T31" fmla="*/ 65 h 131"/>
                <a:gd name="T32" fmla="*/ 14 w 184"/>
                <a:gd name="T33" fmla="*/ 55 h 131"/>
                <a:gd name="T34" fmla="*/ 11 w 184"/>
                <a:gd name="T35" fmla="*/ 48 h 131"/>
                <a:gd name="T36" fmla="*/ 9 w 184"/>
                <a:gd name="T37" fmla="*/ 31 h 131"/>
                <a:gd name="T38" fmla="*/ 3 w 184"/>
                <a:gd name="T39" fmla="*/ 25 h 131"/>
                <a:gd name="T40" fmla="*/ 7 w 184"/>
                <a:gd name="T41" fmla="*/ 19 h 131"/>
                <a:gd name="T42" fmla="*/ 0 w 184"/>
                <a:gd name="T43" fmla="*/ 14 h 131"/>
                <a:gd name="T44" fmla="*/ 1 w 184"/>
                <a:gd name="T45" fmla="*/ 3 h 131"/>
                <a:gd name="T46" fmla="*/ 16 w 184"/>
                <a:gd name="T47" fmla="*/ 19 h 131"/>
                <a:gd name="T48" fmla="*/ 24 w 184"/>
                <a:gd name="T49" fmla="*/ 6 h 131"/>
                <a:gd name="T50" fmla="*/ 37 w 184"/>
                <a:gd name="T51" fmla="*/ 0 h 131"/>
                <a:gd name="T52" fmla="*/ 49 w 184"/>
                <a:gd name="T53" fmla="*/ 5 h 131"/>
                <a:gd name="T54" fmla="*/ 49 w 184"/>
                <a:gd name="T55" fmla="*/ 14 h 131"/>
                <a:gd name="T56" fmla="*/ 63 w 184"/>
                <a:gd name="T57" fmla="*/ 19 h 131"/>
                <a:gd name="T58" fmla="*/ 81 w 184"/>
                <a:gd name="T59" fmla="*/ 24 h 131"/>
                <a:gd name="T60" fmla="*/ 83 w 184"/>
                <a:gd name="T61" fmla="*/ 14 h 131"/>
                <a:gd name="T62" fmla="*/ 92 w 184"/>
                <a:gd name="T63" fmla="*/ 11 h 131"/>
                <a:gd name="T64" fmla="*/ 102 w 184"/>
                <a:gd name="T65" fmla="*/ 6 h 131"/>
                <a:gd name="T66" fmla="*/ 107 w 184"/>
                <a:gd name="T67" fmla="*/ 14 h 131"/>
                <a:gd name="T68" fmla="*/ 114 w 184"/>
                <a:gd name="T69" fmla="*/ 20 h 131"/>
                <a:gd name="T70" fmla="*/ 111 w 184"/>
                <a:gd name="T71" fmla="*/ 28 h 131"/>
                <a:gd name="T72" fmla="*/ 122 w 184"/>
                <a:gd name="T73" fmla="*/ 31 h 131"/>
                <a:gd name="T74" fmla="*/ 129 w 184"/>
                <a:gd name="T75" fmla="*/ 31 h 131"/>
                <a:gd name="T76" fmla="*/ 137 w 184"/>
                <a:gd name="T77" fmla="*/ 34 h 131"/>
                <a:gd name="T78" fmla="*/ 133 w 184"/>
                <a:gd name="T79" fmla="*/ 46 h 131"/>
                <a:gd name="T80" fmla="*/ 167 w 184"/>
                <a:gd name="T81" fmla="*/ 72 h 131"/>
                <a:gd name="T82" fmla="*/ 175 w 184"/>
                <a:gd name="T83" fmla="*/ 68 h 131"/>
                <a:gd name="T84" fmla="*/ 183 w 184"/>
                <a:gd name="T85" fmla="*/ 71 h 131"/>
                <a:gd name="T86" fmla="*/ 181 w 184"/>
                <a:gd name="T87" fmla="*/ 8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" h="131">
                  <a:moveTo>
                    <a:pt x="181" y="82"/>
                  </a:moveTo>
                  <a:lnTo>
                    <a:pt x="174" y="88"/>
                  </a:lnTo>
                  <a:lnTo>
                    <a:pt x="163" y="89"/>
                  </a:lnTo>
                  <a:lnTo>
                    <a:pt x="159" y="97"/>
                  </a:lnTo>
                  <a:lnTo>
                    <a:pt x="149" y="103"/>
                  </a:lnTo>
                  <a:lnTo>
                    <a:pt x="147" y="116"/>
                  </a:lnTo>
                  <a:lnTo>
                    <a:pt x="132" y="119"/>
                  </a:lnTo>
                  <a:lnTo>
                    <a:pt x="119" y="130"/>
                  </a:lnTo>
                  <a:lnTo>
                    <a:pt x="124" y="98"/>
                  </a:lnTo>
                  <a:lnTo>
                    <a:pt x="104" y="88"/>
                  </a:lnTo>
                  <a:lnTo>
                    <a:pt x="81" y="71"/>
                  </a:lnTo>
                  <a:lnTo>
                    <a:pt x="66" y="70"/>
                  </a:lnTo>
                  <a:lnTo>
                    <a:pt x="40" y="65"/>
                  </a:lnTo>
                  <a:lnTo>
                    <a:pt x="33" y="77"/>
                  </a:lnTo>
                  <a:lnTo>
                    <a:pt x="19" y="83"/>
                  </a:lnTo>
                  <a:lnTo>
                    <a:pt x="16" y="65"/>
                  </a:lnTo>
                  <a:lnTo>
                    <a:pt x="14" y="55"/>
                  </a:lnTo>
                  <a:lnTo>
                    <a:pt x="11" y="48"/>
                  </a:lnTo>
                  <a:lnTo>
                    <a:pt x="9" y="31"/>
                  </a:lnTo>
                  <a:lnTo>
                    <a:pt x="3" y="25"/>
                  </a:lnTo>
                  <a:lnTo>
                    <a:pt x="7" y="19"/>
                  </a:lnTo>
                  <a:lnTo>
                    <a:pt x="0" y="14"/>
                  </a:lnTo>
                  <a:lnTo>
                    <a:pt x="1" y="3"/>
                  </a:lnTo>
                  <a:lnTo>
                    <a:pt x="16" y="19"/>
                  </a:lnTo>
                  <a:lnTo>
                    <a:pt x="24" y="6"/>
                  </a:lnTo>
                  <a:lnTo>
                    <a:pt x="37" y="0"/>
                  </a:lnTo>
                  <a:lnTo>
                    <a:pt x="49" y="5"/>
                  </a:lnTo>
                  <a:lnTo>
                    <a:pt x="49" y="14"/>
                  </a:lnTo>
                  <a:lnTo>
                    <a:pt x="63" y="19"/>
                  </a:lnTo>
                  <a:lnTo>
                    <a:pt x="81" y="24"/>
                  </a:lnTo>
                  <a:lnTo>
                    <a:pt x="83" y="14"/>
                  </a:lnTo>
                  <a:lnTo>
                    <a:pt x="92" y="11"/>
                  </a:lnTo>
                  <a:lnTo>
                    <a:pt x="102" y="6"/>
                  </a:lnTo>
                  <a:lnTo>
                    <a:pt x="107" y="14"/>
                  </a:lnTo>
                  <a:lnTo>
                    <a:pt x="114" y="20"/>
                  </a:lnTo>
                  <a:lnTo>
                    <a:pt x="111" y="28"/>
                  </a:lnTo>
                  <a:lnTo>
                    <a:pt x="122" y="31"/>
                  </a:lnTo>
                  <a:lnTo>
                    <a:pt x="129" y="31"/>
                  </a:lnTo>
                  <a:lnTo>
                    <a:pt x="137" y="34"/>
                  </a:lnTo>
                  <a:lnTo>
                    <a:pt x="133" y="46"/>
                  </a:lnTo>
                  <a:lnTo>
                    <a:pt x="167" y="72"/>
                  </a:lnTo>
                  <a:lnTo>
                    <a:pt x="175" y="68"/>
                  </a:lnTo>
                  <a:lnTo>
                    <a:pt x="183" y="71"/>
                  </a:lnTo>
                  <a:lnTo>
                    <a:pt x="181" y="8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2" name="Freeform 238">
              <a:extLst>
                <a:ext uri="{FF2B5EF4-FFF2-40B4-BE49-F238E27FC236}">
                  <a16:creationId xmlns:a16="http://schemas.microsoft.com/office/drawing/2014/main" id="{A89A854C-D9BC-4938-8E15-E10FD0D5B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2931" y="3030900"/>
              <a:ext cx="204423" cy="133701"/>
            </a:xfrm>
            <a:custGeom>
              <a:avLst/>
              <a:gdLst>
                <a:gd name="T0" fmla="*/ 35 w 117"/>
                <a:gd name="T1" fmla="*/ 9 h 76"/>
                <a:gd name="T2" fmla="*/ 27 w 117"/>
                <a:gd name="T3" fmla="*/ 25 h 76"/>
                <a:gd name="T4" fmla="*/ 15 w 117"/>
                <a:gd name="T5" fmla="*/ 40 h 76"/>
                <a:gd name="T6" fmla="*/ 0 w 117"/>
                <a:gd name="T7" fmla="*/ 69 h 76"/>
                <a:gd name="T8" fmla="*/ 9 w 117"/>
                <a:gd name="T9" fmla="*/ 64 h 76"/>
                <a:gd name="T10" fmla="*/ 31 w 117"/>
                <a:gd name="T11" fmla="*/ 59 h 76"/>
                <a:gd name="T12" fmla="*/ 37 w 117"/>
                <a:gd name="T13" fmla="*/ 46 h 76"/>
                <a:gd name="T14" fmla="*/ 45 w 117"/>
                <a:gd name="T15" fmla="*/ 48 h 76"/>
                <a:gd name="T16" fmla="*/ 52 w 117"/>
                <a:gd name="T17" fmla="*/ 67 h 76"/>
                <a:gd name="T18" fmla="*/ 68 w 117"/>
                <a:gd name="T19" fmla="*/ 73 h 76"/>
                <a:gd name="T20" fmla="*/ 98 w 117"/>
                <a:gd name="T21" fmla="*/ 75 h 76"/>
                <a:gd name="T22" fmla="*/ 98 w 117"/>
                <a:gd name="T23" fmla="*/ 62 h 76"/>
                <a:gd name="T24" fmla="*/ 97 w 117"/>
                <a:gd name="T25" fmla="*/ 64 h 76"/>
                <a:gd name="T26" fmla="*/ 81 w 117"/>
                <a:gd name="T27" fmla="*/ 53 h 76"/>
                <a:gd name="T28" fmla="*/ 83 w 117"/>
                <a:gd name="T29" fmla="*/ 31 h 76"/>
                <a:gd name="T30" fmla="*/ 95 w 117"/>
                <a:gd name="T31" fmla="*/ 23 h 76"/>
                <a:gd name="T32" fmla="*/ 116 w 117"/>
                <a:gd name="T33" fmla="*/ 36 h 76"/>
                <a:gd name="T34" fmla="*/ 102 w 117"/>
                <a:gd name="T35" fmla="*/ 0 h 76"/>
                <a:gd name="T36" fmla="*/ 86 w 117"/>
                <a:gd name="T37" fmla="*/ 13 h 76"/>
                <a:gd name="T38" fmla="*/ 71 w 117"/>
                <a:gd name="T39" fmla="*/ 14 h 76"/>
                <a:gd name="T40" fmla="*/ 35 w 117"/>
                <a:gd name="T4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76">
                  <a:moveTo>
                    <a:pt x="35" y="9"/>
                  </a:moveTo>
                  <a:lnTo>
                    <a:pt x="27" y="25"/>
                  </a:lnTo>
                  <a:lnTo>
                    <a:pt x="15" y="40"/>
                  </a:lnTo>
                  <a:lnTo>
                    <a:pt x="0" y="69"/>
                  </a:lnTo>
                  <a:lnTo>
                    <a:pt x="9" y="64"/>
                  </a:lnTo>
                  <a:lnTo>
                    <a:pt x="31" y="59"/>
                  </a:lnTo>
                  <a:lnTo>
                    <a:pt x="37" y="46"/>
                  </a:lnTo>
                  <a:lnTo>
                    <a:pt x="45" y="48"/>
                  </a:lnTo>
                  <a:lnTo>
                    <a:pt x="52" y="67"/>
                  </a:lnTo>
                  <a:lnTo>
                    <a:pt x="68" y="73"/>
                  </a:lnTo>
                  <a:lnTo>
                    <a:pt x="98" y="75"/>
                  </a:lnTo>
                  <a:lnTo>
                    <a:pt x="98" y="62"/>
                  </a:lnTo>
                  <a:lnTo>
                    <a:pt x="97" y="64"/>
                  </a:lnTo>
                  <a:lnTo>
                    <a:pt x="81" y="53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16" y="36"/>
                  </a:lnTo>
                  <a:lnTo>
                    <a:pt x="102" y="0"/>
                  </a:lnTo>
                  <a:lnTo>
                    <a:pt x="86" y="13"/>
                  </a:lnTo>
                  <a:lnTo>
                    <a:pt x="71" y="14"/>
                  </a:lnTo>
                  <a:lnTo>
                    <a:pt x="35" y="9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3" name="Freeform 239">
              <a:extLst>
                <a:ext uri="{FF2B5EF4-FFF2-40B4-BE49-F238E27FC236}">
                  <a16:creationId xmlns:a16="http://schemas.microsoft.com/office/drawing/2014/main" id="{D2450426-C112-4663-95AC-8ABCCAE53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837" y="2942814"/>
              <a:ext cx="133661" cy="152576"/>
            </a:xfrm>
            <a:custGeom>
              <a:avLst/>
              <a:gdLst>
                <a:gd name="T0" fmla="*/ 0 w 76"/>
                <a:gd name="T1" fmla="*/ 8 h 87"/>
                <a:gd name="T2" fmla="*/ 5 w 76"/>
                <a:gd name="T3" fmla="*/ 29 h 87"/>
                <a:gd name="T4" fmla="*/ 16 w 76"/>
                <a:gd name="T5" fmla="*/ 51 h 87"/>
                <a:gd name="T6" fmla="*/ 29 w 76"/>
                <a:gd name="T7" fmla="*/ 77 h 87"/>
                <a:gd name="T8" fmla="*/ 18 w 76"/>
                <a:gd name="T9" fmla="*/ 84 h 87"/>
                <a:gd name="T10" fmla="*/ 37 w 76"/>
                <a:gd name="T11" fmla="*/ 84 h 87"/>
                <a:gd name="T12" fmla="*/ 40 w 76"/>
                <a:gd name="T13" fmla="*/ 73 h 87"/>
                <a:gd name="T14" fmla="*/ 49 w 76"/>
                <a:gd name="T15" fmla="*/ 67 h 87"/>
                <a:gd name="T16" fmla="*/ 55 w 76"/>
                <a:gd name="T17" fmla="*/ 86 h 87"/>
                <a:gd name="T18" fmla="*/ 62 w 76"/>
                <a:gd name="T19" fmla="*/ 79 h 87"/>
                <a:gd name="T20" fmla="*/ 66 w 76"/>
                <a:gd name="T21" fmla="*/ 65 h 87"/>
                <a:gd name="T22" fmla="*/ 75 w 76"/>
                <a:gd name="T23" fmla="*/ 62 h 87"/>
                <a:gd name="T24" fmla="*/ 73 w 76"/>
                <a:gd name="T25" fmla="*/ 52 h 87"/>
                <a:gd name="T26" fmla="*/ 58 w 76"/>
                <a:gd name="T27" fmla="*/ 43 h 87"/>
                <a:gd name="T28" fmla="*/ 44 w 76"/>
                <a:gd name="T29" fmla="*/ 28 h 87"/>
                <a:gd name="T30" fmla="*/ 29 w 76"/>
                <a:gd name="T31" fmla="*/ 0 h 87"/>
                <a:gd name="T32" fmla="*/ 0 w 76"/>
                <a:gd name="T33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87">
                  <a:moveTo>
                    <a:pt x="0" y="8"/>
                  </a:moveTo>
                  <a:lnTo>
                    <a:pt x="5" y="29"/>
                  </a:lnTo>
                  <a:lnTo>
                    <a:pt x="16" y="51"/>
                  </a:lnTo>
                  <a:lnTo>
                    <a:pt x="29" y="77"/>
                  </a:lnTo>
                  <a:lnTo>
                    <a:pt x="18" y="84"/>
                  </a:lnTo>
                  <a:lnTo>
                    <a:pt x="37" y="84"/>
                  </a:lnTo>
                  <a:lnTo>
                    <a:pt x="40" y="73"/>
                  </a:lnTo>
                  <a:lnTo>
                    <a:pt x="49" y="67"/>
                  </a:lnTo>
                  <a:lnTo>
                    <a:pt x="55" y="86"/>
                  </a:lnTo>
                  <a:lnTo>
                    <a:pt x="62" y="79"/>
                  </a:lnTo>
                  <a:lnTo>
                    <a:pt x="66" y="65"/>
                  </a:lnTo>
                  <a:lnTo>
                    <a:pt x="75" y="62"/>
                  </a:lnTo>
                  <a:lnTo>
                    <a:pt x="73" y="52"/>
                  </a:lnTo>
                  <a:lnTo>
                    <a:pt x="58" y="43"/>
                  </a:lnTo>
                  <a:lnTo>
                    <a:pt x="44" y="28"/>
                  </a:lnTo>
                  <a:lnTo>
                    <a:pt x="29" y="0"/>
                  </a:lnTo>
                  <a:lnTo>
                    <a:pt x="0" y="8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4" name="Freeform 263">
              <a:extLst>
                <a:ext uri="{FF2B5EF4-FFF2-40B4-BE49-F238E27FC236}">
                  <a16:creationId xmlns:a16="http://schemas.microsoft.com/office/drawing/2014/main" id="{78BFF8CE-FD7A-4C41-AD3A-42AD1620F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8679" y="2977419"/>
              <a:ext cx="465455" cy="206057"/>
            </a:xfrm>
            <a:custGeom>
              <a:avLst/>
              <a:gdLst>
                <a:gd name="T0" fmla="*/ 134 w 265"/>
                <a:gd name="T1" fmla="*/ 111 h 118"/>
                <a:gd name="T2" fmla="*/ 146 w 265"/>
                <a:gd name="T3" fmla="*/ 108 h 118"/>
                <a:gd name="T4" fmla="*/ 168 w 265"/>
                <a:gd name="T5" fmla="*/ 106 h 118"/>
                <a:gd name="T6" fmla="*/ 184 w 265"/>
                <a:gd name="T7" fmla="*/ 106 h 118"/>
                <a:gd name="T8" fmla="*/ 204 w 265"/>
                <a:gd name="T9" fmla="*/ 102 h 118"/>
                <a:gd name="T10" fmla="*/ 209 w 265"/>
                <a:gd name="T11" fmla="*/ 117 h 118"/>
                <a:gd name="T12" fmla="*/ 218 w 265"/>
                <a:gd name="T13" fmla="*/ 108 h 118"/>
                <a:gd name="T14" fmla="*/ 227 w 265"/>
                <a:gd name="T15" fmla="*/ 99 h 118"/>
                <a:gd name="T16" fmla="*/ 241 w 265"/>
                <a:gd name="T17" fmla="*/ 96 h 118"/>
                <a:gd name="T18" fmla="*/ 247 w 265"/>
                <a:gd name="T19" fmla="*/ 106 h 118"/>
                <a:gd name="T20" fmla="*/ 264 w 265"/>
                <a:gd name="T21" fmla="*/ 107 h 118"/>
                <a:gd name="T22" fmla="*/ 261 w 265"/>
                <a:gd name="T23" fmla="*/ 88 h 118"/>
                <a:gd name="T24" fmla="*/ 253 w 265"/>
                <a:gd name="T25" fmla="*/ 69 h 118"/>
                <a:gd name="T26" fmla="*/ 247 w 265"/>
                <a:gd name="T27" fmla="*/ 50 h 118"/>
                <a:gd name="T28" fmla="*/ 252 w 265"/>
                <a:gd name="T29" fmla="*/ 44 h 118"/>
                <a:gd name="T30" fmla="*/ 241 w 265"/>
                <a:gd name="T31" fmla="*/ 32 h 118"/>
                <a:gd name="T32" fmla="*/ 228 w 265"/>
                <a:gd name="T33" fmla="*/ 12 h 118"/>
                <a:gd name="T34" fmla="*/ 210 w 265"/>
                <a:gd name="T35" fmla="*/ 14 h 118"/>
                <a:gd name="T36" fmla="*/ 202 w 265"/>
                <a:gd name="T37" fmla="*/ 23 h 118"/>
                <a:gd name="T38" fmla="*/ 173 w 265"/>
                <a:gd name="T39" fmla="*/ 25 h 118"/>
                <a:gd name="T40" fmla="*/ 161 w 265"/>
                <a:gd name="T41" fmla="*/ 26 h 118"/>
                <a:gd name="T42" fmla="*/ 146 w 265"/>
                <a:gd name="T43" fmla="*/ 19 h 118"/>
                <a:gd name="T44" fmla="*/ 135 w 265"/>
                <a:gd name="T45" fmla="*/ 19 h 118"/>
                <a:gd name="T46" fmla="*/ 125 w 265"/>
                <a:gd name="T47" fmla="*/ 7 h 118"/>
                <a:gd name="T48" fmla="*/ 112 w 265"/>
                <a:gd name="T49" fmla="*/ 0 h 118"/>
                <a:gd name="T50" fmla="*/ 98 w 265"/>
                <a:gd name="T51" fmla="*/ 7 h 118"/>
                <a:gd name="T52" fmla="*/ 78 w 265"/>
                <a:gd name="T53" fmla="*/ 9 h 118"/>
                <a:gd name="T54" fmla="*/ 64 w 265"/>
                <a:gd name="T55" fmla="*/ 14 h 118"/>
                <a:gd name="T56" fmla="*/ 45 w 265"/>
                <a:gd name="T57" fmla="*/ 15 h 118"/>
                <a:gd name="T58" fmla="*/ 34 w 265"/>
                <a:gd name="T59" fmla="*/ 15 h 118"/>
                <a:gd name="T60" fmla="*/ 19 w 265"/>
                <a:gd name="T61" fmla="*/ 21 h 118"/>
                <a:gd name="T62" fmla="*/ 29 w 265"/>
                <a:gd name="T63" fmla="*/ 26 h 118"/>
                <a:gd name="T64" fmla="*/ 18 w 265"/>
                <a:gd name="T65" fmla="*/ 32 h 118"/>
                <a:gd name="T66" fmla="*/ 14 w 265"/>
                <a:gd name="T67" fmla="*/ 39 h 118"/>
                <a:gd name="T68" fmla="*/ 5 w 265"/>
                <a:gd name="T69" fmla="*/ 48 h 118"/>
                <a:gd name="T70" fmla="*/ 3 w 265"/>
                <a:gd name="T71" fmla="*/ 56 h 118"/>
                <a:gd name="T72" fmla="*/ 0 w 265"/>
                <a:gd name="T73" fmla="*/ 63 h 118"/>
                <a:gd name="T74" fmla="*/ 7 w 265"/>
                <a:gd name="T75" fmla="*/ 65 h 118"/>
                <a:gd name="T76" fmla="*/ 6 w 265"/>
                <a:gd name="T77" fmla="*/ 74 h 118"/>
                <a:gd name="T78" fmla="*/ 11 w 265"/>
                <a:gd name="T79" fmla="*/ 78 h 118"/>
                <a:gd name="T80" fmla="*/ 11 w 265"/>
                <a:gd name="T81" fmla="*/ 88 h 118"/>
                <a:gd name="T82" fmla="*/ 16 w 265"/>
                <a:gd name="T83" fmla="*/ 95 h 118"/>
                <a:gd name="T84" fmla="*/ 22 w 265"/>
                <a:gd name="T85" fmla="*/ 94 h 118"/>
                <a:gd name="T86" fmla="*/ 24 w 265"/>
                <a:gd name="T87" fmla="*/ 101 h 118"/>
                <a:gd name="T88" fmla="*/ 36 w 265"/>
                <a:gd name="T89" fmla="*/ 105 h 118"/>
                <a:gd name="T90" fmla="*/ 44 w 265"/>
                <a:gd name="T91" fmla="*/ 114 h 118"/>
                <a:gd name="T92" fmla="*/ 54 w 265"/>
                <a:gd name="T93" fmla="*/ 111 h 118"/>
                <a:gd name="T94" fmla="*/ 60 w 265"/>
                <a:gd name="T95" fmla="*/ 107 h 118"/>
                <a:gd name="T96" fmla="*/ 68 w 265"/>
                <a:gd name="T97" fmla="*/ 100 h 118"/>
                <a:gd name="T98" fmla="*/ 84 w 265"/>
                <a:gd name="T99" fmla="*/ 111 h 118"/>
                <a:gd name="T100" fmla="*/ 102 w 265"/>
                <a:gd name="T101" fmla="*/ 113 h 118"/>
                <a:gd name="T102" fmla="*/ 121 w 265"/>
                <a:gd name="T103" fmla="*/ 110 h 118"/>
                <a:gd name="T104" fmla="*/ 129 w 265"/>
                <a:gd name="T105" fmla="*/ 110 h 118"/>
                <a:gd name="T106" fmla="*/ 134 w 265"/>
                <a:gd name="T10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118">
                  <a:moveTo>
                    <a:pt x="134" y="111"/>
                  </a:moveTo>
                  <a:lnTo>
                    <a:pt x="146" y="108"/>
                  </a:lnTo>
                  <a:lnTo>
                    <a:pt x="168" y="106"/>
                  </a:lnTo>
                  <a:lnTo>
                    <a:pt x="184" y="106"/>
                  </a:lnTo>
                  <a:lnTo>
                    <a:pt x="204" y="102"/>
                  </a:lnTo>
                  <a:lnTo>
                    <a:pt x="209" y="117"/>
                  </a:lnTo>
                  <a:lnTo>
                    <a:pt x="218" y="108"/>
                  </a:lnTo>
                  <a:lnTo>
                    <a:pt x="227" y="99"/>
                  </a:lnTo>
                  <a:lnTo>
                    <a:pt x="241" y="96"/>
                  </a:lnTo>
                  <a:lnTo>
                    <a:pt x="247" y="106"/>
                  </a:lnTo>
                  <a:lnTo>
                    <a:pt x="264" y="107"/>
                  </a:lnTo>
                  <a:lnTo>
                    <a:pt x="261" y="88"/>
                  </a:lnTo>
                  <a:lnTo>
                    <a:pt x="253" y="69"/>
                  </a:lnTo>
                  <a:lnTo>
                    <a:pt x="247" y="50"/>
                  </a:lnTo>
                  <a:lnTo>
                    <a:pt x="252" y="44"/>
                  </a:lnTo>
                  <a:lnTo>
                    <a:pt x="241" y="32"/>
                  </a:lnTo>
                  <a:lnTo>
                    <a:pt x="228" y="12"/>
                  </a:lnTo>
                  <a:lnTo>
                    <a:pt x="210" y="14"/>
                  </a:lnTo>
                  <a:lnTo>
                    <a:pt x="202" y="23"/>
                  </a:lnTo>
                  <a:lnTo>
                    <a:pt x="173" y="25"/>
                  </a:lnTo>
                  <a:lnTo>
                    <a:pt x="161" y="26"/>
                  </a:lnTo>
                  <a:lnTo>
                    <a:pt x="146" y="19"/>
                  </a:lnTo>
                  <a:lnTo>
                    <a:pt x="135" y="19"/>
                  </a:lnTo>
                  <a:lnTo>
                    <a:pt x="125" y="7"/>
                  </a:lnTo>
                  <a:lnTo>
                    <a:pt x="112" y="0"/>
                  </a:lnTo>
                  <a:lnTo>
                    <a:pt x="98" y="7"/>
                  </a:lnTo>
                  <a:lnTo>
                    <a:pt x="78" y="9"/>
                  </a:lnTo>
                  <a:lnTo>
                    <a:pt x="64" y="14"/>
                  </a:lnTo>
                  <a:lnTo>
                    <a:pt x="45" y="15"/>
                  </a:lnTo>
                  <a:lnTo>
                    <a:pt x="34" y="15"/>
                  </a:lnTo>
                  <a:lnTo>
                    <a:pt x="19" y="21"/>
                  </a:lnTo>
                  <a:lnTo>
                    <a:pt x="29" y="26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5" y="48"/>
                  </a:lnTo>
                  <a:lnTo>
                    <a:pt x="3" y="56"/>
                  </a:lnTo>
                  <a:lnTo>
                    <a:pt x="0" y="63"/>
                  </a:lnTo>
                  <a:lnTo>
                    <a:pt x="7" y="65"/>
                  </a:lnTo>
                  <a:lnTo>
                    <a:pt x="6" y="74"/>
                  </a:lnTo>
                  <a:lnTo>
                    <a:pt x="11" y="78"/>
                  </a:lnTo>
                  <a:lnTo>
                    <a:pt x="11" y="88"/>
                  </a:lnTo>
                  <a:lnTo>
                    <a:pt x="16" y="95"/>
                  </a:lnTo>
                  <a:lnTo>
                    <a:pt x="22" y="94"/>
                  </a:lnTo>
                  <a:lnTo>
                    <a:pt x="24" y="101"/>
                  </a:lnTo>
                  <a:lnTo>
                    <a:pt x="36" y="105"/>
                  </a:lnTo>
                  <a:lnTo>
                    <a:pt x="44" y="114"/>
                  </a:lnTo>
                  <a:lnTo>
                    <a:pt x="54" y="111"/>
                  </a:lnTo>
                  <a:lnTo>
                    <a:pt x="60" y="107"/>
                  </a:lnTo>
                  <a:lnTo>
                    <a:pt x="68" y="100"/>
                  </a:lnTo>
                  <a:lnTo>
                    <a:pt x="84" y="111"/>
                  </a:lnTo>
                  <a:lnTo>
                    <a:pt x="102" y="113"/>
                  </a:lnTo>
                  <a:lnTo>
                    <a:pt x="121" y="110"/>
                  </a:lnTo>
                  <a:lnTo>
                    <a:pt x="129" y="110"/>
                  </a:lnTo>
                  <a:lnTo>
                    <a:pt x="134" y="11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5" name="Freeform 269">
              <a:extLst>
                <a:ext uri="{FF2B5EF4-FFF2-40B4-BE49-F238E27FC236}">
                  <a16:creationId xmlns:a16="http://schemas.microsoft.com/office/drawing/2014/main" id="{3D7397E5-4CE9-435E-A15A-A1DFF0F10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3961" y="1579063"/>
              <a:ext cx="3678040" cy="1381053"/>
            </a:xfrm>
            <a:custGeom>
              <a:avLst/>
              <a:gdLst>
                <a:gd name="T0" fmla="*/ 354 w 2085"/>
                <a:gd name="T1" fmla="*/ 571 h 783"/>
                <a:gd name="T2" fmla="*/ 487 w 2085"/>
                <a:gd name="T3" fmla="*/ 613 h 783"/>
                <a:gd name="T4" fmla="*/ 575 w 2085"/>
                <a:gd name="T5" fmla="*/ 567 h 783"/>
                <a:gd name="T6" fmla="*/ 718 w 2085"/>
                <a:gd name="T7" fmla="*/ 589 h 783"/>
                <a:gd name="T8" fmla="*/ 848 w 2085"/>
                <a:gd name="T9" fmla="*/ 670 h 783"/>
                <a:gd name="T10" fmla="*/ 953 w 2085"/>
                <a:gd name="T11" fmla="*/ 648 h 783"/>
                <a:gd name="T12" fmla="*/ 1049 w 2085"/>
                <a:gd name="T13" fmla="*/ 634 h 783"/>
                <a:gd name="T14" fmla="*/ 1189 w 2085"/>
                <a:gd name="T15" fmla="*/ 638 h 783"/>
                <a:gd name="T16" fmla="*/ 1259 w 2085"/>
                <a:gd name="T17" fmla="*/ 578 h 783"/>
                <a:gd name="T18" fmla="*/ 1409 w 2085"/>
                <a:gd name="T19" fmla="*/ 667 h 783"/>
                <a:gd name="T20" fmla="*/ 1463 w 2085"/>
                <a:gd name="T21" fmla="*/ 744 h 783"/>
                <a:gd name="T22" fmla="*/ 1531 w 2085"/>
                <a:gd name="T23" fmla="*/ 701 h 783"/>
                <a:gd name="T24" fmla="*/ 1482 w 2085"/>
                <a:gd name="T25" fmla="*/ 573 h 783"/>
                <a:gd name="T26" fmla="*/ 1537 w 2085"/>
                <a:gd name="T27" fmla="*/ 452 h 783"/>
                <a:gd name="T28" fmla="*/ 1683 w 2085"/>
                <a:gd name="T29" fmla="*/ 408 h 783"/>
                <a:gd name="T30" fmla="*/ 1773 w 2085"/>
                <a:gd name="T31" fmla="*/ 421 h 783"/>
                <a:gd name="T32" fmla="*/ 1751 w 2085"/>
                <a:gd name="T33" fmla="*/ 604 h 783"/>
                <a:gd name="T34" fmla="*/ 1814 w 2085"/>
                <a:gd name="T35" fmla="*/ 509 h 783"/>
                <a:gd name="T36" fmla="*/ 1785 w 2085"/>
                <a:gd name="T37" fmla="*/ 478 h 783"/>
                <a:gd name="T38" fmla="*/ 1785 w 2085"/>
                <a:gd name="T39" fmla="*/ 462 h 783"/>
                <a:gd name="T40" fmla="*/ 1797 w 2085"/>
                <a:gd name="T41" fmla="*/ 439 h 783"/>
                <a:gd name="T42" fmla="*/ 1895 w 2085"/>
                <a:gd name="T43" fmla="*/ 405 h 783"/>
                <a:gd name="T44" fmla="*/ 1929 w 2085"/>
                <a:gd name="T45" fmla="*/ 332 h 783"/>
                <a:gd name="T46" fmla="*/ 2005 w 2085"/>
                <a:gd name="T47" fmla="*/ 313 h 783"/>
                <a:gd name="T48" fmla="*/ 2070 w 2085"/>
                <a:gd name="T49" fmla="*/ 305 h 783"/>
                <a:gd name="T50" fmla="*/ 1997 w 2085"/>
                <a:gd name="T51" fmla="*/ 260 h 783"/>
                <a:gd name="T52" fmla="*/ 1865 w 2085"/>
                <a:gd name="T53" fmla="*/ 201 h 783"/>
                <a:gd name="T54" fmla="*/ 1722 w 2085"/>
                <a:gd name="T55" fmla="*/ 199 h 783"/>
                <a:gd name="T56" fmla="*/ 1571 w 2085"/>
                <a:gd name="T57" fmla="*/ 180 h 783"/>
                <a:gd name="T58" fmla="*/ 1409 w 2085"/>
                <a:gd name="T59" fmla="*/ 136 h 783"/>
                <a:gd name="T60" fmla="*/ 1312 w 2085"/>
                <a:gd name="T61" fmla="*/ 165 h 783"/>
                <a:gd name="T62" fmla="*/ 1233 w 2085"/>
                <a:gd name="T63" fmla="*/ 136 h 783"/>
                <a:gd name="T64" fmla="*/ 1020 w 2085"/>
                <a:gd name="T65" fmla="*/ 107 h 783"/>
                <a:gd name="T66" fmla="*/ 1024 w 2085"/>
                <a:gd name="T67" fmla="*/ 51 h 783"/>
                <a:gd name="T68" fmla="*/ 892 w 2085"/>
                <a:gd name="T69" fmla="*/ 0 h 783"/>
                <a:gd name="T70" fmla="*/ 806 w 2085"/>
                <a:gd name="T71" fmla="*/ 53 h 783"/>
                <a:gd name="T72" fmla="*/ 689 w 2085"/>
                <a:gd name="T73" fmla="*/ 75 h 783"/>
                <a:gd name="T74" fmla="*/ 642 w 2085"/>
                <a:gd name="T75" fmla="*/ 142 h 783"/>
                <a:gd name="T76" fmla="*/ 607 w 2085"/>
                <a:gd name="T77" fmla="*/ 144 h 783"/>
                <a:gd name="T78" fmla="*/ 554 w 2085"/>
                <a:gd name="T79" fmla="*/ 137 h 783"/>
                <a:gd name="T80" fmla="*/ 591 w 2085"/>
                <a:gd name="T81" fmla="*/ 210 h 783"/>
                <a:gd name="T82" fmla="*/ 627 w 2085"/>
                <a:gd name="T83" fmla="*/ 256 h 783"/>
                <a:gd name="T84" fmla="*/ 548 w 2085"/>
                <a:gd name="T85" fmla="*/ 291 h 783"/>
                <a:gd name="T86" fmla="*/ 559 w 2085"/>
                <a:gd name="T87" fmla="*/ 256 h 783"/>
                <a:gd name="T88" fmla="*/ 561 w 2085"/>
                <a:gd name="T89" fmla="*/ 243 h 783"/>
                <a:gd name="T90" fmla="*/ 554 w 2085"/>
                <a:gd name="T91" fmla="*/ 225 h 783"/>
                <a:gd name="T92" fmla="*/ 517 w 2085"/>
                <a:gd name="T93" fmla="*/ 109 h 783"/>
                <a:gd name="T94" fmla="*/ 499 w 2085"/>
                <a:gd name="T95" fmla="*/ 228 h 783"/>
                <a:gd name="T96" fmla="*/ 401 w 2085"/>
                <a:gd name="T97" fmla="*/ 218 h 783"/>
                <a:gd name="T98" fmla="*/ 314 w 2085"/>
                <a:gd name="T99" fmla="*/ 233 h 783"/>
                <a:gd name="T100" fmla="*/ 208 w 2085"/>
                <a:gd name="T101" fmla="*/ 237 h 783"/>
                <a:gd name="T102" fmla="*/ 166 w 2085"/>
                <a:gd name="T103" fmla="*/ 298 h 783"/>
                <a:gd name="T104" fmla="*/ 109 w 2085"/>
                <a:gd name="T105" fmla="*/ 322 h 783"/>
                <a:gd name="T106" fmla="*/ 80 w 2085"/>
                <a:gd name="T107" fmla="*/ 289 h 783"/>
                <a:gd name="T108" fmla="*/ 100 w 2085"/>
                <a:gd name="T109" fmla="*/ 233 h 783"/>
                <a:gd name="T110" fmla="*/ 20 w 2085"/>
                <a:gd name="T111" fmla="*/ 311 h 783"/>
                <a:gd name="T112" fmla="*/ 8 w 2085"/>
                <a:gd name="T113" fmla="*/ 427 h 783"/>
                <a:gd name="T114" fmla="*/ 69 w 2085"/>
                <a:gd name="T115" fmla="*/ 584 h 783"/>
                <a:gd name="T116" fmla="*/ 138 w 2085"/>
                <a:gd name="T117" fmla="*/ 740 h 783"/>
                <a:gd name="T118" fmla="*/ 285 w 2085"/>
                <a:gd name="T119" fmla="*/ 77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5" h="783">
                  <a:moveTo>
                    <a:pt x="304" y="721"/>
                  </a:moveTo>
                  <a:lnTo>
                    <a:pt x="316" y="709"/>
                  </a:lnTo>
                  <a:lnTo>
                    <a:pt x="322" y="683"/>
                  </a:lnTo>
                  <a:lnTo>
                    <a:pt x="336" y="668"/>
                  </a:lnTo>
                  <a:lnTo>
                    <a:pt x="334" y="649"/>
                  </a:lnTo>
                  <a:lnTo>
                    <a:pt x="317" y="639"/>
                  </a:lnTo>
                  <a:lnTo>
                    <a:pt x="310" y="622"/>
                  </a:lnTo>
                  <a:lnTo>
                    <a:pt x="354" y="571"/>
                  </a:lnTo>
                  <a:lnTo>
                    <a:pt x="370" y="589"/>
                  </a:lnTo>
                  <a:lnTo>
                    <a:pt x="376" y="576"/>
                  </a:lnTo>
                  <a:lnTo>
                    <a:pt x="395" y="571"/>
                  </a:lnTo>
                  <a:lnTo>
                    <a:pt x="411" y="575"/>
                  </a:lnTo>
                  <a:lnTo>
                    <a:pt x="440" y="576"/>
                  </a:lnTo>
                  <a:lnTo>
                    <a:pt x="475" y="599"/>
                  </a:lnTo>
                  <a:lnTo>
                    <a:pt x="474" y="608"/>
                  </a:lnTo>
                  <a:lnTo>
                    <a:pt x="487" y="613"/>
                  </a:lnTo>
                  <a:lnTo>
                    <a:pt x="506" y="612"/>
                  </a:lnTo>
                  <a:lnTo>
                    <a:pt x="532" y="626"/>
                  </a:lnTo>
                  <a:lnTo>
                    <a:pt x="546" y="631"/>
                  </a:lnTo>
                  <a:lnTo>
                    <a:pt x="553" y="623"/>
                  </a:lnTo>
                  <a:lnTo>
                    <a:pt x="546" y="605"/>
                  </a:lnTo>
                  <a:lnTo>
                    <a:pt x="562" y="596"/>
                  </a:lnTo>
                  <a:lnTo>
                    <a:pt x="579" y="589"/>
                  </a:lnTo>
                  <a:lnTo>
                    <a:pt x="575" y="567"/>
                  </a:lnTo>
                  <a:lnTo>
                    <a:pt x="585" y="566"/>
                  </a:lnTo>
                  <a:lnTo>
                    <a:pt x="604" y="571"/>
                  </a:lnTo>
                  <a:lnTo>
                    <a:pt x="640" y="574"/>
                  </a:lnTo>
                  <a:lnTo>
                    <a:pt x="661" y="569"/>
                  </a:lnTo>
                  <a:lnTo>
                    <a:pt x="689" y="564"/>
                  </a:lnTo>
                  <a:lnTo>
                    <a:pt x="701" y="575"/>
                  </a:lnTo>
                  <a:lnTo>
                    <a:pt x="703" y="587"/>
                  </a:lnTo>
                  <a:lnTo>
                    <a:pt x="718" y="589"/>
                  </a:lnTo>
                  <a:lnTo>
                    <a:pt x="741" y="580"/>
                  </a:lnTo>
                  <a:lnTo>
                    <a:pt x="759" y="580"/>
                  </a:lnTo>
                  <a:lnTo>
                    <a:pt x="781" y="621"/>
                  </a:lnTo>
                  <a:lnTo>
                    <a:pt x="796" y="622"/>
                  </a:lnTo>
                  <a:lnTo>
                    <a:pt x="803" y="633"/>
                  </a:lnTo>
                  <a:lnTo>
                    <a:pt x="826" y="642"/>
                  </a:lnTo>
                  <a:lnTo>
                    <a:pt x="840" y="677"/>
                  </a:lnTo>
                  <a:lnTo>
                    <a:pt x="848" y="670"/>
                  </a:lnTo>
                  <a:lnTo>
                    <a:pt x="867" y="665"/>
                  </a:lnTo>
                  <a:lnTo>
                    <a:pt x="910" y="661"/>
                  </a:lnTo>
                  <a:lnTo>
                    <a:pt x="914" y="667"/>
                  </a:lnTo>
                  <a:lnTo>
                    <a:pt x="930" y="670"/>
                  </a:lnTo>
                  <a:lnTo>
                    <a:pt x="936" y="676"/>
                  </a:lnTo>
                  <a:lnTo>
                    <a:pt x="965" y="673"/>
                  </a:lnTo>
                  <a:lnTo>
                    <a:pt x="958" y="656"/>
                  </a:lnTo>
                  <a:lnTo>
                    <a:pt x="953" y="648"/>
                  </a:lnTo>
                  <a:lnTo>
                    <a:pt x="965" y="647"/>
                  </a:lnTo>
                  <a:lnTo>
                    <a:pt x="965" y="623"/>
                  </a:lnTo>
                  <a:lnTo>
                    <a:pt x="965" y="596"/>
                  </a:lnTo>
                  <a:lnTo>
                    <a:pt x="992" y="607"/>
                  </a:lnTo>
                  <a:lnTo>
                    <a:pt x="1009" y="607"/>
                  </a:lnTo>
                  <a:lnTo>
                    <a:pt x="1022" y="621"/>
                  </a:lnTo>
                  <a:lnTo>
                    <a:pt x="1028" y="634"/>
                  </a:lnTo>
                  <a:lnTo>
                    <a:pt x="1049" y="634"/>
                  </a:lnTo>
                  <a:lnTo>
                    <a:pt x="1081" y="635"/>
                  </a:lnTo>
                  <a:lnTo>
                    <a:pt x="1098" y="645"/>
                  </a:lnTo>
                  <a:lnTo>
                    <a:pt x="1112" y="649"/>
                  </a:lnTo>
                  <a:lnTo>
                    <a:pt x="1115" y="661"/>
                  </a:lnTo>
                  <a:lnTo>
                    <a:pt x="1153" y="655"/>
                  </a:lnTo>
                  <a:lnTo>
                    <a:pt x="1159" y="645"/>
                  </a:lnTo>
                  <a:lnTo>
                    <a:pt x="1172" y="653"/>
                  </a:lnTo>
                  <a:lnTo>
                    <a:pt x="1189" y="638"/>
                  </a:lnTo>
                  <a:lnTo>
                    <a:pt x="1203" y="637"/>
                  </a:lnTo>
                  <a:lnTo>
                    <a:pt x="1215" y="644"/>
                  </a:lnTo>
                  <a:lnTo>
                    <a:pt x="1226" y="655"/>
                  </a:lnTo>
                  <a:lnTo>
                    <a:pt x="1246" y="655"/>
                  </a:lnTo>
                  <a:lnTo>
                    <a:pt x="1249" y="628"/>
                  </a:lnTo>
                  <a:lnTo>
                    <a:pt x="1260" y="618"/>
                  </a:lnTo>
                  <a:lnTo>
                    <a:pt x="1251" y="593"/>
                  </a:lnTo>
                  <a:lnTo>
                    <a:pt x="1259" y="578"/>
                  </a:lnTo>
                  <a:lnTo>
                    <a:pt x="1320" y="579"/>
                  </a:lnTo>
                  <a:lnTo>
                    <a:pt x="1334" y="595"/>
                  </a:lnTo>
                  <a:lnTo>
                    <a:pt x="1348" y="607"/>
                  </a:lnTo>
                  <a:lnTo>
                    <a:pt x="1359" y="621"/>
                  </a:lnTo>
                  <a:lnTo>
                    <a:pt x="1362" y="638"/>
                  </a:lnTo>
                  <a:lnTo>
                    <a:pt x="1373" y="651"/>
                  </a:lnTo>
                  <a:lnTo>
                    <a:pt x="1398" y="656"/>
                  </a:lnTo>
                  <a:lnTo>
                    <a:pt x="1409" y="667"/>
                  </a:lnTo>
                  <a:lnTo>
                    <a:pt x="1421" y="675"/>
                  </a:lnTo>
                  <a:lnTo>
                    <a:pt x="1427" y="684"/>
                  </a:lnTo>
                  <a:lnTo>
                    <a:pt x="1442" y="685"/>
                  </a:lnTo>
                  <a:lnTo>
                    <a:pt x="1467" y="681"/>
                  </a:lnTo>
                  <a:lnTo>
                    <a:pt x="1472" y="688"/>
                  </a:lnTo>
                  <a:lnTo>
                    <a:pt x="1475" y="701"/>
                  </a:lnTo>
                  <a:lnTo>
                    <a:pt x="1464" y="708"/>
                  </a:lnTo>
                  <a:lnTo>
                    <a:pt x="1463" y="744"/>
                  </a:lnTo>
                  <a:lnTo>
                    <a:pt x="1449" y="742"/>
                  </a:lnTo>
                  <a:lnTo>
                    <a:pt x="1442" y="757"/>
                  </a:lnTo>
                  <a:lnTo>
                    <a:pt x="1442" y="773"/>
                  </a:lnTo>
                  <a:lnTo>
                    <a:pt x="1457" y="776"/>
                  </a:lnTo>
                  <a:lnTo>
                    <a:pt x="1475" y="782"/>
                  </a:lnTo>
                  <a:lnTo>
                    <a:pt x="1498" y="764"/>
                  </a:lnTo>
                  <a:lnTo>
                    <a:pt x="1516" y="735"/>
                  </a:lnTo>
                  <a:lnTo>
                    <a:pt x="1531" y="701"/>
                  </a:lnTo>
                  <a:lnTo>
                    <a:pt x="1544" y="667"/>
                  </a:lnTo>
                  <a:lnTo>
                    <a:pt x="1537" y="634"/>
                  </a:lnTo>
                  <a:lnTo>
                    <a:pt x="1542" y="624"/>
                  </a:lnTo>
                  <a:lnTo>
                    <a:pt x="1538" y="588"/>
                  </a:lnTo>
                  <a:lnTo>
                    <a:pt x="1523" y="566"/>
                  </a:lnTo>
                  <a:lnTo>
                    <a:pt x="1499" y="558"/>
                  </a:lnTo>
                  <a:lnTo>
                    <a:pt x="1492" y="572"/>
                  </a:lnTo>
                  <a:lnTo>
                    <a:pt x="1482" y="573"/>
                  </a:lnTo>
                  <a:lnTo>
                    <a:pt x="1480" y="560"/>
                  </a:lnTo>
                  <a:lnTo>
                    <a:pt x="1457" y="548"/>
                  </a:lnTo>
                  <a:lnTo>
                    <a:pt x="1453" y="537"/>
                  </a:lnTo>
                  <a:lnTo>
                    <a:pt x="1467" y="523"/>
                  </a:lnTo>
                  <a:lnTo>
                    <a:pt x="1483" y="497"/>
                  </a:lnTo>
                  <a:lnTo>
                    <a:pt x="1492" y="478"/>
                  </a:lnTo>
                  <a:lnTo>
                    <a:pt x="1503" y="461"/>
                  </a:lnTo>
                  <a:lnTo>
                    <a:pt x="1537" y="452"/>
                  </a:lnTo>
                  <a:lnTo>
                    <a:pt x="1564" y="450"/>
                  </a:lnTo>
                  <a:lnTo>
                    <a:pt x="1602" y="454"/>
                  </a:lnTo>
                  <a:lnTo>
                    <a:pt x="1610" y="439"/>
                  </a:lnTo>
                  <a:lnTo>
                    <a:pt x="1637" y="446"/>
                  </a:lnTo>
                  <a:lnTo>
                    <a:pt x="1637" y="455"/>
                  </a:lnTo>
                  <a:lnTo>
                    <a:pt x="1675" y="450"/>
                  </a:lnTo>
                  <a:lnTo>
                    <a:pt x="1677" y="432"/>
                  </a:lnTo>
                  <a:lnTo>
                    <a:pt x="1683" y="408"/>
                  </a:lnTo>
                  <a:lnTo>
                    <a:pt x="1691" y="394"/>
                  </a:lnTo>
                  <a:lnTo>
                    <a:pt x="1728" y="394"/>
                  </a:lnTo>
                  <a:lnTo>
                    <a:pt x="1741" y="410"/>
                  </a:lnTo>
                  <a:lnTo>
                    <a:pt x="1749" y="413"/>
                  </a:lnTo>
                  <a:lnTo>
                    <a:pt x="1762" y="391"/>
                  </a:lnTo>
                  <a:lnTo>
                    <a:pt x="1771" y="387"/>
                  </a:lnTo>
                  <a:lnTo>
                    <a:pt x="1781" y="405"/>
                  </a:lnTo>
                  <a:lnTo>
                    <a:pt x="1773" y="421"/>
                  </a:lnTo>
                  <a:lnTo>
                    <a:pt x="1753" y="437"/>
                  </a:lnTo>
                  <a:lnTo>
                    <a:pt x="1736" y="463"/>
                  </a:lnTo>
                  <a:lnTo>
                    <a:pt x="1720" y="483"/>
                  </a:lnTo>
                  <a:lnTo>
                    <a:pt x="1718" y="512"/>
                  </a:lnTo>
                  <a:lnTo>
                    <a:pt x="1722" y="543"/>
                  </a:lnTo>
                  <a:lnTo>
                    <a:pt x="1734" y="564"/>
                  </a:lnTo>
                  <a:lnTo>
                    <a:pt x="1741" y="589"/>
                  </a:lnTo>
                  <a:lnTo>
                    <a:pt x="1751" y="604"/>
                  </a:lnTo>
                  <a:lnTo>
                    <a:pt x="1763" y="612"/>
                  </a:lnTo>
                  <a:lnTo>
                    <a:pt x="1777" y="589"/>
                  </a:lnTo>
                  <a:lnTo>
                    <a:pt x="1791" y="561"/>
                  </a:lnTo>
                  <a:lnTo>
                    <a:pt x="1791" y="545"/>
                  </a:lnTo>
                  <a:lnTo>
                    <a:pt x="1805" y="545"/>
                  </a:lnTo>
                  <a:lnTo>
                    <a:pt x="1803" y="526"/>
                  </a:lnTo>
                  <a:lnTo>
                    <a:pt x="1805" y="511"/>
                  </a:lnTo>
                  <a:lnTo>
                    <a:pt x="1814" y="509"/>
                  </a:lnTo>
                  <a:lnTo>
                    <a:pt x="1808" y="498"/>
                  </a:lnTo>
                  <a:lnTo>
                    <a:pt x="1792" y="480"/>
                  </a:lnTo>
                  <a:lnTo>
                    <a:pt x="1790" y="480"/>
                  </a:lnTo>
                  <a:lnTo>
                    <a:pt x="1789" y="480"/>
                  </a:lnTo>
                  <a:lnTo>
                    <a:pt x="1788" y="480"/>
                  </a:lnTo>
                  <a:lnTo>
                    <a:pt x="1787" y="479"/>
                  </a:lnTo>
                  <a:lnTo>
                    <a:pt x="1786" y="478"/>
                  </a:lnTo>
                  <a:lnTo>
                    <a:pt x="1785" y="478"/>
                  </a:lnTo>
                  <a:lnTo>
                    <a:pt x="1785" y="477"/>
                  </a:lnTo>
                  <a:lnTo>
                    <a:pt x="1783" y="476"/>
                  </a:lnTo>
                  <a:lnTo>
                    <a:pt x="1783" y="475"/>
                  </a:lnTo>
                  <a:lnTo>
                    <a:pt x="1783" y="472"/>
                  </a:lnTo>
                  <a:lnTo>
                    <a:pt x="1783" y="469"/>
                  </a:lnTo>
                  <a:lnTo>
                    <a:pt x="1784" y="467"/>
                  </a:lnTo>
                  <a:lnTo>
                    <a:pt x="1784" y="465"/>
                  </a:lnTo>
                  <a:lnTo>
                    <a:pt x="1785" y="462"/>
                  </a:lnTo>
                  <a:lnTo>
                    <a:pt x="1785" y="460"/>
                  </a:lnTo>
                  <a:lnTo>
                    <a:pt x="1786" y="458"/>
                  </a:lnTo>
                  <a:lnTo>
                    <a:pt x="1787" y="455"/>
                  </a:lnTo>
                  <a:lnTo>
                    <a:pt x="1787" y="454"/>
                  </a:lnTo>
                  <a:lnTo>
                    <a:pt x="1787" y="452"/>
                  </a:lnTo>
                  <a:lnTo>
                    <a:pt x="1787" y="451"/>
                  </a:lnTo>
                  <a:lnTo>
                    <a:pt x="1788" y="450"/>
                  </a:lnTo>
                  <a:lnTo>
                    <a:pt x="1797" y="439"/>
                  </a:lnTo>
                  <a:lnTo>
                    <a:pt x="1820" y="428"/>
                  </a:lnTo>
                  <a:lnTo>
                    <a:pt x="1832" y="419"/>
                  </a:lnTo>
                  <a:lnTo>
                    <a:pt x="1851" y="416"/>
                  </a:lnTo>
                  <a:lnTo>
                    <a:pt x="1862" y="419"/>
                  </a:lnTo>
                  <a:lnTo>
                    <a:pt x="1872" y="432"/>
                  </a:lnTo>
                  <a:lnTo>
                    <a:pt x="1880" y="438"/>
                  </a:lnTo>
                  <a:lnTo>
                    <a:pt x="1887" y="412"/>
                  </a:lnTo>
                  <a:lnTo>
                    <a:pt x="1895" y="405"/>
                  </a:lnTo>
                  <a:lnTo>
                    <a:pt x="1898" y="391"/>
                  </a:lnTo>
                  <a:lnTo>
                    <a:pt x="1918" y="392"/>
                  </a:lnTo>
                  <a:lnTo>
                    <a:pt x="1937" y="378"/>
                  </a:lnTo>
                  <a:lnTo>
                    <a:pt x="1948" y="376"/>
                  </a:lnTo>
                  <a:lnTo>
                    <a:pt x="1969" y="384"/>
                  </a:lnTo>
                  <a:lnTo>
                    <a:pt x="1974" y="373"/>
                  </a:lnTo>
                  <a:lnTo>
                    <a:pt x="1955" y="349"/>
                  </a:lnTo>
                  <a:lnTo>
                    <a:pt x="1929" y="332"/>
                  </a:lnTo>
                  <a:lnTo>
                    <a:pt x="1939" y="323"/>
                  </a:lnTo>
                  <a:lnTo>
                    <a:pt x="1957" y="311"/>
                  </a:lnTo>
                  <a:lnTo>
                    <a:pt x="1950" y="302"/>
                  </a:lnTo>
                  <a:lnTo>
                    <a:pt x="1950" y="286"/>
                  </a:lnTo>
                  <a:lnTo>
                    <a:pt x="1967" y="281"/>
                  </a:lnTo>
                  <a:lnTo>
                    <a:pt x="1973" y="298"/>
                  </a:lnTo>
                  <a:lnTo>
                    <a:pt x="1978" y="311"/>
                  </a:lnTo>
                  <a:lnTo>
                    <a:pt x="2005" y="313"/>
                  </a:lnTo>
                  <a:lnTo>
                    <a:pt x="2016" y="325"/>
                  </a:lnTo>
                  <a:lnTo>
                    <a:pt x="2035" y="326"/>
                  </a:lnTo>
                  <a:lnTo>
                    <a:pt x="2046" y="341"/>
                  </a:lnTo>
                  <a:lnTo>
                    <a:pt x="2055" y="344"/>
                  </a:lnTo>
                  <a:lnTo>
                    <a:pt x="2068" y="332"/>
                  </a:lnTo>
                  <a:lnTo>
                    <a:pt x="2055" y="317"/>
                  </a:lnTo>
                  <a:lnTo>
                    <a:pt x="2059" y="305"/>
                  </a:lnTo>
                  <a:lnTo>
                    <a:pt x="2070" y="305"/>
                  </a:lnTo>
                  <a:lnTo>
                    <a:pt x="2081" y="300"/>
                  </a:lnTo>
                  <a:lnTo>
                    <a:pt x="2084" y="282"/>
                  </a:lnTo>
                  <a:lnTo>
                    <a:pt x="2057" y="282"/>
                  </a:lnTo>
                  <a:lnTo>
                    <a:pt x="2041" y="271"/>
                  </a:lnTo>
                  <a:lnTo>
                    <a:pt x="2018" y="275"/>
                  </a:lnTo>
                  <a:lnTo>
                    <a:pt x="2012" y="284"/>
                  </a:lnTo>
                  <a:lnTo>
                    <a:pt x="2003" y="268"/>
                  </a:lnTo>
                  <a:lnTo>
                    <a:pt x="1997" y="260"/>
                  </a:lnTo>
                  <a:lnTo>
                    <a:pt x="1976" y="254"/>
                  </a:lnTo>
                  <a:lnTo>
                    <a:pt x="1973" y="242"/>
                  </a:lnTo>
                  <a:lnTo>
                    <a:pt x="1944" y="242"/>
                  </a:lnTo>
                  <a:lnTo>
                    <a:pt x="1931" y="227"/>
                  </a:lnTo>
                  <a:lnTo>
                    <a:pt x="1912" y="216"/>
                  </a:lnTo>
                  <a:lnTo>
                    <a:pt x="1894" y="215"/>
                  </a:lnTo>
                  <a:lnTo>
                    <a:pt x="1874" y="207"/>
                  </a:lnTo>
                  <a:lnTo>
                    <a:pt x="1865" y="201"/>
                  </a:lnTo>
                  <a:lnTo>
                    <a:pt x="1846" y="194"/>
                  </a:lnTo>
                  <a:lnTo>
                    <a:pt x="1819" y="194"/>
                  </a:lnTo>
                  <a:lnTo>
                    <a:pt x="1787" y="191"/>
                  </a:lnTo>
                  <a:lnTo>
                    <a:pt x="1783" y="210"/>
                  </a:lnTo>
                  <a:lnTo>
                    <a:pt x="1768" y="213"/>
                  </a:lnTo>
                  <a:lnTo>
                    <a:pt x="1759" y="204"/>
                  </a:lnTo>
                  <a:lnTo>
                    <a:pt x="1743" y="207"/>
                  </a:lnTo>
                  <a:lnTo>
                    <a:pt x="1722" y="199"/>
                  </a:lnTo>
                  <a:lnTo>
                    <a:pt x="1687" y="204"/>
                  </a:lnTo>
                  <a:lnTo>
                    <a:pt x="1679" y="216"/>
                  </a:lnTo>
                  <a:lnTo>
                    <a:pt x="1667" y="212"/>
                  </a:lnTo>
                  <a:lnTo>
                    <a:pt x="1650" y="198"/>
                  </a:lnTo>
                  <a:lnTo>
                    <a:pt x="1634" y="181"/>
                  </a:lnTo>
                  <a:lnTo>
                    <a:pt x="1594" y="172"/>
                  </a:lnTo>
                  <a:lnTo>
                    <a:pt x="1581" y="176"/>
                  </a:lnTo>
                  <a:lnTo>
                    <a:pt x="1571" y="180"/>
                  </a:lnTo>
                  <a:lnTo>
                    <a:pt x="1549" y="176"/>
                  </a:lnTo>
                  <a:lnTo>
                    <a:pt x="1522" y="162"/>
                  </a:lnTo>
                  <a:lnTo>
                    <a:pt x="1504" y="154"/>
                  </a:lnTo>
                  <a:lnTo>
                    <a:pt x="1501" y="146"/>
                  </a:lnTo>
                  <a:lnTo>
                    <a:pt x="1458" y="146"/>
                  </a:lnTo>
                  <a:lnTo>
                    <a:pt x="1446" y="151"/>
                  </a:lnTo>
                  <a:lnTo>
                    <a:pt x="1433" y="136"/>
                  </a:lnTo>
                  <a:lnTo>
                    <a:pt x="1409" y="136"/>
                  </a:lnTo>
                  <a:lnTo>
                    <a:pt x="1399" y="123"/>
                  </a:lnTo>
                  <a:lnTo>
                    <a:pt x="1386" y="131"/>
                  </a:lnTo>
                  <a:lnTo>
                    <a:pt x="1373" y="140"/>
                  </a:lnTo>
                  <a:lnTo>
                    <a:pt x="1381" y="159"/>
                  </a:lnTo>
                  <a:lnTo>
                    <a:pt x="1363" y="163"/>
                  </a:lnTo>
                  <a:lnTo>
                    <a:pt x="1341" y="159"/>
                  </a:lnTo>
                  <a:lnTo>
                    <a:pt x="1323" y="158"/>
                  </a:lnTo>
                  <a:lnTo>
                    <a:pt x="1312" y="165"/>
                  </a:lnTo>
                  <a:lnTo>
                    <a:pt x="1296" y="157"/>
                  </a:lnTo>
                  <a:lnTo>
                    <a:pt x="1287" y="147"/>
                  </a:lnTo>
                  <a:lnTo>
                    <a:pt x="1285" y="163"/>
                  </a:lnTo>
                  <a:lnTo>
                    <a:pt x="1262" y="165"/>
                  </a:lnTo>
                  <a:lnTo>
                    <a:pt x="1233" y="156"/>
                  </a:lnTo>
                  <a:lnTo>
                    <a:pt x="1215" y="149"/>
                  </a:lnTo>
                  <a:lnTo>
                    <a:pt x="1220" y="140"/>
                  </a:lnTo>
                  <a:lnTo>
                    <a:pt x="1233" y="136"/>
                  </a:lnTo>
                  <a:lnTo>
                    <a:pt x="1223" y="116"/>
                  </a:lnTo>
                  <a:lnTo>
                    <a:pt x="1199" y="107"/>
                  </a:lnTo>
                  <a:lnTo>
                    <a:pt x="1168" y="109"/>
                  </a:lnTo>
                  <a:lnTo>
                    <a:pt x="1159" y="133"/>
                  </a:lnTo>
                  <a:lnTo>
                    <a:pt x="1134" y="125"/>
                  </a:lnTo>
                  <a:lnTo>
                    <a:pt x="1113" y="115"/>
                  </a:lnTo>
                  <a:lnTo>
                    <a:pt x="1081" y="107"/>
                  </a:lnTo>
                  <a:lnTo>
                    <a:pt x="1020" y="107"/>
                  </a:lnTo>
                  <a:lnTo>
                    <a:pt x="999" y="107"/>
                  </a:lnTo>
                  <a:lnTo>
                    <a:pt x="978" y="116"/>
                  </a:lnTo>
                  <a:lnTo>
                    <a:pt x="948" y="126"/>
                  </a:lnTo>
                  <a:lnTo>
                    <a:pt x="964" y="109"/>
                  </a:lnTo>
                  <a:lnTo>
                    <a:pt x="993" y="93"/>
                  </a:lnTo>
                  <a:lnTo>
                    <a:pt x="1005" y="87"/>
                  </a:lnTo>
                  <a:lnTo>
                    <a:pt x="1020" y="72"/>
                  </a:lnTo>
                  <a:lnTo>
                    <a:pt x="1024" y="51"/>
                  </a:lnTo>
                  <a:lnTo>
                    <a:pt x="1003" y="42"/>
                  </a:lnTo>
                  <a:lnTo>
                    <a:pt x="994" y="29"/>
                  </a:lnTo>
                  <a:lnTo>
                    <a:pt x="947" y="25"/>
                  </a:lnTo>
                  <a:lnTo>
                    <a:pt x="938" y="35"/>
                  </a:lnTo>
                  <a:lnTo>
                    <a:pt x="922" y="27"/>
                  </a:lnTo>
                  <a:lnTo>
                    <a:pt x="916" y="15"/>
                  </a:lnTo>
                  <a:lnTo>
                    <a:pt x="903" y="6"/>
                  </a:lnTo>
                  <a:lnTo>
                    <a:pt x="892" y="0"/>
                  </a:lnTo>
                  <a:lnTo>
                    <a:pt x="869" y="9"/>
                  </a:lnTo>
                  <a:lnTo>
                    <a:pt x="863" y="29"/>
                  </a:lnTo>
                  <a:lnTo>
                    <a:pt x="859" y="36"/>
                  </a:lnTo>
                  <a:lnTo>
                    <a:pt x="870" y="40"/>
                  </a:lnTo>
                  <a:lnTo>
                    <a:pt x="853" y="48"/>
                  </a:lnTo>
                  <a:lnTo>
                    <a:pt x="829" y="43"/>
                  </a:lnTo>
                  <a:lnTo>
                    <a:pt x="814" y="46"/>
                  </a:lnTo>
                  <a:lnTo>
                    <a:pt x="806" y="53"/>
                  </a:lnTo>
                  <a:lnTo>
                    <a:pt x="796" y="41"/>
                  </a:lnTo>
                  <a:lnTo>
                    <a:pt x="781" y="47"/>
                  </a:lnTo>
                  <a:lnTo>
                    <a:pt x="770" y="43"/>
                  </a:lnTo>
                  <a:lnTo>
                    <a:pt x="769" y="55"/>
                  </a:lnTo>
                  <a:lnTo>
                    <a:pt x="743" y="57"/>
                  </a:lnTo>
                  <a:lnTo>
                    <a:pt x="721" y="59"/>
                  </a:lnTo>
                  <a:lnTo>
                    <a:pt x="706" y="69"/>
                  </a:lnTo>
                  <a:lnTo>
                    <a:pt x="689" y="75"/>
                  </a:lnTo>
                  <a:lnTo>
                    <a:pt x="689" y="87"/>
                  </a:lnTo>
                  <a:lnTo>
                    <a:pt x="702" y="91"/>
                  </a:lnTo>
                  <a:lnTo>
                    <a:pt x="706" y="107"/>
                  </a:lnTo>
                  <a:lnTo>
                    <a:pt x="683" y="104"/>
                  </a:lnTo>
                  <a:lnTo>
                    <a:pt x="654" y="106"/>
                  </a:lnTo>
                  <a:lnTo>
                    <a:pt x="638" y="112"/>
                  </a:lnTo>
                  <a:lnTo>
                    <a:pt x="634" y="129"/>
                  </a:lnTo>
                  <a:lnTo>
                    <a:pt x="642" y="142"/>
                  </a:lnTo>
                  <a:lnTo>
                    <a:pt x="654" y="143"/>
                  </a:lnTo>
                  <a:lnTo>
                    <a:pt x="664" y="156"/>
                  </a:lnTo>
                  <a:lnTo>
                    <a:pt x="674" y="172"/>
                  </a:lnTo>
                  <a:lnTo>
                    <a:pt x="672" y="184"/>
                  </a:lnTo>
                  <a:lnTo>
                    <a:pt x="651" y="163"/>
                  </a:lnTo>
                  <a:lnTo>
                    <a:pt x="630" y="157"/>
                  </a:lnTo>
                  <a:lnTo>
                    <a:pt x="620" y="143"/>
                  </a:lnTo>
                  <a:lnTo>
                    <a:pt x="607" y="144"/>
                  </a:lnTo>
                  <a:lnTo>
                    <a:pt x="601" y="161"/>
                  </a:lnTo>
                  <a:lnTo>
                    <a:pt x="607" y="170"/>
                  </a:lnTo>
                  <a:lnTo>
                    <a:pt x="609" y="178"/>
                  </a:lnTo>
                  <a:lnTo>
                    <a:pt x="591" y="172"/>
                  </a:lnTo>
                  <a:lnTo>
                    <a:pt x="573" y="157"/>
                  </a:lnTo>
                  <a:lnTo>
                    <a:pt x="571" y="138"/>
                  </a:lnTo>
                  <a:lnTo>
                    <a:pt x="564" y="127"/>
                  </a:lnTo>
                  <a:lnTo>
                    <a:pt x="554" y="137"/>
                  </a:lnTo>
                  <a:lnTo>
                    <a:pt x="557" y="152"/>
                  </a:lnTo>
                  <a:lnTo>
                    <a:pt x="554" y="162"/>
                  </a:lnTo>
                  <a:lnTo>
                    <a:pt x="557" y="172"/>
                  </a:lnTo>
                  <a:lnTo>
                    <a:pt x="564" y="175"/>
                  </a:lnTo>
                  <a:lnTo>
                    <a:pt x="567" y="202"/>
                  </a:lnTo>
                  <a:lnTo>
                    <a:pt x="570" y="216"/>
                  </a:lnTo>
                  <a:lnTo>
                    <a:pt x="588" y="218"/>
                  </a:lnTo>
                  <a:lnTo>
                    <a:pt x="591" y="210"/>
                  </a:lnTo>
                  <a:lnTo>
                    <a:pt x="605" y="216"/>
                  </a:lnTo>
                  <a:lnTo>
                    <a:pt x="614" y="220"/>
                  </a:lnTo>
                  <a:lnTo>
                    <a:pt x="620" y="228"/>
                  </a:lnTo>
                  <a:lnTo>
                    <a:pt x="623" y="242"/>
                  </a:lnTo>
                  <a:lnTo>
                    <a:pt x="631" y="249"/>
                  </a:lnTo>
                  <a:lnTo>
                    <a:pt x="640" y="253"/>
                  </a:lnTo>
                  <a:lnTo>
                    <a:pt x="640" y="264"/>
                  </a:lnTo>
                  <a:lnTo>
                    <a:pt x="627" y="256"/>
                  </a:lnTo>
                  <a:lnTo>
                    <a:pt x="617" y="244"/>
                  </a:lnTo>
                  <a:lnTo>
                    <a:pt x="602" y="233"/>
                  </a:lnTo>
                  <a:lnTo>
                    <a:pt x="586" y="233"/>
                  </a:lnTo>
                  <a:lnTo>
                    <a:pt x="585" y="238"/>
                  </a:lnTo>
                  <a:lnTo>
                    <a:pt x="582" y="249"/>
                  </a:lnTo>
                  <a:lnTo>
                    <a:pt x="575" y="265"/>
                  </a:lnTo>
                  <a:lnTo>
                    <a:pt x="564" y="284"/>
                  </a:lnTo>
                  <a:lnTo>
                    <a:pt x="548" y="291"/>
                  </a:lnTo>
                  <a:lnTo>
                    <a:pt x="525" y="283"/>
                  </a:lnTo>
                  <a:lnTo>
                    <a:pt x="528" y="275"/>
                  </a:lnTo>
                  <a:lnTo>
                    <a:pt x="543" y="270"/>
                  </a:lnTo>
                  <a:lnTo>
                    <a:pt x="557" y="262"/>
                  </a:lnTo>
                  <a:lnTo>
                    <a:pt x="557" y="261"/>
                  </a:lnTo>
                  <a:lnTo>
                    <a:pt x="558" y="260"/>
                  </a:lnTo>
                  <a:lnTo>
                    <a:pt x="559" y="258"/>
                  </a:lnTo>
                  <a:lnTo>
                    <a:pt x="559" y="256"/>
                  </a:lnTo>
                  <a:lnTo>
                    <a:pt x="560" y="254"/>
                  </a:lnTo>
                  <a:lnTo>
                    <a:pt x="561" y="253"/>
                  </a:lnTo>
                  <a:lnTo>
                    <a:pt x="561" y="250"/>
                  </a:lnTo>
                  <a:lnTo>
                    <a:pt x="561" y="249"/>
                  </a:lnTo>
                  <a:lnTo>
                    <a:pt x="561" y="247"/>
                  </a:lnTo>
                  <a:lnTo>
                    <a:pt x="562" y="246"/>
                  </a:lnTo>
                  <a:lnTo>
                    <a:pt x="561" y="244"/>
                  </a:lnTo>
                  <a:lnTo>
                    <a:pt x="561" y="243"/>
                  </a:lnTo>
                  <a:lnTo>
                    <a:pt x="561" y="241"/>
                  </a:lnTo>
                  <a:lnTo>
                    <a:pt x="560" y="238"/>
                  </a:lnTo>
                  <a:lnTo>
                    <a:pt x="559" y="235"/>
                  </a:lnTo>
                  <a:lnTo>
                    <a:pt x="558" y="233"/>
                  </a:lnTo>
                  <a:lnTo>
                    <a:pt x="557" y="231"/>
                  </a:lnTo>
                  <a:lnTo>
                    <a:pt x="556" y="228"/>
                  </a:lnTo>
                  <a:lnTo>
                    <a:pt x="555" y="227"/>
                  </a:lnTo>
                  <a:lnTo>
                    <a:pt x="554" y="225"/>
                  </a:lnTo>
                  <a:lnTo>
                    <a:pt x="554" y="224"/>
                  </a:lnTo>
                  <a:lnTo>
                    <a:pt x="550" y="209"/>
                  </a:lnTo>
                  <a:lnTo>
                    <a:pt x="550" y="198"/>
                  </a:lnTo>
                  <a:lnTo>
                    <a:pt x="545" y="184"/>
                  </a:lnTo>
                  <a:lnTo>
                    <a:pt x="541" y="167"/>
                  </a:lnTo>
                  <a:lnTo>
                    <a:pt x="535" y="142"/>
                  </a:lnTo>
                  <a:lnTo>
                    <a:pt x="530" y="123"/>
                  </a:lnTo>
                  <a:lnTo>
                    <a:pt x="517" y="109"/>
                  </a:lnTo>
                  <a:lnTo>
                    <a:pt x="498" y="110"/>
                  </a:lnTo>
                  <a:lnTo>
                    <a:pt x="488" y="135"/>
                  </a:lnTo>
                  <a:lnTo>
                    <a:pt x="485" y="159"/>
                  </a:lnTo>
                  <a:lnTo>
                    <a:pt x="469" y="170"/>
                  </a:lnTo>
                  <a:lnTo>
                    <a:pt x="470" y="186"/>
                  </a:lnTo>
                  <a:lnTo>
                    <a:pt x="480" y="201"/>
                  </a:lnTo>
                  <a:lnTo>
                    <a:pt x="491" y="216"/>
                  </a:lnTo>
                  <a:lnTo>
                    <a:pt x="499" y="228"/>
                  </a:lnTo>
                  <a:lnTo>
                    <a:pt x="503" y="239"/>
                  </a:lnTo>
                  <a:lnTo>
                    <a:pt x="490" y="244"/>
                  </a:lnTo>
                  <a:lnTo>
                    <a:pt x="476" y="226"/>
                  </a:lnTo>
                  <a:lnTo>
                    <a:pt x="452" y="212"/>
                  </a:lnTo>
                  <a:lnTo>
                    <a:pt x="424" y="204"/>
                  </a:lnTo>
                  <a:lnTo>
                    <a:pt x="399" y="204"/>
                  </a:lnTo>
                  <a:lnTo>
                    <a:pt x="393" y="213"/>
                  </a:lnTo>
                  <a:lnTo>
                    <a:pt x="401" y="218"/>
                  </a:lnTo>
                  <a:lnTo>
                    <a:pt x="399" y="237"/>
                  </a:lnTo>
                  <a:lnTo>
                    <a:pt x="387" y="241"/>
                  </a:lnTo>
                  <a:lnTo>
                    <a:pt x="384" y="224"/>
                  </a:lnTo>
                  <a:lnTo>
                    <a:pt x="373" y="224"/>
                  </a:lnTo>
                  <a:lnTo>
                    <a:pt x="364" y="236"/>
                  </a:lnTo>
                  <a:lnTo>
                    <a:pt x="333" y="236"/>
                  </a:lnTo>
                  <a:lnTo>
                    <a:pt x="322" y="249"/>
                  </a:lnTo>
                  <a:lnTo>
                    <a:pt x="314" y="233"/>
                  </a:lnTo>
                  <a:lnTo>
                    <a:pt x="303" y="236"/>
                  </a:lnTo>
                  <a:lnTo>
                    <a:pt x="287" y="243"/>
                  </a:lnTo>
                  <a:lnTo>
                    <a:pt x="270" y="249"/>
                  </a:lnTo>
                  <a:lnTo>
                    <a:pt x="251" y="267"/>
                  </a:lnTo>
                  <a:lnTo>
                    <a:pt x="230" y="277"/>
                  </a:lnTo>
                  <a:lnTo>
                    <a:pt x="223" y="264"/>
                  </a:lnTo>
                  <a:lnTo>
                    <a:pt x="223" y="252"/>
                  </a:lnTo>
                  <a:lnTo>
                    <a:pt x="208" y="237"/>
                  </a:lnTo>
                  <a:lnTo>
                    <a:pt x="187" y="239"/>
                  </a:lnTo>
                  <a:lnTo>
                    <a:pt x="192" y="252"/>
                  </a:lnTo>
                  <a:lnTo>
                    <a:pt x="197" y="267"/>
                  </a:lnTo>
                  <a:lnTo>
                    <a:pt x="203" y="281"/>
                  </a:lnTo>
                  <a:lnTo>
                    <a:pt x="204" y="298"/>
                  </a:lnTo>
                  <a:lnTo>
                    <a:pt x="190" y="291"/>
                  </a:lnTo>
                  <a:lnTo>
                    <a:pt x="175" y="288"/>
                  </a:lnTo>
                  <a:lnTo>
                    <a:pt x="166" y="298"/>
                  </a:lnTo>
                  <a:lnTo>
                    <a:pt x="147" y="304"/>
                  </a:lnTo>
                  <a:lnTo>
                    <a:pt x="146" y="316"/>
                  </a:lnTo>
                  <a:lnTo>
                    <a:pt x="157" y="322"/>
                  </a:lnTo>
                  <a:lnTo>
                    <a:pt x="153" y="338"/>
                  </a:lnTo>
                  <a:lnTo>
                    <a:pt x="138" y="338"/>
                  </a:lnTo>
                  <a:lnTo>
                    <a:pt x="138" y="322"/>
                  </a:lnTo>
                  <a:lnTo>
                    <a:pt x="124" y="316"/>
                  </a:lnTo>
                  <a:lnTo>
                    <a:pt x="109" y="322"/>
                  </a:lnTo>
                  <a:lnTo>
                    <a:pt x="111" y="334"/>
                  </a:lnTo>
                  <a:lnTo>
                    <a:pt x="121" y="338"/>
                  </a:lnTo>
                  <a:lnTo>
                    <a:pt x="125" y="344"/>
                  </a:lnTo>
                  <a:lnTo>
                    <a:pt x="117" y="352"/>
                  </a:lnTo>
                  <a:lnTo>
                    <a:pt x="102" y="341"/>
                  </a:lnTo>
                  <a:lnTo>
                    <a:pt x="91" y="326"/>
                  </a:lnTo>
                  <a:lnTo>
                    <a:pt x="83" y="311"/>
                  </a:lnTo>
                  <a:lnTo>
                    <a:pt x="80" y="289"/>
                  </a:lnTo>
                  <a:lnTo>
                    <a:pt x="74" y="281"/>
                  </a:lnTo>
                  <a:lnTo>
                    <a:pt x="90" y="286"/>
                  </a:lnTo>
                  <a:lnTo>
                    <a:pt x="115" y="293"/>
                  </a:lnTo>
                  <a:lnTo>
                    <a:pt x="138" y="287"/>
                  </a:lnTo>
                  <a:lnTo>
                    <a:pt x="149" y="277"/>
                  </a:lnTo>
                  <a:lnTo>
                    <a:pt x="155" y="265"/>
                  </a:lnTo>
                  <a:lnTo>
                    <a:pt x="130" y="247"/>
                  </a:lnTo>
                  <a:lnTo>
                    <a:pt x="100" y="233"/>
                  </a:lnTo>
                  <a:lnTo>
                    <a:pt x="69" y="216"/>
                  </a:lnTo>
                  <a:lnTo>
                    <a:pt x="53" y="209"/>
                  </a:lnTo>
                  <a:lnTo>
                    <a:pt x="36" y="220"/>
                  </a:lnTo>
                  <a:lnTo>
                    <a:pt x="20" y="237"/>
                  </a:lnTo>
                  <a:lnTo>
                    <a:pt x="14" y="252"/>
                  </a:lnTo>
                  <a:lnTo>
                    <a:pt x="14" y="267"/>
                  </a:lnTo>
                  <a:lnTo>
                    <a:pt x="19" y="288"/>
                  </a:lnTo>
                  <a:lnTo>
                    <a:pt x="20" y="311"/>
                  </a:lnTo>
                  <a:lnTo>
                    <a:pt x="26" y="332"/>
                  </a:lnTo>
                  <a:lnTo>
                    <a:pt x="34" y="354"/>
                  </a:lnTo>
                  <a:lnTo>
                    <a:pt x="42" y="363"/>
                  </a:lnTo>
                  <a:lnTo>
                    <a:pt x="52" y="371"/>
                  </a:lnTo>
                  <a:lnTo>
                    <a:pt x="41" y="381"/>
                  </a:lnTo>
                  <a:lnTo>
                    <a:pt x="25" y="397"/>
                  </a:lnTo>
                  <a:lnTo>
                    <a:pt x="12" y="414"/>
                  </a:lnTo>
                  <a:lnTo>
                    <a:pt x="8" y="427"/>
                  </a:lnTo>
                  <a:lnTo>
                    <a:pt x="9" y="444"/>
                  </a:lnTo>
                  <a:lnTo>
                    <a:pt x="0" y="447"/>
                  </a:lnTo>
                  <a:lnTo>
                    <a:pt x="16" y="470"/>
                  </a:lnTo>
                  <a:lnTo>
                    <a:pt x="39" y="490"/>
                  </a:lnTo>
                  <a:lnTo>
                    <a:pt x="78" y="506"/>
                  </a:lnTo>
                  <a:lnTo>
                    <a:pt x="81" y="557"/>
                  </a:lnTo>
                  <a:lnTo>
                    <a:pt x="75" y="564"/>
                  </a:lnTo>
                  <a:lnTo>
                    <a:pt x="69" y="584"/>
                  </a:lnTo>
                  <a:lnTo>
                    <a:pt x="106" y="582"/>
                  </a:lnTo>
                  <a:lnTo>
                    <a:pt x="114" y="604"/>
                  </a:lnTo>
                  <a:lnTo>
                    <a:pt x="171" y="651"/>
                  </a:lnTo>
                  <a:lnTo>
                    <a:pt x="163" y="695"/>
                  </a:lnTo>
                  <a:lnTo>
                    <a:pt x="169" y="702"/>
                  </a:lnTo>
                  <a:lnTo>
                    <a:pt x="155" y="717"/>
                  </a:lnTo>
                  <a:lnTo>
                    <a:pt x="142" y="729"/>
                  </a:lnTo>
                  <a:lnTo>
                    <a:pt x="138" y="740"/>
                  </a:lnTo>
                  <a:lnTo>
                    <a:pt x="157" y="749"/>
                  </a:lnTo>
                  <a:lnTo>
                    <a:pt x="168" y="761"/>
                  </a:lnTo>
                  <a:lnTo>
                    <a:pt x="199" y="743"/>
                  </a:lnTo>
                  <a:lnTo>
                    <a:pt x="217" y="752"/>
                  </a:lnTo>
                  <a:lnTo>
                    <a:pt x="229" y="752"/>
                  </a:lnTo>
                  <a:lnTo>
                    <a:pt x="242" y="764"/>
                  </a:lnTo>
                  <a:lnTo>
                    <a:pt x="256" y="780"/>
                  </a:lnTo>
                  <a:lnTo>
                    <a:pt x="285" y="773"/>
                  </a:lnTo>
                  <a:lnTo>
                    <a:pt x="277" y="753"/>
                  </a:lnTo>
                  <a:lnTo>
                    <a:pt x="285" y="740"/>
                  </a:lnTo>
                  <a:lnTo>
                    <a:pt x="304" y="72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6" name="Freeform 272">
              <a:extLst>
                <a:ext uri="{FF2B5EF4-FFF2-40B4-BE49-F238E27FC236}">
                  <a16:creationId xmlns:a16="http://schemas.microsoft.com/office/drawing/2014/main" id="{19081276-6BAE-4404-A92F-020A0ADF0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109" y="3299875"/>
              <a:ext cx="534644" cy="511210"/>
            </a:xfrm>
            <a:custGeom>
              <a:avLst/>
              <a:gdLst>
                <a:gd name="T0" fmla="*/ 159 w 304"/>
                <a:gd name="T1" fmla="*/ 72 h 290"/>
                <a:gd name="T2" fmla="*/ 169 w 304"/>
                <a:gd name="T3" fmla="*/ 64 h 290"/>
                <a:gd name="T4" fmla="*/ 189 w 304"/>
                <a:gd name="T5" fmla="*/ 65 h 290"/>
                <a:gd name="T6" fmla="*/ 205 w 304"/>
                <a:gd name="T7" fmla="*/ 83 h 290"/>
                <a:gd name="T8" fmla="*/ 226 w 304"/>
                <a:gd name="T9" fmla="*/ 103 h 290"/>
                <a:gd name="T10" fmla="*/ 227 w 304"/>
                <a:gd name="T11" fmla="*/ 121 h 290"/>
                <a:gd name="T12" fmla="*/ 235 w 304"/>
                <a:gd name="T13" fmla="*/ 128 h 290"/>
                <a:gd name="T14" fmla="*/ 247 w 304"/>
                <a:gd name="T15" fmla="*/ 161 h 290"/>
                <a:gd name="T16" fmla="*/ 290 w 304"/>
                <a:gd name="T17" fmla="*/ 164 h 290"/>
                <a:gd name="T18" fmla="*/ 303 w 304"/>
                <a:gd name="T19" fmla="*/ 182 h 290"/>
                <a:gd name="T20" fmla="*/ 294 w 304"/>
                <a:gd name="T21" fmla="*/ 222 h 290"/>
                <a:gd name="T22" fmla="*/ 252 w 304"/>
                <a:gd name="T23" fmla="*/ 230 h 290"/>
                <a:gd name="T24" fmla="*/ 209 w 304"/>
                <a:gd name="T25" fmla="*/ 237 h 290"/>
                <a:gd name="T26" fmla="*/ 197 w 304"/>
                <a:gd name="T27" fmla="*/ 253 h 290"/>
                <a:gd name="T28" fmla="*/ 192 w 304"/>
                <a:gd name="T29" fmla="*/ 274 h 290"/>
                <a:gd name="T30" fmla="*/ 172 w 304"/>
                <a:gd name="T31" fmla="*/ 289 h 290"/>
                <a:gd name="T32" fmla="*/ 172 w 304"/>
                <a:gd name="T33" fmla="*/ 276 h 290"/>
                <a:gd name="T34" fmla="*/ 172 w 304"/>
                <a:gd name="T35" fmla="*/ 266 h 290"/>
                <a:gd name="T36" fmla="*/ 166 w 304"/>
                <a:gd name="T37" fmla="*/ 264 h 290"/>
                <a:gd name="T38" fmla="*/ 149 w 304"/>
                <a:gd name="T39" fmla="*/ 263 h 290"/>
                <a:gd name="T40" fmla="*/ 132 w 304"/>
                <a:gd name="T41" fmla="*/ 264 h 290"/>
                <a:gd name="T42" fmla="*/ 121 w 304"/>
                <a:gd name="T43" fmla="*/ 270 h 290"/>
                <a:gd name="T44" fmla="*/ 105 w 304"/>
                <a:gd name="T45" fmla="*/ 252 h 290"/>
                <a:gd name="T46" fmla="*/ 100 w 304"/>
                <a:gd name="T47" fmla="*/ 234 h 290"/>
                <a:gd name="T48" fmla="*/ 91 w 304"/>
                <a:gd name="T49" fmla="*/ 219 h 290"/>
                <a:gd name="T50" fmla="*/ 72 w 304"/>
                <a:gd name="T51" fmla="*/ 197 h 290"/>
                <a:gd name="T52" fmla="*/ 65 w 304"/>
                <a:gd name="T53" fmla="*/ 181 h 290"/>
                <a:gd name="T54" fmla="*/ 54 w 304"/>
                <a:gd name="T55" fmla="*/ 149 h 290"/>
                <a:gd name="T56" fmla="*/ 38 w 304"/>
                <a:gd name="T57" fmla="*/ 123 h 290"/>
                <a:gd name="T58" fmla="*/ 18 w 304"/>
                <a:gd name="T59" fmla="*/ 104 h 290"/>
                <a:gd name="T60" fmla="*/ 15 w 304"/>
                <a:gd name="T61" fmla="*/ 81 h 290"/>
                <a:gd name="T62" fmla="*/ 3 w 304"/>
                <a:gd name="T63" fmla="*/ 74 h 290"/>
                <a:gd name="T64" fmla="*/ 0 w 304"/>
                <a:gd name="T65" fmla="*/ 58 h 290"/>
                <a:gd name="T66" fmla="*/ 18 w 304"/>
                <a:gd name="T67" fmla="*/ 58 h 290"/>
                <a:gd name="T68" fmla="*/ 31 w 304"/>
                <a:gd name="T69" fmla="*/ 46 h 290"/>
                <a:gd name="T70" fmla="*/ 43 w 304"/>
                <a:gd name="T71" fmla="*/ 36 h 290"/>
                <a:gd name="T72" fmla="*/ 43 w 304"/>
                <a:gd name="T73" fmla="*/ 15 h 290"/>
                <a:gd name="T74" fmla="*/ 59 w 304"/>
                <a:gd name="T75" fmla="*/ 2 h 290"/>
                <a:gd name="T76" fmla="*/ 65 w 304"/>
                <a:gd name="T77" fmla="*/ 0 h 290"/>
                <a:gd name="T78" fmla="*/ 74 w 304"/>
                <a:gd name="T79" fmla="*/ 8 h 290"/>
                <a:gd name="T80" fmla="*/ 84 w 304"/>
                <a:gd name="T81" fmla="*/ 15 h 290"/>
                <a:gd name="T82" fmla="*/ 100 w 304"/>
                <a:gd name="T83" fmla="*/ 14 h 290"/>
                <a:gd name="T84" fmla="*/ 110 w 304"/>
                <a:gd name="T85" fmla="*/ 31 h 290"/>
                <a:gd name="T86" fmla="*/ 121 w 304"/>
                <a:gd name="T87" fmla="*/ 34 h 290"/>
                <a:gd name="T88" fmla="*/ 134 w 304"/>
                <a:gd name="T89" fmla="*/ 57 h 290"/>
                <a:gd name="T90" fmla="*/ 159 w 304"/>
                <a:gd name="T91" fmla="*/ 7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4" h="290">
                  <a:moveTo>
                    <a:pt x="159" y="72"/>
                  </a:moveTo>
                  <a:lnTo>
                    <a:pt x="169" y="64"/>
                  </a:lnTo>
                  <a:lnTo>
                    <a:pt x="189" y="65"/>
                  </a:lnTo>
                  <a:lnTo>
                    <a:pt x="205" y="83"/>
                  </a:lnTo>
                  <a:lnTo>
                    <a:pt x="226" y="103"/>
                  </a:lnTo>
                  <a:lnTo>
                    <a:pt x="227" y="121"/>
                  </a:lnTo>
                  <a:lnTo>
                    <a:pt x="235" y="128"/>
                  </a:lnTo>
                  <a:lnTo>
                    <a:pt x="247" y="161"/>
                  </a:lnTo>
                  <a:lnTo>
                    <a:pt x="290" y="164"/>
                  </a:lnTo>
                  <a:lnTo>
                    <a:pt x="303" y="182"/>
                  </a:lnTo>
                  <a:lnTo>
                    <a:pt x="294" y="222"/>
                  </a:lnTo>
                  <a:lnTo>
                    <a:pt x="252" y="230"/>
                  </a:lnTo>
                  <a:lnTo>
                    <a:pt x="209" y="237"/>
                  </a:lnTo>
                  <a:lnTo>
                    <a:pt x="197" y="253"/>
                  </a:lnTo>
                  <a:lnTo>
                    <a:pt x="192" y="274"/>
                  </a:lnTo>
                  <a:lnTo>
                    <a:pt x="172" y="289"/>
                  </a:lnTo>
                  <a:lnTo>
                    <a:pt x="172" y="276"/>
                  </a:lnTo>
                  <a:lnTo>
                    <a:pt x="172" y="266"/>
                  </a:lnTo>
                  <a:lnTo>
                    <a:pt x="166" y="264"/>
                  </a:lnTo>
                  <a:lnTo>
                    <a:pt x="149" y="263"/>
                  </a:lnTo>
                  <a:lnTo>
                    <a:pt x="132" y="264"/>
                  </a:lnTo>
                  <a:lnTo>
                    <a:pt x="121" y="270"/>
                  </a:lnTo>
                  <a:lnTo>
                    <a:pt x="105" y="252"/>
                  </a:lnTo>
                  <a:lnTo>
                    <a:pt x="100" y="234"/>
                  </a:lnTo>
                  <a:lnTo>
                    <a:pt x="91" y="219"/>
                  </a:lnTo>
                  <a:lnTo>
                    <a:pt x="72" y="197"/>
                  </a:lnTo>
                  <a:lnTo>
                    <a:pt x="65" y="181"/>
                  </a:lnTo>
                  <a:lnTo>
                    <a:pt x="54" y="149"/>
                  </a:lnTo>
                  <a:lnTo>
                    <a:pt x="38" y="123"/>
                  </a:lnTo>
                  <a:lnTo>
                    <a:pt x="18" y="104"/>
                  </a:lnTo>
                  <a:lnTo>
                    <a:pt x="15" y="81"/>
                  </a:lnTo>
                  <a:lnTo>
                    <a:pt x="3" y="74"/>
                  </a:lnTo>
                  <a:lnTo>
                    <a:pt x="0" y="58"/>
                  </a:lnTo>
                  <a:lnTo>
                    <a:pt x="18" y="58"/>
                  </a:lnTo>
                  <a:lnTo>
                    <a:pt x="31" y="46"/>
                  </a:lnTo>
                  <a:lnTo>
                    <a:pt x="43" y="36"/>
                  </a:lnTo>
                  <a:lnTo>
                    <a:pt x="43" y="15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74" y="8"/>
                  </a:lnTo>
                  <a:lnTo>
                    <a:pt x="84" y="15"/>
                  </a:lnTo>
                  <a:lnTo>
                    <a:pt x="100" y="14"/>
                  </a:lnTo>
                  <a:lnTo>
                    <a:pt x="110" y="31"/>
                  </a:lnTo>
                  <a:lnTo>
                    <a:pt x="121" y="34"/>
                  </a:lnTo>
                  <a:lnTo>
                    <a:pt x="134" y="57"/>
                  </a:lnTo>
                  <a:lnTo>
                    <a:pt x="159" y="72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7" name="Freeform 273">
              <a:extLst>
                <a:ext uri="{FF2B5EF4-FFF2-40B4-BE49-F238E27FC236}">
                  <a16:creationId xmlns:a16="http://schemas.microsoft.com/office/drawing/2014/main" id="{C96A9595-FD81-44DC-AFB1-7853F4229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608" y="2861021"/>
              <a:ext cx="325504" cy="292569"/>
            </a:xfrm>
            <a:custGeom>
              <a:avLst/>
              <a:gdLst>
                <a:gd name="T0" fmla="*/ 148 w 184"/>
                <a:gd name="T1" fmla="*/ 166 h 167"/>
                <a:gd name="T2" fmla="*/ 137 w 184"/>
                <a:gd name="T3" fmla="*/ 161 h 167"/>
                <a:gd name="T4" fmla="*/ 118 w 184"/>
                <a:gd name="T5" fmla="*/ 160 h 167"/>
                <a:gd name="T6" fmla="*/ 120 w 184"/>
                <a:gd name="T7" fmla="*/ 149 h 167"/>
                <a:gd name="T8" fmla="*/ 112 w 184"/>
                <a:gd name="T9" fmla="*/ 146 h 167"/>
                <a:gd name="T10" fmla="*/ 104 w 184"/>
                <a:gd name="T11" fmla="*/ 151 h 167"/>
                <a:gd name="T12" fmla="*/ 70 w 184"/>
                <a:gd name="T13" fmla="*/ 123 h 167"/>
                <a:gd name="T14" fmla="*/ 74 w 184"/>
                <a:gd name="T15" fmla="*/ 112 h 167"/>
                <a:gd name="T16" fmla="*/ 66 w 184"/>
                <a:gd name="T17" fmla="*/ 109 h 167"/>
                <a:gd name="T18" fmla="*/ 58 w 184"/>
                <a:gd name="T19" fmla="*/ 109 h 167"/>
                <a:gd name="T20" fmla="*/ 47 w 184"/>
                <a:gd name="T21" fmla="*/ 106 h 167"/>
                <a:gd name="T22" fmla="*/ 51 w 184"/>
                <a:gd name="T23" fmla="*/ 99 h 167"/>
                <a:gd name="T24" fmla="*/ 44 w 184"/>
                <a:gd name="T25" fmla="*/ 93 h 167"/>
                <a:gd name="T26" fmla="*/ 40 w 184"/>
                <a:gd name="T27" fmla="*/ 84 h 167"/>
                <a:gd name="T28" fmla="*/ 30 w 184"/>
                <a:gd name="T29" fmla="*/ 89 h 167"/>
                <a:gd name="T30" fmla="*/ 20 w 184"/>
                <a:gd name="T31" fmla="*/ 92 h 167"/>
                <a:gd name="T32" fmla="*/ 18 w 184"/>
                <a:gd name="T33" fmla="*/ 102 h 167"/>
                <a:gd name="T34" fmla="*/ 0 w 184"/>
                <a:gd name="T35" fmla="*/ 97 h 167"/>
                <a:gd name="T36" fmla="*/ 11 w 184"/>
                <a:gd name="T37" fmla="*/ 25 h 167"/>
                <a:gd name="T38" fmla="*/ 42 w 184"/>
                <a:gd name="T39" fmla="*/ 0 h 167"/>
                <a:gd name="T40" fmla="*/ 45 w 184"/>
                <a:gd name="T41" fmla="*/ 37 h 167"/>
                <a:gd name="T42" fmla="*/ 60 w 184"/>
                <a:gd name="T43" fmla="*/ 37 h 167"/>
                <a:gd name="T44" fmla="*/ 67 w 184"/>
                <a:gd name="T45" fmla="*/ 44 h 167"/>
                <a:gd name="T46" fmla="*/ 84 w 184"/>
                <a:gd name="T47" fmla="*/ 44 h 167"/>
                <a:gd name="T48" fmla="*/ 86 w 184"/>
                <a:gd name="T49" fmla="*/ 20 h 167"/>
                <a:gd name="T50" fmla="*/ 95 w 184"/>
                <a:gd name="T51" fmla="*/ 37 h 167"/>
                <a:gd name="T52" fmla="*/ 100 w 184"/>
                <a:gd name="T53" fmla="*/ 50 h 167"/>
                <a:gd name="T54" fmla="*/ 118 w 184"/>
                <a:gd name="T55" fmla="*/ 45 h 167"/>
                <a:gd name="T56" fmla="*/ 135 w 184"/>
                <a:gd name="T57" fmla="*/ 47 h 167"/>
                <a:gd name="T58" fmla="*/ 150 w 184"/>
                <a:gd name="T59" fmla="*/ 54 h 167"/>
                <a:gd name="T60" fmla="*/ 151 w 184"/>
                <a:gd name="T61" fmla="*/ 77 h 167"/>
                <a:gd name="T62" fmla="*/ 156 w 184"/>
                <a:gd name="T63" fmla="*/ 89 h 167"/>
                <a:gd name="T64" fmla="*/ 173 w 184"/>
                <a:gd name="T65" fmla="*/ 98 h 167"/>
                <a:gd name="T66" fmla="*/ 183 w 184"/>
                <a:gd name="T67" fmla="*/ 106 h 167"/>
                <a:gd name="T68" fmla="*/ 175 w 184"/>
                <a:gd name="T69" fmla="*/ 122 h 167"/>
                <a:gd name="T70" fmla="*/ 164 w 184"/>
                <a:gd name="T71" fmla="*/ 137 h 167"/>
                <a:gd name="T72" fmla="*/ 148 w 184"/>
                <a:gd name="T73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67">
                  <a:moveTo>
                    <a:pt x="148" y="166"/>
                  </a:moveTo>
                  <a:lnTo>
                    <a:pt x="137" y="161"/>
                  </a:lnTo>
                  <a:lnTo>
                    <a:pt x="118" y="160"/>
                  </a:lnTo>
                  <a:lnTo>
                    <a:pt x="120" y="149"/>
                  </a:lnTo>
                  <a:lnTo>
                    <a:pt x="112" y="146"/>
                  </a:lnTo>
                  <a:lnTo>
                    <a:pt x="104" y="151"/>
                  </a:lnTo>
                  <a:lnTo>
                    <a:pt x="70" y="123"/>
                  </a:lnTo>
                  <a:lnTo>
                    <a:pt x="74" y="112"/>
                  </a:lnTo>
                  <a:lnTo>
                    <a:pt x="66" y="109"/>
                  </a:lnTo>
                  <a:lnTo>
                    <a:pt x="58" y="109"/>
                  </a:lnTo>
                  <a:lnTo>
                    <a:pt x="47" y="106"/>
                  </a:lnTo>
                  <a:lnTo>
                    <a:pt x="51" y="99"/>
                  </a:lnTo>
                  <a:lnTo>
                    <a:pt x="44" y="93"/>
                  </a:lnTo>
                  <a:lnTo>
                    <a:pt x="40" y="84"/>
                  </a:lnTo>
                  <a:lnTo>
                    <a:pt x="30" y="89"/>
                  </a:lnTo>
                  <a:lnTo>
                    <a:pt x="20" y="92"/>
                  </a:lnTo>
                  <a:lnTo>
                    <a:pt x="18" y="102"/>
                  </a:lnTo>
                  <a:lnTo>
                    <a:pt x="0" y="97"/>
                  </a:lnTo>
                  <a:lnTo>
                    <a:pt x="11" y="25"/>
                  </a:lnTo>
                  <a:lnTo>
                    <a:pt x="42" y="0"/>
                  </a:lnTo>
                  <a:lnTo>
                    <a:pt x="45" y="37"/>
                  </a:lnTo>
                  <a:lnTo>
                    <a:pt x="60" y="37"/>
                  </a:lnTo>
                  <a:lnTo>
                    <a:pt x="67" y="44"/>
                  </a:lnTo>
                  <a:lnTo>
                    <a:pt x="84" y="44"/>
                  </a:lnTo>
                  <a:lnTo>
                    <a:pt x="86" y="20"/>
                  </a:lnTo>
                  <a:lnTo>
                    <a:pt x="95" y="37"/>
                  </a:lnTo>
                  <a:lnTo>
                    <a:pt x="100" y="50"/>
                  </a:lnTo>
                  <a:lnTo>
                    <a:pt x="118" y="45"/>
                  </a:lnTo>
                  <a:lnTo>
                    <a:pt x="135" y="47"/>
                  </a:lnTo>
                  <a:lnTo>
                    <a:pt x="150" y="54"/>
                  </a:lnTo>
                  <a:lnTo>
                    <a:pt x="151" y="77"/>
                  </a:lnTo>
                  <a:lnTo>
                    <a:pt x="156" y="89"/>
                  </a:lnTo>
                  <a:lnTo>
                    <a:pt x="173" y="98"/>
                  </a:lnTo>
                  <a:lnTo>
                    <a:pt x="183" y="106"/>
                  </a:lnTo>
                  <a:lnTo>
                    <a:pt x="175" y="122"/>
                  </a:lnTo>
                  <a:lnTo>
                    <a:pt x="164" y="137"/>
                  </a:lnTo>
                  <a:lnTo>
                    <a:pt x="148" y="166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8" name="Freeform 277">
              <a:extLst>
                <a:ext uri="{FF2B5EF4-FFF2-40B4-BE49-F238E27FC236}">
                  <a16:creationId xmlns:a16="http://schemas.microsoft.com/office/drawing/2014/main" id="{54D8D242-D012-4DAE-A23D-3DC226CA0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9514" y="3213362"/>
              <a:ext cx="72334" cy="151004"/>
            </a:xfrm>
            <a:custGeom>
              <a:avLst/>
              <a:gdLst>
                <a:gd name="T0" fmla="*/ 0 w 46"/>
                <a:gd name="T1" fmla="*/ 74 h 96"/>
                <a:gd name="T2" fmla="*/ 15 w 46"/>
                <a:gd name="T3" fmla="*/ 29 h 96"/>
                <a:gd name="T4" fmla="*/ 27 w 46"/>
                <a:gd name="T5" fmla="*/ 0 h 96"/>
                <a:gd name="T6" fmla="*/ 46 w 46"/>
                <a:gd name="T7" fmla="*/ 17 h 96"/>
                <a:gd name="T8" fmla="*/ 40 w 46"/>
                <a:gd name="T9" fmla="*/ 35 h 96"/>
                <a:gd name="T10" fmla="*/ 27 w 46"/>
                <a:gd name="T11" fmla="*/ 42 h 96"/>
                <a:gd name="T12" fmla="*/ 27 w 46"/>
                <a:gd name="T13" fmla="*/ 77 h 96"/>
                <a:gd name="T14" fmla="*/ 22 w 46"/>
                <a:gd name="T15" fmla="*/ 96 h 96"/>
                <a:gd name="T16" fmla="*/ 7 w 46"/>
                <a:gd name="T17" fmla="*/ 75 h 96"/>
                <a:gd name="T18" fmla="*/ 0 w 46"/>
                <a:gd name="T1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6">
                  <a:moveTo>
                    <a:pt x="0" y="74"/>
                  </a:moveTo>
                  <a:lnTo>
                    <a:pt x="15" y="29"/>
                  </a:lnTo>
                  <a:lnTo>
                    <a:pt x="27" y="0"/>
                  </a:lnTo>
                  <a:lnTo>
                    <a:pt x="46" y="17"/>
                  </a:lnTo>
                  <a:lnTo>
                    <a:pt x="40" y="35"/>
                  </a:lnTo>
                  <a:lnTo>
                    <a:pt x="27" y="42"/>
                  </a:lnTo>
                  <a:lnTo>
                    <a:pt x="27" y="77"/>
                  </a:lnTo>
                  <a:lnTo>
                    <a:pt x="22" y="96"/>
                  </a:lnTo>
                  <a:lnTo>
                    <a:pt x="7" y="75"/>
                  </a:lnTo>
                  <a:lnTo>
                    <a:pt x="0" y="74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  <p:sp>
          <p:nvSpPr>
            <p:cNvPr id="129" name="Freeform 199">
              <a:extLst>
                <a:ext uri="{FF2B5EF4-FFF2-40B4-BE49-F238E27FC236}">
                  <a16:creationId xmlns:a16="http://schemas.microsoft.com/office/drawing/2014/main" id="{60569348-06B2-4F06-97A8-EA1F41493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599" y="2596764"/>
              <a:ext cx="1438823" cy="1063317"/>
            </a:xfrm>
            <a:custGeom>
              <a:avLst/>
              <a:gdLst>
                <a:gd name="T0" fmla="*/ 622 w 817"/>
                <a:gd name="T1" fmla="*/ 289 h 602"/>
                <a:gd name="T2" fmla="*/ 663 w 817"/>
                <a:gd name="T3" fmla="*/ 292 h 602"/>
                <a:gd name="T4" fmla="*/ 670 w 817"/>
                <a:gd name="T5" fmla="*/ 320 h 602"/>
                <a:gd name="T6" fmla="*/ 674 w 817"/>
                <a:gd name="T7" fmla="*/ 378 h 602"/>
                <a:gd name="T8" fmla="*/ 696 w 817"/>
                <a:gd name="T9" fmla="*/ 431 h 602"/>
                <a:gd name="T10" fmla="*/ 691 w 817"/>
                <a:gd name="T11" fmla="*/ 487 h 602"/>
                <a:gd name="T12" fmla="*/ 664 w 817"/>
                <a:gd name="T13" fmla="*/ 529 h 602"/>
                <a:gd name="T14" fmla="*/ 641 w 817"/>
                <a:gd name="T15" fmla="*/ 548 h 602"/>
                <a:gd name="T16" fmla="*/ 595 w 817"/>
                <a:gd name="T17" fmla="*/ 567 h 602"/>
                <a:gd name="T18" fmla="*/ 540 w 817"/>
                <a:gd name="T19" fmla="*/ 601 h 602"/>
                <a:gd name="T20" fmla="*/ 519 w 817"/>
                <a:gd name="T21" fmla="*/ 593 h 602"/>
                <a:gd name="T22" fmla="*/ 460 w 817"/>
                <a:gd name="T23" fmla="*/ 555 h 602"/>
                <a:gd name="T24" fmla="*/ 428 w 817"/>
                <a:gd name="T25" fmla="*/ 587 h 602"/>
                <a:gd name="T26" fmla="*/ 391 w 817"/>
                <a:gd name="T27" fmla="*/ 577 h 602"/>
                <a:gd name="T28" fmla="*/ 364 w 817"/>
                <a:gd name="T29" fmla="*/ 537 h 602"/>
                <a:gd name="T30" fmla="*/ 380 w 817"/>
                <a:gd name="T31" fmla="*/ 504 h 602"/>
                <a:gd name="T32" fmla="*/ 354 w 817"/>
                <a:gd name="T33" fmla="*/ 481 h 602"/>
                <a:gd name="T34" fmla="*/ 306 w 817"/>
                <a:gd name="T35" fmla="*/ 458 h 602"/>
                <a:gd name="T36" fmla="*/ 257 w 817"/>
                <a:gd name="T37" fmla="*/ 479 h 602"/>
                <a:gd name="T38" fmla="*/ 219 w 817"/>
                <a:gd name="T39" fmla="*/ 480 h 602"/>
                <a:gd name="T40" fmla="*/ 163 w 817"/>
                <a:gd name="T41" fmla="*/ 464 h 602"/>
                <a:gd name="T42" fmla="*/ 142 w 817"/>
                <a:gd name="T43" fmla="*/ 450 h 602"/>
                <a:gd name="T44" fmla="*/ 100 w 817"/>
                <a:gd name="T45" fmla="*/ 426 h 602"/>
                <a:gd name="T46" fmla="*/ 68 w 817"/>
                <a:gd name="T47" fmla="*/ 387 h 602"/>
                <a:gd name="T48" fmla="*/ 17 w 817"/>
                <a:gd name="T49" fmla="*/ 387 h 602"/>
                <a:gd name="T50" fmla="*/ 14 w 817"/>
                <a:gd name="T51" fmla="*/ 344 h 602"/>
                <a:gd name="T52" fmla="*/ 15 w 817"/>
                <a:gd name="T53" fmla="*/ 310 h 602"/>
                <a:gd name="T54" fmla="*/ 14 w 817"/>
                <a:gd name="T55" fmla="*/ 269 h 602"/>
                <a:gd name="T56" fmla="*/ 40 w 817"/>
                <a:gd name="T57" fmla="*/ 266 h 602"/>
                <a:gd name="T58" fmla="*/ 81 w 817"/>
                <a:gd name="T59" fmla="*/ 248 h 602"/>
                <a:gd name="T60" fmla="*/ 76 w 817"/>
                <a:gd name="T61" fmla="*/ 192 h 602"/>
                <a:gd name="T62" fmla="*/ 111 w 817"/>
                <a:gd name="T63" fmla="*/ 161 h 602"/>
                <a:gd name="T64" fmla="*/ 150 w 817"/>
                <a:gd name="T65" fmla="*/ 126 h 602"/>
                <a:gd name="T66" fmla="*/ 172 w 817"/>
                <a:gd name="T67" fmla="*/ 105 h 602"/>
                <a:gd name="T68" fmla="*/ 210 w 817"/>
                <a:gd name="T69" fmla="*/ 120 h 602"/>
                <a:gd name="T70" fmla="*/ 258 w 817"/>
                <a:gd name="T71" fmla="*/ 167 h 602"/>
                <a:gd name="T72" fmla="*/ 298 w 817"/>
                <a:gd name="T73" fmla="*/ 198 h 602"/>
                <a:gd name="T74" fmla="*/ 406 w 817"/>
                <a:gd name="T75" fmla="*/ 218 h 602"/>
                <a:gd name="T76" fmla="*/ 460 w 817"/>
                <a:gd name="T77" fmla="*/ 214 h 602"/>
                <a:gd name="T78" fmla="*/ 513 w 817"/>
                <a:gd name="T79" fmla="*/ 182 h 602"/>
                <a:gd name="T80" fmla="*/ 546 w 817"/>
                <a:gd name="T81" fmla="*/ 158 h 602"/>
                <a:gd name="T82" fmla="*/ 604 w 817"/>
                <a:gd name="T83" fmla="*/ 124 h 602"/>
                <a:gd name="T84" fmla="*/ 558 w 817"/>
                <a:gd name="T85" fmla="*/ 115 h 602"/>
                <a:gd name="T86" fmla="*/ 557 w 817"/>
                <a:gd name="T87" fmla="*/ 65 h 602"/>
                <a:gd name="T88" fmla="*/ 591 w 817"/>
                <a:gd name="T89" fmla="*/ 49 h 602"/>
                <a:gd name="T90" fmla="*/ 600 w 817"/>
                <a:gd name="T91" fmla="*/ 0 h 602"/>
                <a:gd name="T92" fmla="*/ 689 w 817"/>
                <a:gd name="T93" fmla="*/ 29 h 602"/>
                <a:gd name="T94" fmla="*/ 714 w 817"/>
                <a:gd name="T95" fmla="*/ 73 h 602"/>
                <a:gd name="T96" fmla="*/ 763 w 817"/>
                <a:gd name="T97" fmla="*/ 97 h 602"/>
                <a:gd name="T98" fmla="*/ 808 w 817"/>
                <a:gd name="T99" fmla="*/ 103 h 602"/>
                <a:gd name="T100" fmla="*/ 806 w 817"/>
                <a:gd name="T101" fmla="*/ 130 h 602"/>
                <a:gd name="T102" fmla="*/ 783 w 817"/>
                <a:gd name="T103" fmla="*/ 178 h 602"/>
                <a:gd name="T104" fmla="*/ 797 w 817"/>
                <a:gd name="T105" fmla="*/ 198 h 602"/>
                <a:gd name="T106" fmla="*/ 755 w 817"/>
                <a:gd name="T107" fmla="*/ 230 h 602"/>
                <a:gd name="T108" fmla="*/ 721 w 817"/>
                <a:gd name="T109" fmla="*/ 248 h 602"/>
                <a:gd name="T110" fmla="*/ 669 w 817"/>
                <a:gd name="T111" fmla="*/ 275 h 602"/>
                <a:gd name="T112" fmla="*/ 657 w 817"/>
                <a:gd name="T113" fmla="*/ 24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7" h="602">
                  <a:moveTo>
                    <a:pt x="641" y="259"/>
                  </a:moveTo>
                  <a:lnTo>
                    <a:pt x="621" y="274"/>
                  </a:lnTo>
                  <a:lnTo>
                    <a:pt x="622" y="289"/>
                  </a:lnTo>
                  <a:lnTo>
                    <a:pt x="637" y="302"/>
                  </a:lnTo>
                  <a:lnTo>
                    <a:pt x="652" y="303"/>
                  </a:lnTo>
                  <a:lnTo>
                    <a:pt x="663" y="292"/>
                  </a:lnTo>
                  <a:lnTo>
                    <a:pt x="685" y="294"/>
                  </a:lnTo>
                  <a:lnTo>
                    <a:pt x="689" y="314"/>
                  </a:lnTo>
                  <a:lnTo>
                    <a:pt x="670" y="320"/>
                  </a:lnTo>
                  <a:lnTo>
                    <a:pt x="655" y="334"/>
                  </a:lnTo>
                  <a:lnTo>
                    <a:pt x="661" y="353"/>
                  </a:lnTo>
                  <a:lnTo>
                    <a:pt x="674" y="378"/>
                  </a:lnTo>
                  <a:lnTo>
                    <a:pt x="692" y="397"/>
                  </a:lnTo>
                  <a:lnTo>
                    <a:pt x="692" y="413"/>
                  </a:lnTo>
                  <a:lnTo>
                    <a:pt x="696" y="431"/>
                  </a:lnTo>
                  <a:lnTo>
                    <a:pt x="703" y="471"/>
                  </a:lnTo>
                  <a:lnTo>
                    <a:pt x="693" y="474"/>
                  </a:lnTo>
                  <a:lnTo>
                    <a:pt x="691" y="487"/>
                  </a:lnTo>
                  <a:lnTo>
                    <a:pt x="677" y="500"/>
                  </a:lnTo>
                  <a:lnTo>
                    <a:pt x="678" y="519"/>
                  </a:lnTo>
                  <a:lnTo>
                    <a:pt x="664" y="529"/>
                  </a:lnTo>
                  <a:lnTo>
                    <a:pt x="655" y="530"/>
                  </a:lnTo>
                  <a:lnTo>
                    <a:pt x="652" y="545"/>
                  </a:lnTo>
                  <a:lnTo>
                    <a:pt x="641" y="548"/>
                  </a:lnTo>
                  <a:lnTo>
                    <a:pt x="638" y="563"/>
                  </a:lnTo>
                  <a:lnTo>
                    <a:pt x="613" y="570"/>
                  </a:lnTo>
                  <a:lnTo>
                    <a:pt x="595" y="567"/>
                  </a:lnTo>
                  <a:lnTo>
                    <a:pt x="572" y="575"/>
                  </a:lnTo>
                  <a:lnTo>
                    <a:pt x="549" y="593"/>
                  </a:lnTo>
                  <a:lnTo>
                    <a:pt x="540" y="601"/>
                  </a:lnTo>
                  <a:lnTo>
                    <a:pt x="534" y="581"/>
                  </a:lnTo>
                  <a:lnTo>
                    <a:pt x="525" y="576"/>
                  </a:lnTo>
                  <a:lnTo>
                    <a:pt x="519" y="593"/>
                  </a:lnTo>
                  <a:lnTo>
                    <a:pt x="497" y="563"/>
                  </a:lnTo>
                  <a:lnTo>
                    <a:pt x="475" y="555"/>
                  </a:lnTo>
                  <a:lnTo>
                    <a:pt x="460" y="555"/>
                  </a:lnTo>
                  <a:lnTo>
                    <a:pt x="437" y="567"/>
                  </a:lnTo>
                  <a:lnTo>
                    <a:pt x="426" y="573"/>
                  </a:lnTo>
                  <a:lnTo>
                    <a:pt x="428" y="587"/>
                  </a:lnTo>
                  <a:lnTo>
                    <a:pt x="408" y="590"/>
                  </a:lnTo>
                  <a:lnTo>
                    <a:pt x="405" y="581"/>
                  </a:lnTo>
                  <a:lnTo>
                    <a:pt x="391" y="577"/>
                  </a:lnTo>
                  <a:lnTo>
                    <a:pt x="387" y="554"/>
                  </a:lnTo>
                  <a:lnTo>
                    <a:pt x="380" y="539"/>
                  </a:lnTo>
                  <a:lnTo>
                    <a:pt x="364" y="537"/>
                  </a:lnTo>
                  <a:lnTo>
                    <a:pt x="365" y="524"/>
                  </a:lnTo>
                  <a:lnTo>
                    <a:pt x="375" y="516"/>
                  </a:lnTo>
                  <a:lnTo>
                    <a:pt x="380" y="504"/>
                  </a:lnTo>
                  <a:lnTo>
                    <a:pt x="375" y="487"/>
                  </a:lnTo>
                  <a:lnTo>
                    <a:pt x="371" y="479"/>
                  </a:lnTo>
                  <a:lnTo>
                    <a:pt x="354" y="481"/>
                  </a:lnTo>
                  <a:lnTo>
                    <a:pt x="345" y="467"/>
                  </a:lnTo>
                  <a:lnTo>
                    <a:pt x="329" y="458"/>
                  </a:lnTo>
                  <a:lnTo>
                    <a:pt x="306" y="458"/>
                  </a:lnTo>
                  <a:lnTo>
                    <a:pt x="288" y="468"/>
                  </a:lnTo>
                  <a:lnTo>
                    <a:pt x="280" y="479"/>
                  </a:lnTo>
                  <a:lnTo>
                    <a:pt x="257" y="479"/>
                  </a:lnTo>
                  <a:lnTo>
                    <a:pt x="241" y="471"/>
                  </a:lnTo>
                  <a:lnTo>
                    <a:pt x="233" y="486"/>
                  </a:lnTo>
                  <a:lnTo>
                    <a:pt x="219" y="480"/>
                  </a:lnTo>
                  <a:lnTo>
                    <a:pt x="188" y="478"/>
                  </a:lnTo>
                  <a:lnTo>
                    <a:pt x="174" y="470"/>
                  </a:lnTo>
                  <a:lnTo>
                    <a:pt x="163" y="464"/>
                  </a:lnTo>
                  <a:lnTo>
                    <a:pt x="161" y="448"/>
                  </a:lnTo>
                  <a:lnTo>
                    <a:pt x="156" y="458"/>
                  </a:lnTo>
                  <a:lnTo>
                    <a:pt x="142" y="450"/>
                  </a:lnTo>
                  <a:lnTo>
                    <a:pt x="129" y="438"/>
                  </a:lnTo>
                  <a:lnTo>
                    <a:pt x="113" y="438"/>
                  </a:lnTo>
                  <a:lnTo>
                    <a:pt x="100" y="426"/>
                  </a:lnTo>
                  <a:lnTo>
                    <a:pt x="79" y="421"/>
                  </a:lnTo>
                  <a:lnTo>
                    <a:pt x="79" y="395"/>
                  </a:lnTo>
                  <a:lnTo>
                    <a:pt x="68" y="387"/>
                  </a:lnTo>
                  <a:lnTo>
                    <a:pt x="51" y="385"/>
                  </a:lnTo>
                  <a:lnTo>
                    <a:pt x="31" y="398"/>
                  </a:lnTo>
                  <a:lnTo>
                    <a:pt x="17" y="387"/>
                  </a:lnTo>
                  <a:lnTo>
                    <a:pt x="19" y="368"/>
                  </a:lnTo>
                  <a:lnTo>
                    <a:pt x="11" y="358"/>
                  </a:lnTo>
                  <a:lnTo>
                    <a:pt x="14" y="344"/>
                  </a:lnTo>
                  <a:lnTo>
                    <a:pt x="17" y="321"/>
                  </a:lnTo>
                  <a:lnTo>
                    <a:pt x="17" y="308"/>
                  </a:lnTo>
                  <a:lnTo>
                    <a:pt x="15" y="310"/>
                  </a:lnTo>
                  <a:lnTo>
                    <a:pt x="0" y="299"/>
                  </a:lnTo>
                  <a:lnTo>
                    <a:pt x="2" y="277"/>
                  </a:lnTo>
                  <a:lnTo>
                    <a:pt x="14" y="269"/>
                  </a:lnTo>
                  <a:lnTo>
                    <a:pt x="35" y="282"/>
                  </a:lnTo>
                  <a:lnTo>
                    <a:pt x="42" y="275"/>
                  </a:lnTo>
                  <a:lnTo>
                    <a:pt x="40" y="266"/>
                  </a:lnTo>
                  <a:lnTo>
                    <a:pt x="64" y="261"/>
                  </a:lnTo>
                  <a:lnTo>
                    <a:pt x="69" y="252"/>
                  </a:lnTo>
                  <a:lnTo>
                    <a:pt x="81" y="248"/>
                  </a:lnTo>
                  <a:lnTo>
                    <a:pt x="82" y="208"/>
                  </a:lnTo>
                  <a:lnTo>
                    <a:pt x="71" y="203"/>
                  </a:lnTo>
                  <a:lnTo>
                    <a:pt x="76" y="192"/>
                  </a:lnTo>
                  <a:lnTo>
                    <a:pt x="104" y="189"/>
                  </a:lnTo>
                  <a:lnTo>
                    <a:pt x="110" y="181"/>
                  </a:lnTo>
                  <a:lnTo>
                    <a:pt x="111" y="161"/>
                  </a:lnTo>
                  <a:lnTo>
                    <a:pt x="126" y="153"/>
                  </a:lnTo>
                  <a:lnTo>
                    <a:pt x="144" y="159"/>
                  </a:lnTo>
                  <a:lnTo>
                    <a:pt x="150" y="126"/>
                  </a:lnTo>
                  <a:lnTo>
                    <a:pt x="157" y="119"/>
                  </a:lnTo>
                  <a:lnTo>
                    <a:pt x="169" y="116"/>
                  </a:lnTo>
                  <a:lnTo>
                    <a:pt x="172" y="105"/>
                  </a:lnTo>
                  <a:lnTo>
                    <a:pt x="181" y="98"/>
                  </a:lnTo>
                  <a:lnTo>
                    <a:pt x="189" y="109"/>
                  </a:lnTo>
                  <a:lnTo>
                    <a:pt x="210" y="120"/>
                  </a:lnTo>
                  <a:lnTo>
                    <a:pt x="214" y="136"/>
                  </a:lnTo>
                  <a:lnTo>
                    <a:pt x="225" y="161"/>
                  </a:lnTo>
                  <a:lnTo>
                    <a:pt x="258" y="167"/>
                  </a:lnTo>
                  <a:lnTo>
                    <a:pt x="272" y="170"/>
                  </a:lnTo>
                  <a:lnTo>
                    <a:pt x="288" y="179"/>
                  </a:lnTo>
                  <a:lnTo>
                    <a:pt x="298" y="198"/>
                  </a:lnTo>
                  <a:lnTo>
                    <a:pt x="308" y="207"/>
                  </a:lnTo>
                  <a:lnTo>
                    <a:pt x="388" y="213"/>
                  </a:lnTo>
                  <a:lnTo>
                    <a:pt x="406" y="218"/>
                  </a:lnTo>
                  <a:lnTo>
                    <a:pt x="427" y="230"/>
                  </a:lnTo>
                  <a:lnTo>
                    <a:pt x="448" y="223"/>
                  </a:lnTo>
                  <a:lnTo>
                    <a:pt x="460" y="214"/>
                  </a:lnTo>
                  <a:lnTo>
                    <a:pt x="488" y="218"/>
                  </a:lnTo>
                  <a:lnTo>
                    <a:pt x="511" y="199"/>
                  </a:lnTo>
                  <a:lnTo>
                    <a:pt x="513" y="182"/>
                  </a:lnTo>
                  <a:lnTo>
                    <a:pt x="513" y="165"/>
                  </a:lnTo>
                  <a:lnTo>
                    <a:pt x="532" y="172"/>
                  </a:lnTo>
                  <a:lnTo>
                    <a:pt x="546" y="158"/>
                  </a:lnTo>
                  <a:lnTo>
                    <a:pt x="558" y="148"/>
                  </a:lnTo>
                  <a:lnTo>
                    <a:pt x="580" y="136"/>
                  </a:lnTo>
                  <a:lnTo>
                    <a:pt x="604" y="124"/>
                  </a:lnTo>
                  <a:lnTo>
                    <a:pt x="593" y="109"/>
                  </a:lnTo>
                  <a:lnTo>
                    <a:pt x="570" y="112"/>
                  </a:lnTo>
                  <a:lnTo>
                    <a:pt x="558" y="115"/>
                  </a:lnTo>
                  <a:lnTo>
                    <a:pt x="555" y="109"/>
                  </a:lnTo>
                  <a:lnTo>
                    <a:pt x="553" y="77"/>
                  </a:lnTo>
                  <a:lnTo>
                    <a:pt x="557" y="65"/>
                  </a:lnTo>
                  <a:lnTo>
                    <a:pt x="568" y="76"/>
                  </a:lnTo>
                  <a:lnTo>
                    <a:pt x="587" y="76"/>
                  </a:lnTo>
                  <a:lnTo>
                    <a:pt x="591" y="49"/>
                  </a:lnTo>
                  <a:lnTo>
                    <a:pt x="602" y="40"/>
                  </a:lnTo>
                  <a:lnTo>
                    <a:pt x="592" y="14"/>
                  </a:lnTo>
                  <a:lnTo>
                    <a:pt x="600" y="0"/>
                  </a:lnTo>
                  <a:lnTo>
                    <a:pt x="661" y="1"/>
                  </a:lnTo>
                  <a:lnTo>
                    <a:pt x="675" y="17"/>
                  </a:lnTo>
                  <a:lnTo>
                    <a:pt x="689" y="29"/>
                  </a:lnTo>
                  <a:lnTo>
                    <a:pt x="700" y="42"/>
                  </a:lnTo>
                  <a:lnTo>
                    <a:pt x="703" y="59"/>
                  </a:lnTo>
                  <a:lnTo>
                    <a:pt x="714" y="73"/>
                  </a:lnTo>
                  <a:lnTo>
                    <a:pt x="740" y="78"/>
                  </a:lnTo>
                  <a:lnTo>
                    <a:pt x="751" y="88"/>
                  </a:lnTo>
                  <a:lnTo>
                    <a:pt x="763" y="97"/>
                  </a:lnTo>
                  <a:lnTo>
                    <a:pt x="769" y="106"/>
                  </a:lnTo>
                  <a:lnTo>
                    <a:pt x="783" y="107"/>
                  </a:lnTo>
                  <a:lnTo>
                    <a:pt x="808" y="103"/>
                  </a:lnTo>
                  <a:lnTo>
                    <a:pt x="813" y="109"/>
                  </a:lnTo>
                  <a:lnTo>
                    <a:pt x="816" y="122"/>
                  </a:lnTo>
                  <a:lnTo>
                    <a:pt x="806" y="130"/>
                  </a:lnTo>
                  <a:lnTo>
                    <a:pt x="804" y="165"/>
                  </a:lnTo>
                  <a:lnTo>
                    <a:pt x="791" y="164"/>
                  </a:lnTo>
                  <a:lnTo>
                    <a:pt x="783" y="178"/>
                  </a:lnTo>
                  <a:lnTo>
                    <a:pt x="784" y="194"/>
                  </a:lnTo>
                  <a:lnTo>
                    <a:pt x="798" y="198"/>
                  </a:lnTo>
                  <a:lnTo>
                    <a:pt x="797" y="198"/>
                  </a:lnTo>
                  <a:lnTo>
                    <a:pt x="783" y="209"/>
                  </a:lnTo>
                  <a:lnTo>
                    <a:pt x="769" y="213"/>
                  </a:lnTo>
                  <a:lnTo>
                    <a:pt x="755" y="230"/>
                  </a:lnTo>
                  <a:lnTo>
                    <a:pt x="741" y="230"/>
                  </a:lnTo>
                  <a:lnTo>
                    <a:pt x="729" y="224"/>
                  </a:lnTo>
                  <a:lnTo>
                    <a:pt x="721" y="248"/>
                  </a:lnTo>
                  <a:lnTo>
                    <a:pt x="707" y="257"/>
                  </a:lnTo>
                  <a:lnTo>
                    <a:pt x="689" y="268"/>
                  </a:lnTo>
                  <a:lnTo>
                    <a:pt x="669" y="275"/>
                  </a:lnTo>
                  <a:lnTo>
                    <a:pt x="667" y="258"/>
                  </a:lnTo>
                  <a:lnTo>
                    <a:pt x="663" y="242"/>
                  </a:lnTo>
                  <a:lnTo>
                    <a:pt x="657" y="241"/>
                  </a:lnTo>
                  <a:lnTo>
                    <a:pt x="648" y="248"/>
                  </a:lnTo>
                  <a:lnTo>
                    <a:pt x="641" y="259"/>
                  </a:lnTo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fr-FR" sz="2400">
                <a:latin typeface="PT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059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3" name="Rounded Rectangle 22"/>
          <p:cNvSpPr/>
          <p:nvPr/>
        </p:nvSpPr>
        <p:spPr>
          <a:xfrm>
            <a:off x="6978316" y="3689684"/>
            <a:ext cx="1876926" cy="1604212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4884821" y="3689684"/>
            <a:ext cx="1876926" cy="1604212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1267327" y="3689684"/>
            <a:ext cx="3400926" cy="1604212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nut 25"/>
          <p:cNvSpPr/>
          <p:nvPr/>
        </p:nvSpPr>
        <p:spPr>
          <a:xfrm>
            <a:off x="1573210" y="5065601"/>
            <a:ext cx="456590" cy="456590"/>
          </a:xfrm>
          <a:prstGeom prst="donut">
            <a:avLst>
              <a:gd name="adj" fmla="val 1441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 rot="2400551">
            <a:off x="5883205" y="2974675"/>
            <a:ext cx="413630" cy="27870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 rot="19508544">
            <a:off x="443414" y="2416021"/>
            <a:ext cx="280930" cy="221222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1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5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423269" y="1947558"/>
            <a:ext cx="4656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About Our Visions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258584" y="1609327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1574128" y="1700564"/>
            <a:ext cx="472097" cy="123452"/>
            <a:chOff x="1608368" y="1204573"/>
            <a:chExt cx="646940" cy="169173"/>
          </a:xfrm>
        </p:grpSpPr>
        <p:sp>
          <p:nvSpPr>
            <p:cNvPr id="43" name="Oval 42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795042" y="3946729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788986" y="4351552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48" name="Freeform 113"/>
          <p:cNvSpPr>
            <a:spLocks noEditPoints="1"/>
          </p:cNvSpPr>
          <p:nvPr/>
        </p:nvSpPr>
        <p:spPr bwMode="auto">
          <a:xfrm>
            <a:off x="5297368" y="3975339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" name="Group 477"/>
          <p:cNvGrpSpPr>
            <a:grpSpLocks noChangeAspect="1"/>
          </p:cNvGrpSpPr>
          <p:nvPr/>
        </p:nvGrpSpPr>
        <p:grpSpPr bwMode="auto">
          <a:xfrm>
            <a:off x="7276784" y="3975339"/>
            <a:ext cx="180867" cy="222581"/>
            <a:chOff x="1472" y="1404"/>
            <a:chExt cx="1678" cy="2065"/>
          </a:xfrm>
          <a:solidFill>
            <a:schemeClr val="bg1"/>
          </a:solidFill>
        </p:grpSpPr>
        <p:sp>
          <p:nvSpPr>
            <p:cNvPr id="5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189912" y="4351651"/>
            <a:ext cx="1279127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276784" y="4351552"/>
            <a:ext cx="1279127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4331523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40" grpId="0"/>
      <p:bldP spid="41" grpId="0"/>
      <p:bldP spid="46" grpId="0"/>
      <p:bldP spid="47" grpId="0"/>
      <p:bldP spid="48" grpId="0" animBg="1"/>
      <p:bldP spid="55" grpId="0"/>
      <p:bldP spid="5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59952" y="2351705"/>
            <a:ext cx="472097" cy="123452"/>
            <a:chOff x="1608368" y="1204573"/>
            <a:chExt cx="646940" cy="169173"/>
          </a:xfrm>
        </p:grpSpPr>
        <p:sp>
          <p:nvSpPr>
            <p:cNvPr id="12" name="Oval 11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3767656" y="2598003"/>
            <a:ext cx="4656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7200" dirty="0">
                <a:solidFill>
                  <a:schemeClr val="bg1"/>
                </a:solidFill>
                <a:latin typeface="+mj-lt"/>
                <a:cs typeface="Poppins SemiBold" panose="00000700000000000000" pitchFamily="2" charset="0"/>
              </a:rPr>
              <a:t>Thank You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3432755" y="3798332"/>
            <a:ext cx="532648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09790" y="4719945"/>
            <a:ext cx="772417" cy="278716"/>
          </a:xfrm>
          <a:prstGeom prst="roundRect">
            <a:avLst>
              <a:gd name="adj" fmla="val 1549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Learn</a:t>
            </a:r>
          </a:p>
        </p:txBody>
      </p:sp>
      <p:sp>
        <p:nvSpPr>
          <p:cNvPr id="18" name="Freeform 17"/>
          <p:cNvSpPr/>
          <p:nvPr/>
        </p:nvSpPr>
        <p:spPr>
          <a:xfrm rot="19508544">
            <a:off x="1020579" y="5672172"/>
            <a:ext cx="338881" cy="266856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 rot="1299607">
            <a:off x="10591034" y="1990650"/>
            <a:ext cx="417289" cy="32859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noFill/>
          <a:ln w="730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 rot="19549883">
            <a:off x="1962652" y="797754"/>
            <a:ext cx="173759" cy="136829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nut 22"/>
          <p:cNvSpPr/>
          <p:nvPr/>
        </p:nvSpPr>
        <p:spPr>
          <a:xfrm>
            <a:off x="9567081" y="5756086"/>
            <a:ext cx="440403" cy="440403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Donut 23"/>
          <p:cNvSpPr/>
          <p:nvPr/>
        </p:nvSpPr>
        <p:spPr>
          <a:xfrm>
            <a:off x="8373429" y="252533"/>
            <a:ext cx="197844" cy="197844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7762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Rounded Rectangle 8"/>
          <p:cNvSpPr/>
          <p:nvPr/>
        </p:nvSpPr>
        <p:spPr>
          <a:xfrm>
            <a:off x="5181599" y="3096126"/>
            <a:ext cx="2695075" cy="2566735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2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1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26" name="Oval 25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" name="Donut 26"/>
          <p:cNvSpPr/>
          <p:nvPr/>
        </p:nvSpPr>
        <p:spPr>
          <a:xfrm>
            <a:off x="7642565" y="4737259"/>
            <a:ext cx="468217" cy="46821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 rot="19508544">
            <a:off x="10100976" y="947993"/>
            <a:ext cx="728123" cy="573370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 rot="2400551">
            <a:off x="792165" y="5814836"/>
            <a:ext cx="413630" cy="27870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150313" y="2016231"/>
            <a:ext cx="29916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About Our Missions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1985628" y="1678000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1301172" y="1769237"/>
            <a:ext cx="472097" cy="123452"/>
            <a:chOff x="1608368" y="1204573"/>
            <a:chExt cx="646940" cy="169173"/>
          </a:xfrm>
        </p:grpSpPr>
        <p:sp>
          <p:nvSpPr>
            <p:cNvPr id="34" name="Oval 33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807116" y="4379493"/>
            <a:ext cx="229698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</a:t>
            </a:r>
          </a:p>
        </p:txBody>
      </p:sp>
      <p:sp>
        <p:nvSpPr>
          <p:cNvPr id="38" name="Freeform 284"/>
          <p:cNvSpPr>
            <a:spLocks/>
          </p:cNvSpPr>
          <p:nvPr/>
        </p:nvSpPr>
        <p:spPr bwMode="auto">
          <a:xfrm>
            <a:off x="5660479" y="3620535"/>
            <a:ext cx="514443" cy="320733"/>
          </a:xfrm>
          <a:custGeom>
            <a:avLst/>
            <a:gdLst>
              <a:gd name="T0" fmla="*/ 1700 w 3400"/>
              <a:gd name="T1" fmla="*/ 0 h 2117"/>
              <a:gd name="T2" fmla="*/ 3166 w 3400"/>
              <a:gd name="T3" fmla="*/ 951 h 2117"/>
              <a:gd name="T4" fmla="*/ 3184 w 3400"/>
              <a:gd name="T5" fmla="*/ 1458 h 2117"/>
              <a:gd name="T6" fmla="*/ 3210 w 3400"/>
              <a:gd name="T7" fmla="*/ 1494 h 2117"/>
              <a:gd name="T8" fmla="*/ 3221 w 3400"/>
              <a:gd name="T9" fmla="*/ 1539 h 2117"/>
              <a:gd name="T10" fmla="*/ 3213 w 3400"/>
              <a:gd name="T11" fmla="*/ 1579 h 2117"/>
              <a:gd name="T12" fmla="*/ 3191 w 3400"/>
              <a:gd name="T13" fmla="*/ 1612 h 2117"/>
              <a:gd name="T14" fmla="*/ 3238 w 3400"/>
              <a:gd name="T15" fmla="*/ 1969 h 2117"/>
              <a:gd name="T16" fmla="*/ 3046 w 3400"/>
              <a:gd name="T17" fmla="*/ 1625 h 2117"/>
              <a:gd name="T18" fmla="*/ 3013 w 3400"/>
              <a:gd name="T19" fmla="*/ 1588 h 2117"/>
              <a:gd name="T20" fmla="*/ 3000 w 3400"/>
              <a:gd name="T21" fmla="*/ 1539 h 2117"/>
              <a:gd name="T22" fmla="*/ 3011 w 3400"/>
              <a:gd name="T23" fmla="*/ 1494 h 2117"/>
              <a:gd name="T24" fmla="*/ 3038 w 3400"/>
              <a:gd name="T25" fmla="*/ 1458 h 2117"/>
              <a:gd name="T26" fmla="*/ 3057 w 3400"/>
              <a:gd name="T27" fmla="*/ 1005 h 2117"/>
              <a:gd name="T28" fmla="*/ 2637 w 3400"/>
              <a:gd name="T29" fmla="*/ 1800 h 2117"/>
              <a:gd name="T30" fmla="*/ 2629 w 3400"/>
              <a:gd name="T31" fmla="*/ 1808 h 2117"/>
              <a:gd name="T32" fmla="*/ 2605 w 3400"/>
              <a:gd name="T33" fmla="*/ 1828 h 2117"/>
              <a:gd name="T34" fmla="*/ 2567 w 3400"/>
              <a:gd name="T35" fmla="*/ 1858 h 2117"/>
              <a:gd name="T36" fmla="*/ 2513 w 3400"/>
              <a:gd name="T37" fmla="*/ 1895 h 2117"/>
              <a:gd name="T38" fmla="*/ 2443 w 3400"/>
              <a:gd name="T39" fmla="*/ 1937 h 2117"/>
              <a:gd name="T40" fmla="*/ 2358 w 3400"/>
              <a:gd name="T41" fmla="*/ 1981 h 2117"/>
              <a:gd name="T42" fmla="*/ 2258 w 3400"/>
              <a:gd name="T43" fmla="*/ 2022 h 2117"/>
              <a:gd name="T44" fmla="*/ 2143 w 3400"/>
              <a:gd name="T45" fmla="*/ 2060 h 2117"/>
              <a:gd name="T46" fmla="*/ 2015 w 3400"/>
              <a:gd name="T47" fmla="*/ 2090 h 2117"/>
              <a:gd name="T48" fmla="*/ 1871 w 3400"/>
              <a:gd name="T49" fmla="*/ 2110 h 2117"/>
              <a:gd name="T50" fmla="*/ 1713 w 3400"/>
              <a:gd name="T51" fmla="*/ 2117 h 2117"/>
              <a:gd name="T52" fmla="*/ 1554 w 3400"/>
              <a:gd name="T53" fmla="*/ 2110 h 2117"/>
              <a:gd name="T54" fmla="*/ 1408 w 3400"/>
              <a:gd name="T55" fmla="*/ 2090 h 2117"/>
              <a:gd name="T56" fmla="*/ 1277 w 3400"/>
              <a:gd name="T57" fmla="*/ 2060 h 2117"/>
              <a:gd name="T58" fmla="*/ 1159 w 3400"/>
              <a:gd name="T59" fmla="*/ 2022 h 2117"/>
              <a:gd name="T60" fmla="*/ 1056 w 3400"/>
              <a:gd name="T61" fmla="*/ 1981 h 2117"/>
              <a:gd name="T62" fmla="*/ 968 w 3400"/>
              <a:gd name="T63" fmla="*/ 1937 h 2117"/>
              <a:gd name="T64" fmla="*/ 895 w 3400"/>
              <a:gd name="T65" fmla="*/ 1895 h 2117"/>
              <a:gd name="T66" fmla="*/ 838 w 3400"/>
              <a:gd name="T67" fmla="*/ 1858 h 2117"/>
              <a:gd name="T68" fmla="*/ 797 w 3400"/>
              <a:gd name="T69" fmla="*/ 1828 h 2117"/>
              <a:gd name="T70" fmla="*/ 771 w 3400"/>
              <a:gd name="T71" fmla="*/ 1808 h 2117"/>
              <a:gd name="T72" fmla="*/ 763 w 3400"/>
              <a:gd name="T73" fmla="*/ 1800 h 2117"/>
              <a:gd name="T74" fmla="*/ 0 w 3400"/>
              <a:gd name="T75" fmla="*/ 836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00" h="2117">
                <a:moveTo>
                  <a:pt x="1700" y="0"/>
                </a:moveTo>
                <a:lnTo>
                  <a:pt x="1700" y="0"/>
                </a:lnTo>
                <a:lnTo>
                  <a:pt x="3400" y="836"/>
                </a:lnTo>
                <a:lnTo>
                  <a:pt x="3166" y="951"/>
                </a:lnTo>
                <a:lnTo>
                  <a:pt x="3166" y="1445"/>
                </a:lnTo>
                <a:lnTo>
                  <a:pt x="3184" y="1458"/>
                </a:lnTo>
                <a:lnTo>
                  <a:pt x="3199" y="1475"/>
                </a:lnTo>
                <a:lnTo>
                  <a:pt x="3210" y="1494"/>
                </a:lnTo>
                <a:lnTo>
                  <a:pt x="3218" y="1515"/>
                </a:lnTo>
                <a:lnTo>
                  <a:pt x="3221" y="1539"/>
                </a:lnTo>
                <a:lnTo>
                  <a:pt x="3219" y="1559"/>
                </a:lnTo>
                <a:lnTo>
                  <a:pt x="3213" y="1579"/>
                </a:lnTo>
                <a:lnTo>
                  <a:pt x="3203" y="1596"/>
                </a:lnTo>
                <a:lnTo>
                  <a:pt x="3191" y="1612"/>
                </a:lnTo>
                <a:lnTo>
                  <a:pt x="3177" y="1625"/>
                </a:lnTo>
                <a:lnTo>
                  <a:pt x="3238" y="1969"/>
                </a:lnTo>
                <a:lnTo>
                  <a:pt x="2983" y="1969"/>
                </a:lnTo>
                <a:lnTo>
                  <a:pt x="3046" y="1625"/>
                </a:lnTo>
                <a:lnTo>
                  <a:pt x="3027" y="1608"/>
                </a:lnTo>
                <a:lnTo>
                  <a:pt x="3013" y="1588"/>
                </a:lnTo>
                <a:lnTo>
                  <a:pt x="3005" y="1564"/>
                </a:lnTo>
                <a:lnTo>
                  <a:pt x="3000" y="1539"/>
                </a:lnTo>
                <a:lnTo>
                  <a:pt x="3004" y="1515"/>
                </a:lnTo>
                <a:lnTo>
                  <a:pt x="3011" y="1494"/>
                </a:lnTo>
                <a:lnTo>
                  <a:pt x="3023" y="1475"/>
                </a:lnTo>
                <a:lnTo>
                  <a:pt x="3038" y="1458"/>
                </a:lnTo>
                <a:lnTo>
                  <a:pt x="3057" y="1445"/>
                </a:lnTo>
                <a:lnTo>
                  <a:pt x="3057" y="1005"/>
                </a:lnTo>
                <a:lnTo>
                  <a:pt x="2637" y="1212"/>
                </a:lnTo>
                <a:lnTo>
                  <a:pt x="2637" y="1800"/>
                </a:lnTo>
                <a:lnTo>
                  <a:pt x="2635" y="1802"/>
                </a:lnTo>
                <a:lnTo>
                  <a:pt x="2629" y="1808"/>
                </a:lnTo>
                <a:lnTo>
                  <a:pt x="2619" y="1816"/>
                </a:lnTo>
                <a:lnTo>
                  <a:pt x="2605" y="1828"/>
                </a:lnTo>
                <a:lnTo>
                  <a:pt x="2588" y="1842"/>
                </a:lnTo>
                <a:lnTo>
                  <a:pt x="2567" y="1858"/>
                </a:lnTo>
                <a:lnTo>
                  <a:pt x="2541" y="1876"/>
                </a:lnTo>
                <a:lnTo>
                  <a:pt x="2513" y="1895"/>
                </a:lnTo>
                <a:lnTo>
                  <a:pt x="2480" y="1916"/>
                </a:lnTo>
                <a:lnTo>
                  <a:pt x="2443" y="1937"/>
                </a:lnTo>
                <a:lnTo>
                  <a:pt x="2402" y="1959"/>
                </a:lnTo>
                <a:lnTo>
                  <a:pt x="2358" y="1981"/>
                </a:lnTo>
                <a:lnTo>
                  <a:pt x="2310" y="2002"/>
                </a:lnTo>
                <a:lnTo>
                  <a:pt x="2258" y="2022"/>
                </a:lnTo>
                <a:lnTo>
                  <a:pt x="2203" y="2042"/>
                </a:lnTo>
                <a:lnTo>
                  <a:pt x="2143" y="2060"/>
                </a:lnTo>
                <a:lnTo>
                  <a:pt x="2081" y="2076"/>
                </a:lnTo>
                <a:lnTo>
                  <a:pt x="2015" y="2090"/>
                </a:lnTo>
                <a:lnTo>
                  <a:pt x="1945" y="2101"/>
                </a:lnTo>
                <a:lnTo>
                  <a:pt x="1871" y="2110"/>
                </a:lnTo>
                <a:lnTo>
                  <a:pt x="1793" y="2115"/>
                </a:lnTo>
                <a:lnTo>
                  <a:pt x="1713" y="2117"/>
                </a:lnTo>
                <a:lnTo>
                  <a:pt x="1631" y="2115"/>
                </a:lnTo>
                <a:lnTo>
                  <a:pt x="1554" y="2110"/>
                </a:lnTo>
                <a:lnTo>
                  <a:pt x="1480" y="2101"/>
                </a:lnTo>
                <a:lnTo>
                  <a:pt x="1408" y="2090"/>
                </a:lnTo>
                <a:lnTo>
                  <a:pt x="1341" y="2076"/>
                </a:lnTo>
                <a:lnTo>
                  <a:pt x="1277" y="2060"/>
                </a:lnTo>
                <a:lnTo>
                  <a:pt x="1215" y="2042"/>
                </a:lnTo>
                <a:lnTo>
                  <a:pt x="1159" y="2022"/>
                </a:lnTo>
                <a:lnTo>
                  <a:pt x="1105" y="2002"/>
                </a:lnTo>
                <a:lnTo>
                  <a:pt x="1056" y="1981"/>
                </a:lnTo>
                <a:lnTo>
                  <a:pt x="1010" y="1959"/>
                </a:lnTo>
                <a:lnTo>
                  <a:pt x="968" y="1937"/>
                </a:lnTo>
                <a:lnTo>
                  <a:pt x="929" y="1916"/>
                </a:lnTo>
                <a:lnTo>
                  <a:pt x="895" y="1895"/>
                </a:lnTo>
                <a:lnTo>
                  <a:pt x="864" y="1876"/>
                </a:lnTo>
                <a:lnTo>
                  <a:pt x="838" y="1858"/>
                </a:lnTo>
                <a:lnTo>
                  <a:pt x="816" y="1842"/>
                </a:lnTo>
                <a:lnTo>
                  <a:pt x="797" y="1828"/>
                </a:lnTo>
                <a:lnTo>
                  <a:pt x="782" y="1816"/>
                </a:lnTo>
                <a:lnTo>
                  <a:pt x="771" y="1808"/>
                </a:lnTo>
                <a:lnTo>
                  <a:pt x="765" y="1802"/>
                </a:lnTo>
                <a:lnTo>
                  <a:pt x="763" y="1800"/>
                </a:lnTo>
                <a:lnTo>
                  <a:pt x="763" y="1212"/>
                </a:lnTo>
                <a:lnTo>
                  <a:pt x="0" y="836"/>
                </a:lnTo>
                <a:lnTo>
                  <a:pt x="170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321398" y="3596236"/>
            <a:ext cx="1087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626259" y="4223585"/>
            <a:ext cx="178219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 soul,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3333590" y="4223585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1760772" y="4358184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1301172" y="4250882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01.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3333590" y="4904055"/>
            <a:ext cx="1532442" cy="226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Subtitle Here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414FD60-AA92-47B6-B714-562F1AEBA247}"/>
              </a:ext>
            </a:extLst>
          </p:cNvPr>
          <p:cNvCxnSpPr>
            <a:cxnSpLocks/>
          </p:cNvCxnSpPr>
          <p:nvPr/>
        </p:nvCxnSpPr>
        <p:spPr>
          <a:xfrm flipH="1">
            <a:off x="1760772" y="5038654"/>
            <a:ext cx="14297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34F0563-6438-4F99-8450-B9F0C7CB977E}"/>
              </a:ext>
            </a:extLst>
          </p:cNvPr>
          <p:cNvSpPr txBox="1"/>
          <p:nvPr/>
        </p:nvSpPr>
        <p:spPr>
          <a:xfrm>
            <a:off x="1301172" y="4931352"/>
            <a:ext cx="405007" cy="214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395" spc="149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02.</a:t>
            </a:r>
          </a:p>
        </p:txBody>
      </p:sp>
    </p:spTree>
    <p:extLst>
      <p:ext uri="{BB962C8B-B14F-4D97-AF65-F5344CB8AC3E}">
        <p14:creationId xmlns:p14="http://schemas.microsoft.com/office/powerpoint/2010/main" val="17537612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 animBg="1"/>
      <p:bldP spid="39" grpId="0"/>
      <p:bldP spid="40" grpId="0"/>
      <p:bldP spid="41" grpId="0"/>
      <p:bldP spid="43" grpId="0"/>
      <p:bldP spid="44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Flowchart: Document 13"/>
          <p:cNvSpPr/>
          <p:nvPr/>
        </p:nvSpPr>
        <p:spPr>
          <a:xfrm flipV="1">
            <a:off x="1532022" y="3850104"/>
            <a:ext cx="3649578" cy="1411705"/>
          </a:xfrm>
          <a:prstGeom prst="flowChartDocumen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rot="2400551">
            <a:off x="4545724" y="5122455"/>
            <a:ext cx="413630" cy="278708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Donut 15"/>
          <p:cNvSpPr/>
          <p:nvPr/>
        </p:nvSpPr>
        <p:spPr>
          <a:xfrm>
            <a:off x="1303727" y="1831082"/>
            <a:ext cx="456590" cy="456590"/>
          </a:xfrm>
          <a:prstGeom prst="donut">
            <a:avLst>
              <a:gd name="adj" fmla="val 1441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19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29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213721" y="1942440"/>
            <a:ext cx="4471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About Our Goals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7049037" y="1604209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6364581" y="1695446"/>
            <a:ext cx="472097" cy="123452"/>
            <a:chOff x="1608368" y="1204573"/>
            <a:chExt cx="646940" cy="169173"/>
          </a:xfrm>
        </p:grpSpPr>
        <p:sp>
          <p:nvSpPr>
            <p:cNvPr id="37" name="Oval 36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Freeform 113"/>
          <p:cNvSpPr>
            <a:spLocks noEditPoints="1"/>
          </p:cNvSpPr>
          <p:nvPr/>
        </p:nvSpPr>
        <p:spPr bwMode="auto">
          <a:xfrm>
            <a:off x="1967313" y="4456233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414608" y="4310526"/>
            <a:ext cx="2296987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210843" y="2859903"/>
            <a:ext cx="447421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6216899" y="4256822"/>
            <a:ext cx="20204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Poppins SemiBold" panose="00000700000000000000" pitchFamily="2" charset="0"/>
              </a:rPr>
              <a:t>Subtitle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6210843" y="4661645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</p:spTree>
    <p:extLst>
      <p:ext uri="{BB962C8B-B14F-4D97-AF65-F5344CB8AC3E}">
        <p14:creationId xmlns:p14="http://schemas.microsoft.com/office/powerpoint/2010/main" val="1721897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2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3"/>
          <p:cNvSpPr>
            <a:spLocks noGrp="1"/>
          </p:cNvSpPr>
          <p:nvPr>
            <p:ph type="pic" sz="quarter" idx="12"/>
          </p:nvPr>
        </p:nvSpPr>
        <p:spPr/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65622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29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3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1669369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38" name="Oval 37"/>
          <p:cNvSpPr/>
          <p:nvPr/>
        </p:nvSpPr>
        <p:spPr>
          <a:xfrm>
            <a:off x="597062" y="354840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9" name="Freeform 38"/>
          <p:cNvSpPr/>
          <p:nvPr/>
        </p:nvSpPr>
        <p:spPr>
          <a:xfrm rot="2400551">
            <a:off x="10962334" y="4248626"/>
            <a:ext cx="570776" cy="384595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5514432" y="4212628"/>
            <a:ext cx="559064" cy="559064"/>
          </a:xfrm>
          <a:prstGeom prst="donut">
            <a:avLst>
              <a:gd name="adj" fmla="val 2174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7314154" y="5349705"/>
            <a:ext cx="307179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1473119" y="1705266"/>
            <a:ext cx="3319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Who We Are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2308434" y="1367035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623978" y="1458272"/>
            <a:ext cx="472097" cy="123452"/>
            <a:chOff x="1608368" y="1204573"/>
            <a:chExt cx="646940" cy="169173"/>
          </a:xfrm>
        </p:grpSpPr>
        <p:sp>
          <p:nvSpPr>
            <p:cNvPr id="45" name="Oval 44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29641" y="2567110"/>
            <a:ext cx="350638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 whole heart. I am</a:t>
            </a:r>
          </a:p>
        </p:txBody>
      </p: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623978" y="4296370"/>
            <a:ext cx="432397" cy="532122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5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2387144" y="4289141"/>
            <a:ext cx="26874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</a:t>
            </a:r>
          </a:p>
        </p:txBody>
      </p:sp>
      <p:sp>
        <p:nvSpPr>
          <p:cNvPr id="61" name="Picture Placeholder 6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1298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8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Rounded Rectangle 14"/>
          <p:cNvSpPr/>
          <p:nvPr/>
        </p:nvSpPr>
        <p:spPr>
          <a:xfrm>
            <a:off x="3721767" y="3061981"/>
            <a:ext cx="3673643" cy="1413767"/>
          </a:xfrm>
          <a:prstGeom prst="roundRect">
            <a:avLst>
              <a:gd name="adj" fmla="val 423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4748464" y="4730360"/>
            <a:ext cx="4395536" cy="1413767"/>
          </a:xfrm>
          <a:prstGeom prst="roundRect">
            <a:avLst>
              <a:gd name="adj" fmla="val 4235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13"/>
          <p:cNvSpPr>
            <a:spLocks noEditPoints="1"/>
          </p:cNvSpPr>
          <p:nvPr/>
        </p:nvSpPr>
        <p:spPr bwMode="auto">
          <a:xfrm>
            <a:off x="4205546" y="3589089"/>
            <a:ext cx="253437" cy="281333"/>
          </a:xfrm>
          <a:custGeom>
            <a:avLst/>
            <a:gdLst>
              <a:gd name="T0" fmla="*/ 1134 w 4162"/>
              <a:gd name="T1" fmla="*/ 3544 h 4161"/>
              <a:gd name="T2" fmla="*/ 703 w 4162"/>
              <a:gd name="T3" fmla="*/ 2851 h 4161"/>
              <a:gd name="T4" fmla="*/ 2772 w 4162"/>
              <a:gd name="T5" fmla="*/ 781 h 4161"/>
              <a:gd name="T6" fmla="*/ 3281 w 4162"/>
              <a:gd name="T7" fmla="*/ 287 h 4161"/>
              <a:gd name="T8" fmla="*/ 2904 w 4162"/>
              <a:gd name="T9" fmla="*/ 649 h 4161"/>
              <a:gd name="T10" fmla="*/ 3860 w 4162"/>
              <a:gd name="T11" fmla="*/ 904 h 4161"/>
              <a:gd name="T12" fmla="*/ 3883 w 4162"/>
              <a:gd name="T13" fmla="*/ 827 h 4161"/>
              <a:gd name="T14" fmla="*/ 3860 w 4162"/>
              <a:gd name="T15" fmla="*/ 749 h 4161"/>
              <a:gd name="T16" fmla="*/ 3410 w 4162"/>
              <a:gd name="T17" fmla="*/ 300 h 4161"/>
              <a:gd name="T18" fmla="*/ 3333 w 4162"/>
              <a:gd name="T19" fmla="*/ 277 h 4161"/>
              <a:gd name="T20" fmla="*/ 3455 w 4162"/>
              <a:gd name="T21" fmla="*/ 17 h 4161"/>
              <a:gd name="T22" fmla="*/ 3589 w 4162"/>
              <a:gd name="T23" fmla="*/ 87 h 4161"/>
              <a:gd name="T24" fmla="*/ 4070 w 4162"/>
              <a:gd name="T25" fmla="*/ 567 h 4161"/>
              <a:gd name="T26" fmla="*/ 4138 w 4162"/>
              <a:gd name="T27" fmla="*/ 689 h 4161"/>
              <a:gd name="T28" fmla="*/ 4162 w 4162"/>
              <a:gd name="T29" fmla="*/ 827 h 4161"/>
              <a:gd name="T30" fmla="*/ 4138 w 4162"/>
              <a:gd name="T31" fmla="*/ 965 h 4161"/>
              <a:gd name="T32" fmla="*/ 4070 w 4162"/>
              <a:gd name="T33" fmla="*/ 1086 h 4161"/>
              <a:gd name="T34" fmla="*/ 3874 w 4162"/>
              <a:gd name="T35" fmla="*/ 1345 h 4161"/>
              <a:gd name="T36" fmla="*/ 3997 w 4162"/>
              <a:gd name="T37" fmla="*/ 1511 h 4161"/>
              <a:gd name="T38" fmla="*/ 4063 w 4162"/>
              <a:gd name="T39" fmla="*/ 1703 h 4161"/>
              <a:gd name="T40" fmla="*/ 4069 w 4162"/>
              <a:gd name="T41" fmla="*/ 1910 h 4161"/>
              <a:gd name="T42" fmla="*/ 4015 w 4162"/>
              <a:gd name="T43" fmla="*/ 2109 h 4161"/>
              <a:gd name="T44" fmla="*/ 3906 w 4162"/>
              <a:gd name="T45" fmla="*/ 2280 h 4161"/>
              <a:gd name="T46" fmla="*/ 3747 w 4162"/>
              <a:gd name="T47" fmla="*/ 2413 h 4161"/>
              <a:gd name="T48" fmla="*/ 2978 w 4162"/>
              <a:gd name="T49" fmla="*/ 2899 h 4161"/>
              <a:gd name="T50" fmla="*/ 2854 w 4162"/>
              <a:gd name="T51" fmla="*/ 3054 h 4161"/>
              <a:gd name="T52" fmla="*/ 2780 w 4162"/>
              <a:gd name="T53" fmla="*/ 3237 h 4161"/>
              <a:gd name="T54" fmla="*/ 2757 w 4162"/>
              <a:gd name="T55" fmla="*/ 3401 h 4161"/>
              <a:gd name="T56" fmla="*/ 2707 w 4162"/>
              <a:gd name="T57" fmla="*/ 3474 h 4161"/>
              <a:gd name="T58" fmla="*/ 2622 w 4162"/>
              <a:gd name="T59" fmla="*/ 3503 h 4161"/>
              <a:gd name="T60" fmla="*/ 2557 w 4162"/>
              <a:gd name="T61" fmla="*/ 3487 h 4161"/>
              <a:gd name="T62" fmla="*/ 2496 w 4162"/>
              <a:gd name="T63" fmla="*/ 3421 h 4161"/>
              <a:gd name="T64" fmla="*/ 2491 w 4162"/>
              <a:gd name="T65" fmla="*/ 3279 h 4161"/>
              <a:gd name="T66" fmla="*/ 2548 w 4162"/>
              <a:gd name="T67" fmla="*/ 3052 h 4161"/>
              <a:gd name="T68" fmla="*/ 2657 w 4162"/>
              <a:gd name="T69" fmla="*/ 2847 h 4161"/>
              <a:gd name="T70" fmla="*/ 2812 w 4162"/>
              <a:gd name="T71" fmla="*/ 2675 h 4161"/>
              <a:gd name="T72" fmla="*/ 3602 w 4162"/>
              <a:gd name="T73" fmla="*/ 2176 h 4161"/>
              <a:gd name="T74" fmla="*/ 3718 w 4162"/>
              <a:gd name="T75" fmla="*/ 2069 h 4161"/>
              <a:gd name="T76" fmla="*/ 3784 w 4162"/>
              <a:gd name="T77" fmla="*/ 1929 h 4161"/>
              <a:gd name="T78" fmla="*/ 3792 w 4162"/>
              <a:gd name="T79" fmla="*/ 1772 h 4161"/>
              <a:gd name="T80" fmla="*/ 3741 w 4162"/>
              <a:gd name="T81" fmla="*/ 1625 h 4161"/>
              <a:gd name="T82" fmla="*/ 3649 w 4162"/>
              <a:gd name="T83" fmla="*/ 1512 h 4161"/>
              <a:gd name="T84" fmla="*/ 1406 w 4162"/>
              <a:gd name="T85" fmla="*/ 3745 h 4161"/>
              <a:gd name="T86" fmla="*/ 161 w 4162"/>
              <a:gd name="T87" fmla="*/ 4158 h 4161"/>
              <a:gd name="T88" fmla="*/ 86 w 4162"/>
              <a:gd name="T89" fmla="*/ 4150 h 4161"/>
              <a:gd name="T90" fmla="*/ 20 w 4162"/>
              <a:gd name="T91" fmla="*/ 4096 h 4161"/>
              <a:gd name="T92" fmla="*/ 0 w 4162"/>
              <a:gd name="T93" fmla="*/ 4009 h 4161"/>
              <a:gd name="T94" fmla="*/ 416 w 4162"/>
              <a:gd name="T95" fmla="*/ 2755 h 4161"/>
              <a:gd name="T96" fmla="*/ 3039 w 4162"/>
              <a:gd name="T97" fmla="*/ 121 h 4161"/>
              <a:gd name="T98" fmla="*/ 3166 w 4162"/>
              <a:gd name="T99" fmla="*/ 35 h 4161"/>
              <a:gd name="T100" fmla="*/ 3309 w 4162"/>
              <a:gd name="T101" fmla="*/ 0 h 4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2" h="4161">
                <a:moveTo>
                  <a:pt x="616" y="3026"/>
                </a:moveTo>
                <a:lnTo>
                  <a:pt x="357" y="3802"/>
                </a:lnTo>
                <a:lnTo>
                  <a:pt x="1134" y="3544"/>
                </a:lnTo>
                <a:lnTo>
                  <a:pt x="616" y="3026"/>
                </a:lnTo>
                <a:close/>
                <a:moveTo>
                  <a:pt x="2772" y="781"/>
                </a:moveTo>
                <a:lnTo>
                  <a:pt x="703" y="2851"/>
                </a:lnTo>
                <a:lnTo>
                  <a:pt x="1310" y="3458"/>
                </a:lnTo>
                <a:lnTo>
                  <a:pt x="3380" y="1388"/>
                </a:lnTo>
                <a:lnTo>
                  <a:pt x="2772" y="781"/>
                </a:lnTo>
                <a:close/>
                <a:moveTo>
                  <a:pt x="3333" y="277"/>
                </a:moveTo>
                <a:lnTo>
                  <a:pt x="3308" y="280"/>
                </a:lnTo>
                <a:lnTo>
                  <a:pt x="3281" y="287"/>
                </a:lnTo>
                <a:lnTo>
                  <a:pt x="3257" y="300"/>
                </a:lnTo>
                <a:lnTo>
                  <a:pt x="3236" y="318"/>
                </a:lnTo>
                <a:lnTo>
                  <a:pt x="2904" y="649"/>
                </a:lnTo>
                <a:lnTo>
                  <a:pt x="3510" y="1257"/>
                </a:lnTo>
                <a:lnTo>
                  <a:pt x="3842" y="924"/>
                </a:lnTo>
                <a:lnTo>
                  <a:pt x="3860" y="904"/>
                </a:lnTo>
                <a:lnTo>
                  <a:pt x="3873" y="880"/>
                </a:lnTo>
                <a:lnTo>
                  <a:pt x="3880" y="853"/>
                </a:lnTo>
                <a:lnTo>
                  <a:pt x="3883" y="827"/>
                </a:lnTo>
                <a:lnTo>
                  <a:pt x="3880" y="800"/>
                </a:lnTo>
                <a:lnTo>
                  <a:pt x="3873" y="774"/>
                </a:lnTo>
                <a:lnTo>
                  <a:pt x="3860" y="749"/>
                </a:lnTo>
                <a:lnTo>
                  <a:pt x="3842" y="729"/>
                </a:lnTo>
                <a:lnTo>
                  <a:pt x="3432" y="318"/>
                </a:lnTo>
                <a:lnTo>
                  <a:pt x="3410" y="300"/>
                </a:lnTo>
                <a:lnTo>
                  <a:pt x="3386" y="287"/>
                </a:lnTo>
                <a:lnTo>
                  <a:pt x="3360" y="280"/>
                </a:lnTo>
                <a:lnTo>
                  <a:pt x="3333" y="277"/>
                </a:lnTo>
                <a:close/>
                <a:moveTo>
                  <a:pt x="3358" y="0"/>
                </a:moveTo>
                <a:lnTo>
                  <a:pt x="3407" y="6"/>
                </a:lnTo>
                <a:lnTo>
                  <a:pt x="3455" y="17"/>
                </a:lnTo>
                <a:lnTo>
                  <a:pt x="3502" y="35"/>
                </a:lnTo>
                <a:lnTo>
                  <a:pt x="3547" y="58"/>
                </a:lnTo>
                <a:lnTo>
                  <a:pt x="3589" y="87"/>
                </a:lnTo>
                <a:lnTo>
                  <a:pt x="3628" y="121"/>
                </a:lnTo>
                <a:lnTo>
                  <a:pt x="4039" y="533"/>
                </a:lnTo>
                <a:lnTo>
                  <a:pt x="4070" y="567"/>
                </a:lnTo>
                <a:lnTo>
                  <a:pt x="4098" y="606"/>
                </a:lnTo>
                <a:lnTo>
                  <a:pt x="4120" y="647"/>
                </a:lnTo>
                <a:lnTo>
                  <a:pt x="4138" y="689"/>
                </a:lnTo>
                <a:lnTo>
                  <a:pt x="4150" y="733"/>
                </a:lnTo>
                <a:lnTo>
                  <a:pt x="4159" y="780"/>
                </a:lnTo>
                <a:lnTo>
                  <a:pt x="4162" y="827"/>
                </a:lnTo>
                <a:lnTo>
                  <a:pt x="4159" y="874"/>
                </a:lnTo>
                <a:lnTo>
                  <a:pt x="4150" y="920"/>
                </a:lnTo>
                <a:lnTo>
                  <a:pt x="4138" y="965"/>
                </a:lnTo>
                <a:lnTo>
                  <a:pt x="4120" y="1008"/>
                </a:lnTo>
                <a:lnTo>
                  <a:pt x="4098" y="1048"/>
                </a:lnTo>
                <a:lnTo>
                  <a:pt x="4070" y="1086"/>
                </a:lnTo>
                <a:lnTo>
                  <a:pt x="4039" y="1121"/>
                </a:lnTo>
                <a:lnTo>
                  <a:pt x="3845" y="1316"/>
                </a:lnTo>
                <a:lnTo>
                  <a:pt x="3874" y="1345"/>
                </a:lnTo>
                <a:lnTo>
                  <a:pt x="3921" y="1397"/>
                </a:lnTo>
                <a:lnTo>
                  <a:pt x="3962" y="1452"/>
                </a:lnTo>
                <a:lnTo>
                  <a:pt x="3997" y="1511"/>
                </a:lnTo>
                <a:lnTo>
                  <a:pt x="4025" y="1573"/>
                </a:lnTo>
                <a:lnTo>
                  <a:pt x="4048" y="1637"/>
                </a:lnTo>
                <a:lnTo>
                  <a:pt x="4063" y="1703"/>
                </a:lnTo>
                <a:lnTo>
                  <a:pt x="4072" y="1770"/>
                </a:lnTo>
                <a:lnTo>
                  <a:pt x="4074" y="1840"/>
                </a:lnTo>
                <a:lnTo>
                  <a:pt x="4069" y="1910"/>
                </a:lnTo>
                <a:lnTo>
                  <a:pt x="4058" y="1978"/>
                </a:lnTo>
                <a:lnTo>
                  <a:pt x="4040" y="2044"/>
                </a:lnTo>
                <a:lnTo>
                  <a:pt x="4015" y="2109"/>
                </a:lnTo>
                <a:lnTo>
                  <a:pt x="3984" y="2169"/>
                </a:lnTo>
                <a:lnTo>
                  <a:pt x="3948" y="2226"/>
                </a:lnTo>
                <a:lnTo>
                  <a:pt x="3906" y="2280"/>
                </a:lnTo>
                <a:lnTo>
                  <a:pt x="3858" y="2328"/>
                </a:lnTo>
                <a:lnTo>
                  <a:pt x="3806" y="2373"/>
                </a:lnTo>
                <a:lnTo>
                  <a:pt x="3747" y="2413"/>
                </a:lnTo>
                <a:lnTo>
                  <a:pt x="3085" y="2818"/>
                </a:lnTo>
                <a:lnTo>
                  <a:pt x="3029" y="2856"/>
                </a:lnTo>
                <a:lnTo>
                  <a:pt x="2978" y="2899"/>
                </a:lnTo>
                <a:lnTo>
                  <a:pt x="2932" y="2947"/>
                </a:lnTo>
                <a:lnTo>
                  <a:pt x="2890" y="2998"/>
                </a:lnTo>
                <a:lnTo>
                  <a:pt x="2854" y="3054"/>
                </a:lnTo>
                <a:lnTo>
                  <a:pt x="2824" y="3112"/>
                </a:lnTo>
                <a:lnTo>
                  <a:pt x="2799" y="3173"/>
                </a:lnTo>
                <a:lnTo>
                  <a:pt x="2780" y="3237"/>
                </a:lnTo>
                <a:lnTo>
                  <a:pt x="2768" y="3303"/>
                </a:lnTo>
                <a:lnTo>
                  <a:pt x="2762" y="3370"/>
                </a:lnTo>
                <a:lnTo>
                  <a:pt x="2757" y="3401"/>
                </a:lnTo>
                <a:lnTo>
                  <a:pt x="2745" y="3428"/>
                </a:lnTo>
                <a:lnTo>
                  <a:pt x="2729" y="3454"/>
                </a:lnTo>
                <a:lnTo>
                  <a:pt x="2707" y="3474"/>
                </a:lnTo>
                <a:lnTo>
                  <a:pt x="2682" y="3491"/>
                </a:lnTo>
                <a:lnTo>
                  <a:pt x="2654" y="3499"/>
                </a:lnTo>
                <a:lnTo>
                  <a:pt x="2622" y="3503"/>
                </a:lnTo>
                <a:lnTo>
                  <a:pt x="2617" y="3503"/>
                </a:lnTo>
                <a:lnTo>
                  <a:pt x="2586" y="3498"/>
                </a:lnTo>
                <a:lnTo>
                  <a:pt x="2557" y="3487"/>
                </a:lnTo>
                <a:lnTo>
                  <a:pt x="2531" y="3469"/>
                </a:lnTo>
                <a:lnTo>
                  <a:pt x="2511" y="3447"/>
                </a:lnTo>
                <a:lnTo>
                  <a:pt x="2496" y="3421"/>
                </a:lnTo>
                <a:lnTo>
                  <a:pt x="2486" y="3390"/>
                </a:lnTo>
                <a:lnTo>
                  <a:pt x="2484" y="3359"/>
                </a:lnTo>
                <a:lnTo>
                  <a:pt x="2491" y="3279"/>
                </a:lnTo>
                <a:lnTo>
                  <a:pt x="2503" y="3202"/>
                </a:lnTo>
                <a:lnTo>
                  <a:pt x="2522" y="3126"/>
                </a:lnTo>
                <a:lnTo>
                  <a:pt x="2548" y="3052"/>
                </a:lnTo>
                <a:lnTo>
                  <a:pt x="2578" y="2981"/>
                </a:lnTo>
                <a:lnTo>
                  <a:pt x="2615" y="2913"/>
                </a:lnTo>
                <a:lnTo>
                  <a:pt x="2657" y="2847"/>
                </a:lnTo>
                <a:lnTo>
                  <a:pt x="2703" y="2786"/>
                </a:lnTo>
                <a:lnTo>
                  <a:pt x="2755" y="2728"/>
                </a:lnTo>
                <a:lnTo>
                  <a:pt x="2812" y="2675"/>
                </a:lnTo>
                <a:lnTo>
                  <a:pt x="2875" y="2625"/>
                </a:lnTo>
                <a:lnTo>
                  <a:pt x="2940" y="2581"/>
                </a:lnTo>
                <a:lnTo>
                  <a:pt x="3602" y="2176"/>
                </a:lnTo>
                <a:lnTo>
                  <a:pt x="3646" y="2144"/>
                </a:lnTo>
                <a:lnTo>
                  <a:pt x="3684" y="2109"/>
                </a:lnTo>
                <a:lnTo>
                  <a:pt x="3718" y="2069"/>
                </a:lnTo>
                <a:lnTo>
                  <a:pt x="3746" y="2026"/>
                </a:lnTo>
                <a:lnTo>
                  <a:pt x="3768" y="1978"/>
                </a:lnTo>
                <a:lnTo>
                  <a:pt x="3784" y="1929"/>
                </a:lnTo>
                <a:lnTo>
                  <a:pt x="3793" y="1877"/>
                </a:lnTo>
                <a:lnTo>
                  <a:pt x="3797" y="1824"/>
                </a:lnTo>
                <a:lnTo>
                  <a:pt x="3792" y="1772"/>
                </a:lnTo>
                <a:lnTo>
                  <a:pt x="3782" y="1720"/>
                </a:lnTo>
                <a:lnTo>
                  <a:pt x="3765" y="1672"/>
                </a:lnTo>
                <a:lnTo>
                  <a:pt x="3741" y="1625"/>
                </a:lnTo>
                <a:lnTo>
                  <a:pt x="3712" y="1582"/>
                </a:lnTo>
                <a:lnTo>
                  <a:pt x="3678" y="1541"/>
                </a:lnTo>
                <a:lnTo>
                  <a:pt x="3649" y="1512"/>
                </a:lnTo>
                <a:lnTo>
                  <a:pt x="1440" y="3720"/>
                </a:lnTo>
                <a:lnTo>
                  <a:pt x="1424" y="3734"/>
                </a:lnTo>
                <a:lnTo>
                  <a:pt x="1406" y="3745"/>
                </a:lnTo>
                <a:lnTo>
                  <a:pt x="1386" y="3753"/>
                </a:lnTo>
                <a:lnTo>
                  <a:pt x="182" y="4153"/>
                </a:lnTo>
                <a:lnTo>
                  <a:pt x="161" y="4158"/>
                </a:lnTo>
                <a:lnTo>
                  <a:pt x="138" y="4161"/>
                </a:lnTo>
                <a:lnTo>
                  <a:pt x="111" y="4158"/>
                </a:lnTo>
                <a:lnTo>
                  <a:pt x="86" y="4150"/>
                </a:lnTo>
                <a:lnTo>
                  <a:pt x="62" y="4138"/>
                </a:lnTo>
                <a:lnTo>
                  <a:pt x="41" y="4120"/>
                </a:lnTo>
                <a:lnTo>
                  <a:pt x="20" y="4096"/>
                </a:lnTo>
                <a:lnTo>
                  <a:pt x="8" y="4068"/>
                </a:lnTo>
                <a:lnTo>
                  <a:pt x="0" y="4039"/>
                </a:lnTo>
                <a:lnTo>
                  <a:pt x="0" y="4009"/>
                </a:lnTo>
                <a:lnTo>
                  <a:pt x="6" y="3978"/>
                </a:lnTo>
                <a:lnTo>
                  <a:pt x="407" y="2774"/>
                </a:lnTo>
                <a:lnTo>
                  <a:pt x="416" y="2755"/>
                </a:lnTo>
                <a:lnTo>
                  <a:pt x="427" y="2736"/>
                </a:lnTo>
                <a:lnTo>
                  <a:pt x="441" y="2719"/>
                </a:lnTo>
                <a:lnTo>
                  <a:pt x="3039" y="121"/>
                </a:lnTo>
                <a:lnTo>
                  <a:pt x="3078" y="87"/>
                </a:lnTo>
                <a:lnTo>
                  <a:pt x="3120" y="58"/>
                </a:lnTo>
                <a:lnTo>
                  <a:pt x="3166" y="35"/>
                </a:lnTo>
                <a:lnTo>
                  <a:pt x="3212" y="17"/>
                </a:lnTo>
                <a:lnTo>
                  <a:pt x="3260" y="6"/>
                </a:lnTo>
                <a:lnTo>
                  <a:pt x="3309" y="0"/>
                </a:lnTo>
                <a:lnTo>
                  <a:pt x="33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4652841" y="3443382"/>
            <a:ext cx="2296987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A wonderful serenity has taken possession of my entire</a:t>
            </a:r>
          </a:p>
        </p:txBody>
      </p:sp>
      <p:grpSp>
        <p:nvGrpSpPr>
          <p:cNvPr id="20" name="Group 477"/>
          <p:cNvGrpSpPr>
            <a:grpSpLocks noChangeAspect="1"/>
          </p:cNvGrpSpPr>
          <p:nvPr/>
        </p:nvGrpSpPr>
        <p:grpSpPr bwMode="auto">
          <a:xfrm>
            <a:off x="5415270" y="5260871"/>
            <a:ext cx="286636" cy="352744"/>
            <a:chOff x="1472" y="1404"/>
            <a:chExt cx="1678" cy="2065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grpSpPr>
        <p:sp>
          <p:nvSpPr>
            <p:cNvPr id="21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5912848" y="5123798"/>
            <a:ext cx="2958197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ssion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my entire soul, like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8AAC9DA-22B9-4AB9-A9FB-18F7D5C1DD6C}"/>
              </a:ext>
            </a:extLst>
          </p:cNvPr>
          <p:cNvSpPr/>
          <p:nvPr/>
        </p:nvSpPr>
        <p:spPr>
          <a:xfrm>
            <a:off x="7211049" y="1569322"/>
            <a:ext cx="3319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 SemiBold" panose="00000700000000000000" pitchFamily="2" charset="0"/>
              </a:rPr>
              <a:t>What We Do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B55807-B87A-4A99-94E8-B8AB51045142}"/>
              </a:ext>
            </a:extLst>
          </p:cNvPr>
          <p:cNvSpPr txBox="1"/>
          <p:nvPr/>
        </p:nvSpPr>
        <p:spPr>
          <a:xfrm flipH="1">
            <a:off x="8046364" y="1231091"/>
            <a:ext cx="1787856" cy="247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ea typeface="Open Sans" panose="020B0606030504020204" pitchFamily="34" charset="0"/>
                <a:cs typeface="Poppins" panose="00000500000000000000" pitchFamily="2" charset="0"/>
              </a:rPr>
              <a:t>Education Template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7361908" y="1322328"/>
            <a:ext cx="472097" cy="123452"/>
            <a:chOff x="1608368" y="1204573"/>
            <a:chExt cx="646940" cy="169173"/>
          </a:xfrm>
        </p:grpSpPr>
        <p:sp>
          <p:nvSpPr>
            <p:cNvPr id="30" name="Oval 29"/>
            <p:cNvSpPr/>
            <p:nvPr/>
          </p:nvSpPr>
          <p:spPr>
            <a:xfrm>
              <a:off x="1608368" y="1206532"/>
              <a:ext cx="167214" cy="167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1848231" y="1204573"/>
              <a:ext cx="167214" cy="167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088094" y="1204573"/>
              <a:ext cx="167214" cy="1672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Oval 32"/>
          <p:cNvSpPr/>
          <p:nvPr/>
        </p:nvSpPr>
        <p:spPr>
          <a:xfrm>
            <a:off x="11171802" y="354841"/>
            <a:ext cx="436515" cy="4365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/>
                </a:solidFill>
              </a:rPr>
              <a:t>02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FC3B91-6144-45E9-AD08-C5C587F3BA34}"/>
              </a:ext>
            </a:extLst>
          </p:cNvPr>
          <p:cNvGrpSpPr/>
          <p:nvPr/>
        </p:nvGrpSpPr>
        <p:grpSpPr>
          <a:xfrm>
            <a:off x="10685056" y="6235795"/>
            <a:ext cx="923261" cy="179579"/>
            <a:chOff x="10671408" y="6050672"/>
            <a:chExt cx="923261" cy="179579"/>
          </a:xfrm>
          <a:solidFill>
            <a:schemeClr val="bg1">
              <a:lumMod val="85000"/>
            </a:schemeClr>
          </a:solidFill>
        </p:grpSpPr>
        <p:grpSp>
          <p:nvGrpSpPr>
            <p:cNvPr id="35" name="Group 673"/>
            <p:cNvGrpSpPr>
              <a:grpSpLocks noChangeAspect="1"/>
            </p:cNvGrpSpPr>
            <p:nvPr/>
          </p:nvGrpSpPr>
          <p:grpSpPr bwMode="auto">
            <a:xfrm>
              <a:off x="11417315" y="6050672"/>
              <a:ext cx="177354" cy="179579"/>
              <a:chOff x="6267" y="2329"/>
              <a:chExt cx="797" cy="807"/>
            </a:xfrm>
            <a:grpFill/>
          </p:grpSpPr>
          <p:sp>
            <p:nvSpPr>
              <p:cNvPr id="39" name="Freeform 675"/>
              <p:cNvSpPr>
                <a:spLocks/>
              </p:cNvSpPr>
              <p:nvPr/>
            </p:nvSpPr>
            <p:spPr bwMode="auto">
              <a:xfrm>
                <a:off x="6586" y="2651"/>
                <a:ext cx="159" cy="162"/>
              </a:xfrm>
              <a:custGeom>
                <a:avLst/>
                <a:gdLst>
                  <a:gd name="T0" fmla="*/ 399 w 798"/>
                  <a:gd name="T1" fmla="*/ 0 h 646"/>
                  <a:gd name="T2" fmla="*/ 455 w 798"/>
                  <a:gd name="T3" fmla="*/ 3 h 646"/>
                  <a:gd name="T4" fmla="*/ 509 w 798"/>
                  <a:gd name="T5" fmla="*/ 12 h 646"/>
                  <a:gd name="T6" fmla="*/ 559 w 798"/>
                  <a:gd name="T7" fmla="*/ 27 h 646"/>
                  <a:gd name="T8" fmla="*/ 606 w 798"/>
                  <a:gd name="T9" fmla="*/ 47 h 646"/>
                  <a:gd name="T10" fmla="*/ 650 w 798"/>
                  <a:gd name="T11" fmla="*/ 72 h 646"/>
                  <a:gd name="T12" fmla="*/ 689 w 798"/>
                  <a:gd name="T13" fmla="*/ 102 h 646"/>
                  <a:gd name="T14" fmla="*/ 722 w 798"/>
                  <a:gd name="T15" fmla="*/ 134 h 646"/>
                  <a:gd name="T16" fmla="*/ 748 w 798"/>
                  <a:gd name="T17" fmla="*/ 167 h 646"/>
                  <a:gd name="T18" fmla="*/ 770 w 798"/>
                  <a:gd name="T19" fmla="*/ 204 h 646"/>
                  <a:gd name="T20" fmla="*/ 785 w 798"/>
                  <a:gd name="T21" fmla="*/ 241 h 646"/>
                  <a:gd name="T22" fmla="*/ 795 w 798"/>
                  <a:gd name="T23" fmla="*/ 281 h 646"/>
                  <a:gd name="T24" fmla="*/ 798 w 798"/>
                  <a:gd name="T25" fmla="*/ 323 h 646"/>
                  <a:gd name="T26" fmla="*/ 795 w 798"/>
                  <a:gd name="T27" fmla="*/ 366 h 646"/>
                  <a:gd name="T28" fmla="*/ 783 w 798"/>
                  <a:gd name="T29" fmla="*/ 409 h 646"/>
                  <a:gd name="T30" fmla="*/ 767 w 798"/>
                  <a:gd name="T31" fmla="*/ 448 h 646"/>
                  <a:gd name="T32" fmla="*/ 743 w 798"/>
                  <a:gd name="T33" fmla="*/ 485 h 646"/>
                  <a:gd name="T34" fmla="*/ 715 w 798"/>
                  <a:gd name="T35" fmla="*/ 520 h 646"/>
                  <a:gd name="T36" fmla="*/ 681 w 798"/>
                  <a:gd name="T37" fmla="*/ 551 h 646"/>
                  <a:gd name="T38" fmla="*/ 642 w 798"/>
                  <a:gd name="T39" fmla="*/ 578 h 646"/>
                  <a:gd name="T40" fmla="*/ 600 w 798"/>
                  <a:gd name="T41" fmla="*/ 601 h 646"/>
                  <a:gd name="T42" fmla="*/ 554 w 798"/>
                  <a:gd name="T43" fmla="*/ 621 h 646"/>
                  <a:gd name="T44" fmla="*/ 505 w 798"/>
                  <a:gd name="T45" fmla="*/ 634 h 646"/>
                  <a:gd name="T46" fmla="*/ 453 w 798"/>
                  <a:gd name="T47" fmla="*/ 643 h 646"/>
                  <a:gd name="T48" fmla="*/ 399 w 798"/>
                  <a:gd name="T49" fmla="*/ 646 h 646"/>
                  <a:gd name="T50" fmla="*/ 344 w 798"/>
                  <a:gd name="T51" fmla="*/ 643 h 646"/>
                  <a:gd name="T52" fmla="*/ 293 w 798"/>
                  <a:gd name="T53" fmla="*/ 634 h 646"/>
                  <a:gd name="T54" fmla="*/ 243 w 798"/>
                  <a:gd name="T55" fmla="*/ 621 h 646"/>
                  <a:gd name="T56" fmla="*/ 197 w 798"/>
                  <a:gd name="T57" fmla="*/ 601 h 646"/>
                  <a:gd name="T58" fmla="*/ 155 w 798"/>
                  <a:gd name="T59" fmla="*/ 578 h 646"/>
                  <a:gd name="T60" fmla="*/ 117 w 798"/>
                  <a:gd name="T61" fmla="*/ 551 h 646"/>
                  <a:gd name="T62" fmla="*/ 82 w 798"/>
                  <a:gd name="T63" fmla="*/ 520 h 646"/>
                  <a:gd name="T64" fmla="*/ 54 w 798"/>
                  <a:gd name="T65" fmla="*/ 485 h 646"/>
                  <a:gd name="T66" fmla="*/ 31 w 798"/>
                  <a:gd name="T67" fmla="*/ 448 h 646"/>
                  <a:gd name="T68" fmla="*/ 14 w 798"/>
                  <a:gd name="T69" fmla="*/ 409 h 646"/>
                  <a:gd name="T70" fmla="*/ 4 w 798"/>
                  <a:gd name="T71" fmla="*/ 366 h 646"/>
                  <a:gd name="T72" fmla="*/ 0 w 798"/>
                  <a:gd name="T73" fmla="*/ 323 h 646"/>
                  <a:gd name="T74" fmla="*/ 3 w 798"/>
                  <a:gd name="T75" fmla="*/ 281 h 646"/>
                  <a:gd name="T76" fmla="*/ 12 w 798"/>
                  <a:gd name="T77" fmla="*/ 241 h 646"/>
                  <a:gd name="T78" fmla="*/ 29 w 798"/>
                  <a:gd name="T79" fmla="*/ 204 h 646"/>
                  <a:gd name="T80" fmla="*/ 49 w 798"/>
                  <a:gd name="T81" fmla="*/ 167 h 646"/>
                  <a:gd name="T82" fmla="*/ 75 w 798"/>
                  <a:gd name="T83" fmla="*/ 134 h 646"/>
                  <a:gd name="T84" fmla="*/ 109 w 798"/>
                  <a:gd name="T85" fmla="*/ 102 h 646"/>
                  <a:gd name="T86" fmla="*/ 148 w 798"/>
                  <a:gd name="T87" fmla="*/ 72 h 646"/>
                  <a:gd name="T88" fmla="*/ 191 w 798"/>
                  <a:gd name="T89" fmla="*/ 47 h 646"/>
                  <a:gd name="T90" fmla="*/ 238 w 798"/>
                  <a:gd name="T91" fmla="*/ 27 h 646"/>
                  <a:gd name="T92" fmla="*/ 289 w 798"/>
                  <a:gd name="T93" fmla="*/ 12 h 646"/>
                  <a:gd name="T94" fmla="*/ 343 w 798"/>
                  <a:gd name="T95" fmla="*/ 3 h 646"/>
                  <a:gd name="T96" fmla="*/ 399 w 798"/>
                  <a:gd name="T97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8" h="646">
                    <a:moveTo>
                      <a:pt x="399" y="0"/>
                    </a:moveTo>
                    <a:lnTo>
                      <a:pt x="455" y="3"/>
                    </a:lnTo>
                    <a:lnTo>
                      <a:pt x="509" y="12"/>
                    </a:lnTo>
                    <a:lnTo>
                      <a:pt x="559" y="27"/>
                    </a:lnTo>
                    <a:lnTo>
                      <a:pt x="606" y="47"/>
                    </a:lnTo>
                    <a:lnTo>
                      <a:pt x="650" y="72"/>
                    </a:lnTo>
                    <a:lnTo>
                      <a:pt x="689" y="102"/>
                    </a:lnTo>
                    <a:lnTo>
                      <a:pt x="722" y="134"/>
                    </a:lnTo>
                    <a:lnTo>
                      <a:pt x="748" y="167"/>
                    </a:lnTo>
                    <a:lnTo>
                      <a:pt x="770" y="204"/>
                    </a:lnTo>
                    <a:lnTo>
                      <a:pt x="785" y="241"/>
                    </a:lnTo>
                    <a:lnTo>
                      <a:pt x="795" y="281"/>
                    </a:lnTo>
                    <a:lnTo>
                      <a:pt x="798" y="323"/>
                    </a:lnTo>
                    <a:lnTo>
                      <a:pt x="795" y="366"/>
                    </a:lnTo>
                    <a:lnTo>
                      <a:pt x="783" y="409"/>
                    </a:lnTo>
                    <a:lnTo>
                      <a:pt x="767" y="448"/>
                    </a:lnTo>
                    <a:lnTo>
                      <a:pt x="743" y="485"/>
                    </a:lnTo>
                    <a:lnTo>
                      <a:pt x="715" y="520"/>
                    </a:lnTo>
                    <a:lnTo>
                      <a:pt x="681" y="551"/>
                    </a:lnTo>
                    <a:lnTo>
                      <a:pt x="642" y="578"/>
                    </a:lnTo>
                    <a:lnTo>
                      <a:pt x="600" y="601"/>
                    </a:lnTo>
                    <a:lnTo>
                      <a:pt x="554" y="621"/>
                    </a:lnTo>
                    <a:lnTo>
                      <a:pt x="505" y="634"/>
                    </a:lnTo>
                    <a:lnTo>
                      <a:pt x="453" y="643"/>
                    </a:lnTo>
                    <a:lnTo>
                      <a:pt x="399" y="646"/>
                    </a:lnTo>
                    <a:lnTo>
                      <a:pt x="344" y="643"/>
                    </a:lnTo>
                    <a:lnTo>
                      <a:pt x="293" y="634"/>
                    </a:lnTo>
                    <a:lnTo>
                      <a:pt x="243" y="621"/>
                    </a:lnTo>
                    <a:lnTo>
                      <a:pt x="197" y="601"/>
                    </a:lnTo>
                    <a:lnTo>
                      <a:pt x="155" y="578"/>
                    </a:lnTo>
                    <a:lnTo>
                      <a:pt x="117" y="551"/>
                    </a:lnTo>
                    <a:lnTo>
                      <a:pt x="82" y="520"/>
                    </a:lnTo>
                    <a:lnTo>
                      <a:pt x="54" y="485"/>
                    </a:lnTo>
                    <a:lnTo>
                      <a:pt x="31" y="448"/>
                    </a:lnTo>
                    <a:lnTo>
                      <a:pt x="14" y="409"/>
                    </a:lnTo>
                    <a:lnTo>
                      <a:pt x="4" y="366"/>
                    </a:lnTo>
                    <a:lnTo>
                      <a:pt x="0" y="323"/>
                    </a:lnTo>
                    <a:lnTo>
                      <a:pt x="3" y="281"/>
                    </a:lnTo>
                    <a:lnTo>
                      <a:pt x="12" y="241"/>
                    </a:lnTo>
                    <a:lnTo>
                      <a:pt x="29" y="204"/>
                    </a:lnTo>
                    <a:lnTo>
                      <a:pt x="49" y="167"/>
                    </a:lnTo>
                    <a:lnTo>
                      <a:pt x="75" y="134"/>
                    </a:lnTo>
                    <a:lnTo>
                      <a:pt x="109" y="102"/>
                    </a:lnTo>
                    <a:lnTo>
                      <a:pt x="148" y="72"/>
                    </a:lnTo>
                    <a:lnTo>
                      <a:pt x="191" y="47"/>
                    </a:lnTo>
                    <a:lnTo>
                      <a:pt x="238" y="27"/>
                    </a:lnTo>
                    <a:lnTo>
                      <a:pt x="289" y="12"/>
                    </a:lnTo>
                    <a:lnTo>
                      <a:pt x="343" y="3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76"/>
              <p:cNvSpPr>
                <a:spLocks/>
              </p:cNvSpPr>
              <p:nvPr/>
            </p:nvSpPr>
            <p:spPr bwMode="auto">
              <a:xfrm>
                <a:off x="6763" y="2555"/>
                <a:ext cx="77" cy="78"/>
              </a:xfrm>
              <a:custGeom>
                <a:avLst/>
                <a:gdLst>
                  <a:gd name="T0" fmla="*/ 334 w 385"/>
                  <a:gd name="T1" fmla="*/ 0 h 312"/>
                  <a:gd name="T2" fmla="*/ 385 w 385"/>
                  <a:gd name="T3" fmla="*/ 0 h 312"/>
                  <a:gd name="T4" fmla="*/ 385 w 385"/>
                  <a:gd name="T5" fmla="*/ 311 h 312"/>
                  <a:gd name="T6" fmla="*/ 1 w 385"/>
                  <a:gd name="T7" fmla="*/ 312 h 312"/>
                  <a:gd name="T8" fmla="*/ 0 w 385"/>
                  <a:gd name="T9" fmla="*/ 1 h 312"/>
                  <a:gd name="T10" fmla="*/ 334 w 385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12">
                    <a:moveTo>
                      <a:pt x="334" y="0"/>
                    </a:moveTo>
                    <a:lnTo>
                      <a:pt x="385" y="0"/>
                    </a:lnTo>
                    <a:lnTo>
                      <a:pt x="385" y="311"/>
                    </a:lnTo>
                    <a:lnTo>
                      <a:pt x="1" y="312"/>
                    </a:lnTo>
                    <a:lnTo>
                      <a:pt x="0" y="1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677"/>
              <p:cNvSpPr>
                <a:spLocks noEditPoints="1"/>
              </p:cNvSpPr>
              <p:nvPr/>
            </p:nvSpPr>
            <p:spPr bwMode="auto">
              <a:xfrm>
                <a:off x="6267" y="2329"/>
                <a:ext cx="797" cy="807"/>
              </a:xfrm>
              <a:custGeom>
                <a:avLst/>
                <a:gdLst>
                  <a:gd name="T0" fmla="*/ 1191 w 3987"/>
                  <a:gd name="T1" fmla="*/ 708 h 3229"/>
                  <a:gd name="T2" fmla="*/ 1047 w 3987"/>
                  <a:gd name="T3" fmla="*/ 761 h 3229"/>
                  <a:gd name="T4" fmla="*/ 939 w 3987"/>
                  <a:gd name="T5" fmla="*/ 849 h 3229"/>
                  <a:gd name="T6" fmla="*/ 873 w 3987"/>
                  <a:gd name="T7" fmla="*/ 964 h 3229"/>
                  <a:gd name="T8" fmla="*/ 860 w 3987"/>
                  <a:gd name="T9" fmla="*/ 2178 h 3229"/>
                  <a:gd name="T10" fmla="*/ 889 w 3987"/>
                  <a:gd name="T11" fmla="*/ 2306 h 3229"/>
                  <a:gd name="T12" fmla="*/ 970 w 3987"/>
                  <a:gd name="T13" fmla="*/ 2413 h 3229"/>
                  <a:gd name="T14" fmla="*/ 1092 w 3987"/>
                  <a:gd name="T15" fmla="*/ 2491 h 3229"/>
                  <a:gd name="T16" fmla="*/ 1243 w 3987"/>
                  <a:gd name="T17" fmla="*/ 2530 h 3229"/>
                  <a:gd name="T18" fmla="*/ 2744 w 3987"/>
                  <a:gd name="T19" fmla="*/ 2530 h 3229"/>
                  <a:gd name="T20" fmla="*/ 2896 w 3987"/>
                  <a:gd name="T21" fmla="*/ 2491 h 3229"/>
                  <a:gd name="T22" fmla="*/ 3017 w 3987"/>
                  <a:gd name="T23" fmla="*/ 2413 h 3229"/>
                  <a:gd name="T24" fmla="*/ 3098 w 3987"/>
                  <a:gd name="T25" fmla="*/ 2306 h 3229"/>
                  <a:gd name="T26" fmla="*/ 3128 w 3987"/>
                  <a:gd name="T27" fmla="*/ 2178 h 3229"/>
                  <a:gd name="T28" fmla="*/ 3114 w 3987"/>
                  <a:gd name="T29" fmla="*/ 964 h 3229"/>
                  <a:gd name="T30" fmla="*/ 3049 w 3987"/>
                  <a:gd name="T31" fmla="*/ 849 h 3229"/>
                  <a:gd name="T32" fmla="*/ 2940 w 3987"/>
                  <a:gd name="T33" fmla="*/ 761 h 3229"/>
                  <a:gd name="T34" fmla="*/ 2797 w 3987"/>
                  <a:gd name="T35" fmla="*/ 708 h 3229"/>
                  <a:gd name="T36" fmla="*/ 1298 w 3987"/>
                  <a:gd name="T37" fmla="*/ 697 h 3229"/>
                  <a:gd name="T38" fmla="*/ 2244 w 3987"/>
                  <a:gd name="T39" fmla="*/ 13 h 3229"/>
                  <a:gd name="T40" fmla="*/ 2600 w 3987"/>
                  <a:gd name="T41" fmla="*/ 77 h 3229"/>
                  <a:gd name="T42" fmla="*/ 2931 w 3987"/>
                  <a:gd name="T43" fmla="*/ 190 h 3229"/>
                  <a:gd name="T44" fmla="*/ 3226 w 3987"/>
                  <a:gd name="T45" fmla="*/ 348 h 3229"/>
                  <a:gd name="T46" fmla="*/ 3483 w 3987"/>
                  <a:gd name="T47" fmla="*/ 543 h 3229"/>
                  <a:gd name="T48" fmla="*/ 3695 w 3987"/>
                  <a:gd name="T49" fmla="*/ 774 h 3229"/>
                  <a:gd name="T50" fmla="*/ 3854 w 3987"/>
                  <a:gd name="T51" fmla="*/ 1032 h 3229"/>
                  <a:gd name="T52" fmla="*/ 3954 w 3987"/>
                  <a:gd name="T53" fmla="*/ 1314 h 3229"/>
                  <a:gd name="T54" fmla="*/ 3987 w 3987"/>
                  <a:gd name="T55" fmla="*/ 1615 h 3229"/>
                  <a:gd name="T56" fmla="*/ 3954 w 3987"/>
                  <a:gd name="T57" fmla="*/ 1916 h 3229"/>
                  <a:gd name="T58" fmla="*/ 3854 w 3987"/>
                  <a:gd name="T59" fmla="*/ 2197 h 3229"/>
                  <a:gd name="T60" fmla="*/ 3695 w 3987"/>
                  <a:gd name="T61" fmla="*/ 2456 h 3229"/>
                  <a:gd name="T62" fmla="*/ 3483 w 3987"/>
                  <a:gd name="T63" fmla="*/ 2686 h 3229"/>
                  <a:gd name="T64" fmla="*/ 3226 w 3987"/>
                  <a:gd name="T65" fmla="*/ 2882 h 3229"/>
                  <a:gd name="T66" fmla="*/ 2931 w 3987"/>
                  <a:gd name="T67" fmla="*/ 3039 h 3229"/>
                  <a:gd name="T68" fmla="*/ 2600 w 3987"/>
                  <a:gd name="T69" fmla="*/ 3152 h 3229"/>
                  <a:gd name="T70" fmla="*/ 2244 w 3987"/>
                  <a:gd name="T71" fmla="*/ 3216 h 3229"/>
                  <a:gd name="T72" fmla="*/ 1868 w 3987"/>
                  <a:gd name="T73" fmla="*/ 3225 h 3229"/>
                  <a:gd name="T74" fmla="*/ 1504 w 3987"/>
                  <a:gd name="T75" fmla="*/ 3180 h 3229"/>
                  <a:gd name="T76" fmla="*/ 1163 w 3987"/>
                  <a:gd name="T77" fmla="*/ 3082 h 3229"/>
                  <a:gd name="T78" fmla="*/ 855 w 3987"/>
                  <a:gd name="T79" fmla="*/ 2939 h 3229"/>
                  <a:gd name="T80" fmla="*/ 585 w 3987"/>
                  <a:gd name="T81" fmla="*/ 2756 h 3229"/>
                  <a:gd name="T82" fmla="*/ 358 w 3987"/>
                  <a:gd name="T83" fmla="*/ 2537 h 3229"/>
                  <a:gd name="T84" fmla="*/ 181 w 3987"/>
                  <a:gd name="T85" fmla="*/ 2286 h 3229"/>
                  <a:gd name="T86" fmla="*/ 61 w 3987"/>
                  <a:gd name="T87" fmla="*/ 2012 h 3229"/>
                  <a:gd name="T88" fmla="*/ 3 w 3987"/>
                  <a:gd name="T89" fmla="*/ 1717 h 3229"/>
                  <a:gd name="T90" fmla="*/ 16 w 3987"/>
                  <a:gd name="T91" fmla="*/ 1413 h 3229"/>
                  <a:gd name="T92" fmla="*/ 95 w 3987"/>
                  <a:gd name="T93" fmla="*/ 1124 h 3229"/>
                  <a:gd name="T94" fmla="*/ 234 w 3987"/>
                  <a:gd name="T95" fmla="*/ 856 h 3229"/>
                  <a:gd name="T96" fmla="*/ 428 w 3987"/>
                  <a:gd name="T97" fmla="*/ 616 h 3229"/>
                  <a:gd name="T98" fmla="*/ 671 w 3987"/>
                  <a:gd name="T99" fmla="*/ 408 h 3229"/>
                  <a:gd name="T100" fmla="*/ 954 w 3987"/>
                  <a:gd name="T101" fmla="*/ 237 h 3229"/>
                  <a:gd name="T102" fmla="*/ 1274 w 3987"/>
                  <a:gd name="T103" fmla="*/ 109 h 3229"/>
                  <a:gd name="T104" fmla="*/ 1622 w 3987"/>
                  <a:gd name="T105" fmla="*/ 28 h 3229"/>
                  <a:gd name="T106" fmla="*/ 1994 w 3987"/>
                  <a:gd name="T107" fmla="*/ 0 h 3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87" h="3229">
                    <a:moveTo>
                      <a:pt x="1298" y="697"/>
                    </a:moveTo>
                    <a:lnTo>
                      <a:pt x="1243" y="700"/>
                    </a:lnTo>
                    <a:lnTo>
                      <a:pt x="1191" y="708"/>
                    </a:lnTo>
                    <a:lnTo>
                      <a:pt x="1140" y="721"/>
                    </a:lnTo>
                    <a:lnTo>
                      <a:pt x="1092" y="738"/>
                    </a:lnTo>
                    <a:lnTo>
                      <a:pt x="1047" y="761"/>
                    </a:lnTo>
                    <a:lnTo>
                      <a:pt x="1008" y="787"/>
                    </a:lnTo>
                    <a:lnTo>
                      <a:pt x="970" y="816"/>
                    </a:lnTo>
                    <a:lnTo>
                      <a:pt x="939" y="849"/>
                    </a:lnTo>
                    <a:lnTo>
                      <a:pt x="912" y="885"/>
                    </a:lnTo>
                    <a:lnTo>
                      <a:pt x="889" y="923"/>
                    </a:lnTo>
                    <a:lnTo>
                      <a:pt x="873" y="964"/>
                    </a:lnTo>
                    <a:lnTo>
                      <a:pt x="863" y="1007"/>
                    </a:lnTo>
                    <a:lnTo>
                      <a:pt x="860" y="1051"/>
                    </a:lnTo>
                    <a:lnTo>
                      <a:pt x="860" y="2178"/>
                    </a:lnTo>
                    <a:lnTo>
                      <a:pt x="863" y="2223"/>
                    </a:lnTo>
                    <a:lnTo>
                      <a:pt x="873" y="2265"/>
                    </a:lnTo>
                    <a:lnTo>
                      <a:pt x="889" y="2306"/>
                    </a:lnTo>
                    <a:lnTo>
                      <a:pt x="912" y="2345"/>
                    </a:lnTo>
                    <a:lnTo>
                      <a:pt x="939" y="2380"/>
                    </a:lnTo>
                    <a:lnTo>
                      <a:pt x="970" y="2413"/>
                    </a:lnTo>
                    <a:lnTo>
                      <a:pt x="1008" y="2443"/>
                    </a:lnTo>
                    <a:lnTo>
                      <a:pt x="1047" y="2469"/>
                    </a:lnTo>
                    <a:lnTo>
                      <a:pt x="1092" y="2491"/>
                    </a:lnTo>
                    <a:lnTo>
                      <a:pt x="1140" y="2508"/>
                    </a:lnTo>
                    <a:lnTo>
                      <a:pt x="1191" y="2521"/>
                    </a:lnTo>
                    <a:lnTo>
                      <a:pt x="1243" y="2530"/>
                    </a:lnTo>
                    <a:lnTo>
                      <a:pt x="1298" y="2533"/>
                    </a:lnTo>
                    <a:lnTo>
                      <a:pt x="2689" y="2533"/>
                    </a:lnTo>
                    <a:lnTo>
                      <a:pt x="2744" y="2530"/>
                    </a:lnTo>
                    <a:lnTo>
                      <a:pt x="2797" y="2521"/>
                    </a:lnTo>
                    <a:lnTo>
                      <a:pt x="2847" y="2508"/>
                    </a:lnTo>
                    <a:lnTo>
                      <a:pt x="2896" y="2491"/>
                    </a:lnTo>
                    <a:lnTo>
                      <a:pt x="2940" y="2469"/>
                    </a:lnTo>
                    <a:lnTo>
                      <a:pt x="2981" y="2443"/>
                    </a:lnTo>
                    <a:lnTo>
                      <a:pt x="3017" y="2413"/>
                    </a:lnTo>
                    <a:lnTo>
                      <a:pt x="3049" y="2380"/>
                    </a:lnTo>
                    <a:lnTo>
                      <a:pt x="3077" y="2345"/>
                    </a:lnTo>
                    <a:lnTo>
                      <a:pt x="3098" y="2306"/>
                    </a:lnTo>
                    <a:lnTo>
                      <a:pt x="3114" y="2265"/>
                    </a:lnTo>
                    <a:lnTo>
                      <a:pt x="3124" y="2223"/>
                    </a:lnTo>
                    <a:lnTo>
                      <a:pt x="3128" y="2178"/>
                    </a:lnTo>
                    <a:lnTo>
                      <a:pt x="3128" y="1051"/>
                    </a:lnTo>
                    <a:lnTo>
                      <a:pt x="3124" y="1007"/>
                    </a:lnTo>
                    <a:lnTo>
                      <a:pt x="3114" y="964"/>
                    </a:lnTo>
                    <a:lnTo>
                      <a:pt x="3098" y="923"/>
                    </a:lnTo>
                    <a:lnTo>
                      <a:pt x="3077" y="885"/>
                    </a:lnTo>
                    <a:lnTo>
                      <a:pt x="3049" y="849"/>
                    </a:lnTo>
                    <a:lnTo>
                      <a:pt x="3017" y="816"/>
                    </a:lnTo>
                    <a:lnTo>
                      <a:pt x="2981" y="787"/>
                    </a:lnTo>
                    <a:lnTo>
                      <a:pt x="2940" y="761"/>
                    </a:lnTo>
                    <a:lnTo>
                      <a:pt x="2896" y="738"/>
                    </a:lnTo>
                    <a:lnTo>
                      <a:pt x="2847" y="721"/>
                    </a:lnTo>
                    <a:lnTo>
                      <a:pt x="2797" y="708"/>
                    </a:lnTo>
                    <a:lnTo>
                      <a:pt x="2744" y="700"/>
                    </a:lnTo>
                    <a:lnTo>
                      <a:pt x="2689" y="697"/>
                    </a:lnTo>
                    <a:lnTo>
                      <a:pt x="1298" y="697"/>
                    </a:lnTo>
                    <a:close/>
                    <a:moveTo>
                      <a:pt x="1994" y="0"/>
                    </a:moveTo>
                    <a:lnTo>
                      <a:pt x="2120" y="4"/>
                    </a:lnTo>
                    <a:lnTo>
                      <a:pt x="2244" y="13"/>
                    </a:lnTo>
                    <a:lnTo>
                      <a:pt x="2365" y="28"/>
                    </a:lnTo>
                    <a:lnTo>
                      <a:pt x="2484" y="50"/>
                    </a:lnTo>
                    <a:lnTo>
                      <a:pt x="2600" y="77"/>
                    </a:lnTo>
                    <a:lnTo>
                      <a:pt x="2714" y="109"/>
                    </a:lnTo>
                    <a:lnTo>
                      <a:pt x="2824" y="148"/>
                    </a:lnTo>
                    <a:lnTo>
                      <a:pt x="2931" y="190"/>
                    </a:lnTo>
                    <a:lnTo>
                      <a:pt x="3033" y="237"/>
                    </a:lnTo>
                    <a:lnTo>
                      <a:pt x="3132" y="290"/>
                    </a:lnTo>
                    <a:lnTo>
                      <a:pt x="3226" y="348"/>
                    </a:lnTo>
                    <a:lnTo>
                      <a:pt x="3318" y="408"/>
                    </a:lnTo>
                    <a:lnTo>
                      <a:pt x="3404" y="474"/>
                    </a:lnTo>
                    <a:lnTo>
                      <a:pt x="3483" y="543"/>
                    </a:lnTo>
                    <a:lnTo>
                      <a:pt x="3559" y="616"/>
                    </a:lnTo>
                    <a:lnTo>
                      <a:pt x="3631" y="693"/>
                    </a:lnTo>
                    <a:lnTo>
                      <a:pt x="3695" y="774"/>
                    </a:lnTo>
                    <a:lnTo>
                      <a:pt x="3754" y="856"/>
                    </a:lnTo>
                    <a:lnTo>
                      <a:pt x="3806" y="943"/>
                    </a:lnTo>
                    <a:lnTo>
                      <a:pt x="3854" y="1032"/>
                    </a:lnTo>
                    <a:lnTo>
                      <a:pt x="3894" y="1124"/>
                    </a:lnTo>
                    <a:lnTo>
                      <a:pt x="3927" y="1218"/>
                    </a:lnTo>
                    <a:lnTo>
                      <a:pt x="3954" y="1314"/>
                    </a:lnTo>
                    <a:lnTo>
                      <a:pt x="3972" y="1413"/>
                    </a:lnTo>
                    <a:lnTo>
                      <a:pt x="3984" y="1513"/>
                    </a:lnTo>
                    <a:lnTo>
                      <a:pt x="3987" y="1615"/>
                    </a:lnTo>
                    <a:lnTo>
                      <a:pt x="3984" y="1717"/>
                    </a:lnTo>
                    <a:lnTo>
                      <a:pt x="3972" y="1817"/>
                    </a:lnTo>
                    <a:lnTo>
                      <a:pt x="3954" y="1916"/>
                    </a:lnTo>
                    <a:lnTo>
                      <a:pt x="3927" y="2012"/>
                    </a:lnTo>
                    <a:lnTo>
                      <a:pt x="3894" y="2105"/>
                    </a:lnTo>
                    <a:lnTo>
                      <a:pt x="3854" y="2197"/>
                    </a:lnTo>
                    <a:lnTo>
                      <a:pt x="3806" y="2286"/>
                    </a:lnTo>
                    <a:lnTo>
                      <a:pt x="3754" y="2373"/>
                    </a:lnTo>
                    <a:lnTo>
                      <a:pt x="3695" y="2456"/>
                    </a:lnTo>
                    <a:lnTo>
                      <a:pt x="3631" y="2537"/>
                    </a:lnTo>
                    <a:lnTo>
                      <a:pt x="3559" y="2613"/>
                    </a:lnTo>
                    <a:lnTo>
                      <a:pt x="3483" y="2686"/>
                    </a:lnTo>
                    <a:lnTo>
                      <a:pt x="3404" y="2756"/>
                    </a:lnTo>
                    <a:lnTo>
                      <a:pt x="3318" y="2821"/>
                    </a:lnTo>
                    <a:lnTo>
                      <a:pt x="3226" y="2882"/>
                    </a:lnTo>
                    <a:lnTo>
                      <a:pt x="3132" y="2939"/>
                    </a:lnTo>
                    <a:lnTo>
                      <a:pt x="3033" y="2992"/>
                    </a:lnTo>
                    <a:lnTo>
                      <a:pt x="2931" y="3039"/>
                    </a:lnTo>
                    <a:lnTo>
                      <a:pt x="2824" y="3082"/>
                    </a:lnTo>
                    <a:lnTo>
                      <a:pt x="2714" y="3120"/>
                    </a:lnTo>
                    <a:lnTo>
                      <a:pt x="2600" y="3152"/>
                    </a:lnTo>
                    <a:lnTo>
                      <a:pt x="2484" y="3180"/>
                    </a:lnTo>
                    <a:lnTo>
                      <a:pt x="2365" y="3201"/>
                    </a:lnTo>
                    <a:lnTo>
                      <a:pt x="2244" y="3216"/>
                    </a:lnTo>
                    <a:lnTo>
                      <a:pt x="2120" y="3225"/>
                    </a:lnTo>
                    <a:lnTo>
                      <a:pt x="1994" y="3229"/>
                    </a:lnTo>
                    <a:lnTo>
                      <a:pt x="1868" y="3225"/>
                    </a:lnTo>
                    <a:lnTo>
                      <a:pt x="1743" y="3216"/>
                    </a:lnTo>
                    <a:lnTo>
                      <a:pt x="1622" y="3201"/>
                    </a:lnTo>
                    <a:lnTo>
                      <a:pt x="1504" y="3180"/>
                    </a:lnTo>
                    <a:lnTo>
                      <a:pt x="1387" y="3152"/>
                    </a:lnTo>
                    <a:lnTo>
                      <a:pt x="1274" y="3120"/>
                    </a:lnTo>
                    <a:lnTo>
                      <a:pt x="1163" y="3082"/>
                    </a:lnTo>
                    <a:lnTo>
                      <a:pt x="1057" y="3039"/>
                    </a:lnTo>
                    <a:lnTo>
                      <a:pt x="954" y="2992"/>
                    </a:lnTo>
                    <a:lnTo>
                      <a:pt x="855" y="2939"/>
                    </a:lnTo>
                    <a:lnTo>
                      <a:pt x="761" y="2882"/>
                    </a:lnTo>
                    <a:lnTo>
                      <a:pt x="671" y="2821"/>
                    </a:lnTo>
                    <a:lnTo>
                      <a:pt x="585" y="2756"/>
                    </a:lnTo>
                    <a:lnTo>
                      <a:pt x="504" y="2686"/>
                    </a:lnTo>
                    <a:lnTo>
                      <a:pt x="428" y="2613"/>
                    </a:lnTo>
                    <a:lnTo>
                      <a:pt x="358" y="2537"/>
                    </a:lnTo>
                    <a:lnTo>
                      <a:pt x="293" y="2456"/>
                    </a:lnTo>
                    <a:lnTo>
                      <a:pt x="234" y="2373"/>
                    </a:lnTo>
                    <a:lnTo>
                      <a:pt x="181" y="2286"/>
                    </a:lnTo>
                    <a:lnTo>
                      <a:pt x="134" y="2197"/>
                    </a:lnTo>
                    <a:lnTo>
                      <a:pt x="95" y="2105"/>
                    </a:lnTo>
                    <a:lnTo>
                      <a:pt x="61" y="2012"/>
                    </a:lnTo>
                    <a:lnTo>
                      <a:pt x="35" y="1916"/>
                    </a:lnTo>
                    <a:lnTo>
                      <a:pt x="16" y="1817"/>
                    </a:lnTo>
                    <a:lnTo>
                      <a:pt x="3" y="1717"/>
                    </a:lnTo>
                    <a:lnTo>
                      <a:pt x="0" y="1615"/>
                    </a:lnTo>
                    <a:lnTo>
                      <a:pt x="3" y="1513"/>
                    </a:lnTo>
                    <a:lnTo>
                      <a:pt x="16" y="1413"/>
                    </a:lnTo>
                    <a:lnTo>
                      <a:pt x="35" y="1314"/>
                    </a:lnTo>
                    <a:lnTo>
                      <a:pt x="61" y="1218"/>
                    </a:lnTo>
                    <a:lnTo>
                      <a:pt x="95" y="1124"/>
                    </a:lnTo>
                    <a:lnTo>
                      <a:pt x="134" y="1032"/>
                    </a:lnTo>
                    <a:lnTo>
                      <a:pt x="181" y="943"/>
                    </a:lnTo>
                    <a:lnTo>
                      <a:pt x="234" y="856"/>
                    </a:lnTo>
                    <a:lnTo>
                      <a:pt x="293" y="774"/>
                    </a:lnTo>
                    <a:lnTo>
                      <a:pt x="358" y="693"/>
                    </a:lnTo>
                    <a:lnTo>
                      <a:pt x="428" y="616"/>
                    </a:lnTo>
                    <a:lnTo>
                      <a:pt x="504" y="543"/>
                    </a:lnTo>
                    <a:lnTo>
                      <a:pt x="585" y="474"/>
                    </a:lnTo>
                    <a:lnTo>
                      <a:pt x="671" y="408"/>
                    </a:lnTo>
                    <a:lnTo>
                      <a:pt x="761" y="348"/>
                    </a:lnTo>
                    <a:lnTo>
                      <a:pt x="855" y="290"/>
                    </a:lnTo>
                    <a:lnTo>
                      <a:pt x="954" y="237"/>
                    </a:lnTo>
                    <a:lnTo>
                      <a:pt x="1057" y="190"/>
                    </a:lnTo>
                    <a:lnTo>
                      <a:pt x="1163" y="148"/>
                    </a:lnTo>
                    <a:lnTo>
                      <a:pt x="1274" y="109"/>
                    </a:lnTo>
                    <a:lnTo>
                      <a:pt x="1387" y="77"/>
                    </a:lnTo>
                    <a:lnTo>
                      <a:pt x="1504" y="50"/>
                    </a:lnTo>
                    <a:lnTo>
                      <a:pt x="1622" y="28"/>
                    </a:lnTo>
                    <a:lnTo>
                      <a:pt x="1743" y="13"/>
                    </a:lnTo>
                    <a:lnTo>
                      <a:pt x="1868" y="4"/>
                    </a:lnTo>
                    <a:lnTo>
                      <a:pt x="1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78"/>
              <p:cNvSpPr>
                <a:spLocks/>
              </p:cNvSpPr>
              <p:nvPr/>
            </p:nvSpPr>
            <p:spPr bwMode="auto">
              <a:xfrm>
                <a:off x="6483" y="2685"/>
                <a:ext cx="365" cy="232"/>
              </a:xfrm>
              <a:custGeom>
                <a:avLst/>
                <a:gdLst>
                  <a:gd name="T0" fmla="*/ 0 w 1826"/>
                  <a:gd name="T1" fmla="*/ 0 h 928"/>
                  <a:gd name="T2" fmla="*/ 338 w 1826"/>
                  <a:gd name="T3" fmla="*/ 0 h 928"/>
                  <a:gd name="T4" fmla="*/ 319 w 1826"/>
                  <a:gd name="T5" fmla="*/ 45 h 928"/>
                  <a:gd name="T6" fmla="*/ 304 w 1826"/>
                  <a:gd name="T7" fmla="*/ 92 h 928"/>
                  <a:gd name="T8" fmla="*/ 296 w 1826"/>
                  <a:gd name="T9" fmla="*/ 139 h 928"/>
                  <a:gd name="T10" fmla="*/ 293 w 1826"/>
                  <a:gd name="T11" fmla="*/ 189 h 928"/>
                  <a:gd name="T12" fmla="*/ 297 w 1826"/>
                  <a:gd name="T13" fmla="*/ 243 h 928"/>
                  <a:gd name="T14" fmla="*/ 307 w 1826"/>
                  <a:gd name="T15" fmla="*/ 296 h 928"/>
                  <a:gd name="T16" fmla="*/ 324 w 1826"/>
                  <a:gd name="T17" fmla="*/ 347 h 928"/>
                  <a:gd name="T18" fmla="*/ 348 w 1826"/>
                  <a:gd name="T19" fmla="*/ 396 h 928"/>
                  <a:gd name="T20" fmla="*/ 378 w 1826"/>
                  <a:gd name="T21" fmla="*/ 442 h 928"/>
                  <a:gd name="T22" fmla="*/ 413 w 1826"/>
                  <a:gd name="T23" fmla="*/ 485 h 928"/>
                  <a:gd name="T24" fmla="*/ 453 w 1826"/>
                  <a:gd name="T25" fmla="*/ 525 h 928"/>
                  <a:gd name="T26" fmla="*/ 498 w 1826"/>
                  <a:gd name="T27" fmla="*/ 561 h 928"/>
                  <a:gd name="T28" fmla="*/ 546 w 1826"/>
                  <a:gd name="T29" fmla="*/ 594 h 928"/>
                  <a:gd name="T30" fmla="*/ 600 w 1826"/>
                  <a:gd name="T31" fmla="*/ 622 h 928"/>
                  <a:gd name="T32" fmla="*/ 657 w 1826"/>
                  <a:gd name="T33" fmla="*/ 646 h 928"/>
                  <a:gd name="T34" fmla="*/ 717 w 1826"/>
                  <a:gd name="T35" fmla="*/ 665 h 928"/>
                  <a:gd name="T36" fmla="*/ 780 w 1826"/>
                  <a:gd name="T37" fmla="*/ 679 h 928"/>
                  <a:gd name="T38" fmla="*/ 846 w 1826"/>
                  <a:gd name="T39" fmla="*/ 688 h 928"/>
                  <a:gd name="T40" fmla="*/ 913 w 1826"/>
                  <a:gd name="T41" fmla="*/ 691 h 928"/>
                  <a:gd name="T42" fmla="*/ 981 w 1826"/>
                  <a:gd name="T43" fmla="*/ 688 h 928"/>
                  <a:gd name="T44" fmla="*/ 1045 w 1826"/>
                  <a:gd name="T45" fmla="*/ 679 h 928"/>
                  <a:gd name="T46" fmla="*/ 1109 w 1826"/>
                  <a:gd name="T47" fmla="*/ 665 h 928"/>
                  <a:gd name="T48" fmla="*/ 1169 w 1826"/>
                  <a:gd name="T49" fmla="*/ 646 h 928"/>
                  <a:gd name="T50" fmla="*/ 1226 w 1826"/>
                  <a:gd name="T51" fmla="*/ 622 h 928"/>
                  <a:gd name="T52" fmla="*/ 1279 w 1826"/>
                  <a:gd name="T53" fmla="*/ 594 h 928"/>
                  <a:gd name="T54" fmla="*/ 1329 w 1826"/>
                  <a:gd name="T55" fmla="*/ 561 h 928"/>
                  <a:gd name="T56" fmla="*/ 1373 w 1826"/>
                  <a:gd name="T57" fmla="*/ 525 h 928"/>
                  <a:gd name="T58" fmla="*/ 1413 w 1826"/>
                  <a:gd name="T59" fmla="*/ 485 h 928"/>
                  <a:gd name="T60" fmla="*/ 1448 w 1826"/>
                  <a:gd name="T61" fmla="*/ 442 h 928"/>
                  <a:gd name="T62" fmla="*/ 1478 w 1826"/>
                  <a:gd name="T63" fmla="*/ 396 h 928"/>
                  <a:gd name="T64" fmla="*/ 1502 w 1826"/>
                  <a:gd name="T65" fmla="*/ 347 h 928"/>
                  <a:gd name="T66" fmla="*/ 1519 w 1826"/>
                  <a:gd name="T67" fmla="*/ 296 h 928"/>
                  <a:gd name="T68" fmla="*/ 1529 w 1826"/>
                  <a:gd name="T69" fmla="*/ 243 h 928"/>
                  <a:gd name="T70" fmla="*/ 1533 w 1826"/>
                  <a:gd name="T71" fmla="*/ 189 h 928"/>
                  <a:gd name="T72" fmla="*/ 1531 w 1826"/>
                  <a:gd name="T73" fmla="*/ 139 h 928"/>
                  <a:gd name="T74" fmla="*/ 1521 w 1826"/>
                  <a:gd name="T75" fmla="*/ 92 h 928"/>
                  <a:gd name="T76" fmla="*/ 1507 w 1826"/>
                  <a:gd name="T77" fmla="*/ 45 h 928"/>
                  <a:gd name="T78" fmla="*/ 1487 w 1826"/>
                  <a:gd name="T79" fmla="*/ 0 h 928"/>
                  <a:gd name="T80" fmla="*/ 1826 w 1826"/>
                  <a:gd name="T81" fmla="*/ 0 h 928"/>
                  <a:gd name="T82" fmla="*/ 1826 w 1826"/>
                  <a:gd name="T83" fmla="*/ 752 h 928"/>
                  <a:gd name="T84" fmla="*/ 1822 w 1826"/>
                  <a:gd name="T85" fmla="*/ 783 h 928"/>
                  <a:gd name="T86" fmla="*/ 1812 w 1826"/>
                  <a:gd name="T87" fmla="*/ 814 h 928"/>
                  <a:gd name="T88" fmla="*/ 1796 w 1826"/>
                  <a:gd name="T89" fmla="*/ 841 h 928"/>
                  <a:gd name="T90" fmla="*/ 1775 w 1826"/>
                  <a:gd name="T91" fmla="*/ 865 h 928"/>
                  <a:gd name="T92" fmla="*/ 1749 w 1826"/>
                  <a:gd name="T93" fmla="*/ 886 h 928"/>
                  <a:gd name="T94" fmla="*/ 1718 w 1826"/>
                  <a:gd name="T95" fmla="*/ 904 h 928"/>
                  <a:gd name="T96" fmla="*/ 1684 w 1826"/>
                  <a:gd name="T97" fmla="*/ 917 h 928"/>
                  <a:gd name="T98" fmla="*/ 1648 w 1826"/>
                  <a:gd name="T99" fmla="*/ 925 h 928"/>
                  <a:gd name="T100" fmla="*/ 1608 w 1826"/>
                  <a:gd name="T101" fmla="*/ 928 h 928"/>
                  <a:gd name="T102" fmla="*/ 217 w 1826"/>
                  <a:gd name="T103" fmla="*/ 928 h 928"/>
                  <a:gd name="T104" fmla="*/ 179 w 1826"/>
                  <a:gd name="T105" fmla="*/ 925 h 928"/>
                  <a:gd name="T106" fmla="*/ 141 w 1826"/>
                  <a:gd name="T107" fmla="*/ 917 h 928"/>
                  <a:gd name="T108" fmla="*/ 107 w 1826"/>
                  <a:gd name="T109" fmla="*/ 904 h 928"/>
                  <a:gd name="T110" fmla="*/ 77 w 1826"/>
                  <a:gd name="T111" fmla="*/ 886 h 928"/>
                  <a:gd name="T112" fmla="*/ 51 w 1826"/>
                  <a:gd name="T113" fmla="*/ 865 h 928"/>
                  <a:gd name="T114" fmla="*/ 30 w 1826"/>
                  <a:gd name="T115" fmla="*/ 841 h 928"/>
                  <a:gd name="T116" fmla="*/ 14 w 1826"/>
                  <a:gd name="T117" fmla="*/ 814 h 928"/>
                  <a:gd name="T118" fmla="*/ 4 w 1826"/>
                  <a:gd name="T119" fmla="*/ 783 h 928"/>
                  <a:gd name="T120" fmla="*/ 0 w 1826"/>
                  <a:gd name="T121" fmla="*/ 752 h 928"/>
                  <a:gd name="T122" fmla="*/ 0 w 1826"/>
                  <a:gd name="T123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26" h="928">
                    <a:moveTo>
                      <a:pt x="0" y="0"/>
                    </a:moveTo>
                    <a:lnTo>
                      <a:pt x="338" y="0"/>
                    </a:lnTo>
                    <a:lnTo>
                      <a:pt x="319" y="45"/>
                    </a:lnTo>
                    <a:lnTo>
                      <a:pt x="304" y="92"/>
                    </a:lnTo>
                    <a:lnTo>
                      <a:pt x="296" y="139"/>
                    </a:lnTo>
                    <a:lnTo>
                      <a:pt x="293" y="189"/>
                    </a:lnTo>
                    <a:lnTo>
                      <a:pt x="297" y="243"/>
                    </a:lnTo>
                    <a:lnTo>
                      <a:pt x="307" y="296"/>
                    </a:lnTo>
                    <a:lnTo>
                      <a:pt x="324" y="347"/>
                    </a:lnTo>
                    <a:lnTo>
                      <a:pt x="348" y="396"/>
                    </a:lnTo>
                    <a:lnTo>
                      <a:pt x="378" y="442"/>
                    </a:lnTo>
                    <a:lnTo>
                      <a:pt x="413" y="485"/>
                    </a:lnTo>
                    <a:lnTo>
                      <a:pt x="453" y="525"/>
                    </a:lnTo>
                    <a:lnTo>
                      <a:pt x="498" y="561"/>
                    </a:lnTo>
                    <a:lnTo>
                      <a:pt x="546" y="594"/>
                    </a:lnTo>
                    <a:lnTo>
                      <a:pt x="600" y="622"/>
                    </a:lnTo>
                    <a:lnTo>
                      <a:pt x="657" y="646"/>
                    </a:lnTo>
                    <a:lnTo>
                      <a:pt x="717" y="665"/>
                    </a:lnTo>
                    <a:lnTo>
                      <a:pt x="780" y="679"/>
                    </a:lnTo>
                    <a:lnTo>
                      <a:pt x="846" y="688"/>
                    </a:lnTo>
                    <a:lnTo>
                      <a:pt x="913" y="691"/>
                    </a:lnTo>
                    <a:lnTo>
                      <a:pt x="981" y="688"/>
                    </a:lnTo>
                    <a:lnTo>
                      <a:pt x="1045" y="679"/>
                    </a:lnTo>
                    <a:lnTo>
                      <a:pt x="1109" y="665"/>
                    </a:lnTo>
                    <a:lnTo>
                      <a:pt x="1169" y="646"/>
                    </a:lnTo>
                    <a:lnTo>
                      <a:pt x="1226" y="622"/>
                    </a:lnTo>
                    <a:lnTo>
                      <a:pt x="1279" y="594"/>
                    </a:lnTo>
                    <a:lnTo>
                      <a:pt x="1329" y="561"/>
                    </a:lnTo>
                    <a:lnTo>
                      <a:pt x="1373" y="525"/>
                    </a:lnTo>
                    <a:lnTo>
                      <a:pt x="1413" y="485"/>
                    </a:lnTo>
                    <a:lnTo>
                      <a:pt x="1448" y="442"/>
                    </a:lnTo>
                    <a:lnTo>
                      <a:pt x="1478" y="396"/>
                    </a:lnTo>
                    <a:lnTo>
                      <a:pt x="1502" y="347"/>
                    </a:lnTo>
                    <a:lnTo>
                      <a:pt x="1519" y="296"/>
                    </a:lnTo>
                    <a:lnTo>
                      <a:pt x="1529" y="243"/>
                    </a:lnTo>
                    <a:lnTo>
                      <a:pt x="1533" y="189"/>
                    </a:lnTo>
                    <a:lnTo>
                      <a:pt x="1531" y="139"/>
                    </a:lnTo>
                    <a:lnTo>
                      <a:pt x="1521" y="92"/>
                    </a:lnTo>
                    <a:lnTo>
                      <a:pt x="1507" y="45"/>
                    </a:lnTo>
                    <a:lnTo>
                      <a:pt x="1487" y="0"/>
                    </a:lnTo>
                    <a:lnTo>
                      <a:pt x="1826" y="0"/>
                    </a:lnTo>
                    <a:lnTo>
                      <a:pt x="1826" y="752"/>
                    </a:lnTo>
                    <a:lnTo>
                      <a:pt x="1822" y="783"/>
                    </a:lnTo>
                    <a:lnTo>
                      <a:pt x="1812" y="814"/>
                    </a:lnTo>
                    <a:lnTo>
                      <a:pt x="1796" y="841"/>
                    </a:lnTo>
                    <a:lnTo>
                      <a:pt x="1775" y="865"/>
                    </a:lnTo>
                    <a:lnTo>
                      <a:pt x="1749" y="886"/>
                    </a:lnTo>
                    <a:lnTo>
                      <a:pt x="1718" y="904"/>
                    </a:lnTo>
                    <a:lnTo>
                      <a:pt x="1684" y="917"/>
                    </a:lnTo>
                    <a:lnTo>
                      <a:pt x="1648" y="925"/>
                    </a:lnTo>
                    <a:lnTo>
                      <a:pt x="1608" y="928"/>
                    </a:lnTo>
                    <a:lnTo>
                      <a:pt x="217" y="928"/>
                    </a:lnTo>
                    <a:lnTo>
                      <a:pt x="179" y="925"/>
                    </a:lnTo>
                    <a:lnTo>
                      <a:pt x="141" y="917"/>
                    </a:lnTo>
                    <a:lnTo>
                      <a:pt x="107" y="904"/>
                    </a:lnTo>
                    <a:lnTo>
                      <a:pt x="77" y="886"/>
                    </a:lnTo>
                    <a:lnTo>
                      <a:pt x="51" y="865"/>
                    </a:lnTo>
                    <a:lnTo>
                      <a:pt x="30" y="841"/>
                    </a:lnTo>
                    <a:lnTo>
                      <a:pt x="14" y="814"/>
                    </a:lnTo>
                    <a:lnTo>
                      <a:pt x="4" y="783"/>
                    </a:lnTo>
                    <a:lnTo>
                      <a:pt x="0" y="7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Freeform 850"/>
            <p:cNvSpPr>
              <a:spLocks noEditPoints="1"/>
            </p:cNvSpPr>
            <p:nvPr/>
          </p:nvSpPr>
          <p:spPr bwMode="auto">
            <a:xfrm>
              <a:off x="11158154" y="6060306"/>
              <a:ext cx="169279" cy="169279"/>
            </a:xfrm>
            <a:custGeom>
              <a:avLst/>
              <a:gdLst>
                <a:gd name="T0" fmla="*/ 538 w 3619"/>
                <a:gd name="T1" fmla="*/ 1378 h 3620"/>
                <a:gd name="T2" fmla="*/ 538 w 3619"/>
                <a:gd name="T3" fmla="*/ 3174 h 3620"/>
                <a:gd name="T4" fmla="*/ 1025 w 3619"/>
                <a:gd name="T5" fmla="*/ 3221 h 3620"/>
                <a:gd name="T6" fmla="*/ 1117 w 3619"/>
                <a:gd name="T7" fmla="*/ 3152 h 3620"/>
                <a:gd name="T8" fmla="*/ 1093 w 3619"/>
                <a:gd name="T9" fmla="*/ 1359 h 3620"/>
                <a:gd name="T10" fmla="*/ 2547 w 3619"/>
                <a:gd name="T11" fmla="*/ 1302 h 3620"/>
                <a:gd name="T12" fmla="*/ 2269 w 3619"/>
                <a:gd name="T13" fmla="*/ 1342 h 3620"/>
                <a:gd name="T14" fmla="*/ 2085 w 3619"/>
                <a:gd name="T15" fmla="*/ 1449 h 3620"/>
                <a:gd name="T16" fmla="*/ 1985 w 3619"/>
                <a:gd name="T17" fmla="*/ 1418 h 3620"/>
                <a:gd name="T18" fmla="*/ 1920 w 3619"/>
                <a:gd name="T19" fmla="*/ 1334 h 3620"/>
                <a:gd name="T20" fmla="*/ 1415 w 3619"/>
                <a:gd name="T21" fmla="*/ 1356 h 3620"/>
                <a:gd name="T22" fmla="*/ 1392 w 3619"/>
                <a:gd name="T23" fmla="*/ 3157 h 3620"/>
                <a:gd name="T24" fmla="*/ 1476 w 3619"/>
                <a:gd name="T25" fmla="*/ 3221 h 3620"/>
                <a:gd name="T26" fmla="*/ 1973 w 3619"/>
                <a:gd name="T27" fmla="*/ 3178 h 3620"/>
                <a:gd name="T28" fmla="*/ 1990 w 3619"/>
                <a:gd name="T29" fmla="*/ 2170 h 3620"/>
                <a:gd name="T30" fmla="*/ 2023 w 3619"/>
                <a:gd name="T31" fmla="*/ 2036 h 3620"/>
                <a:gd name="T32" fmla="*/ 2101 w 3619"/>
                <a:gd name="T33" fmla="*/ 1905 h 3620"/>
                <a:gd name="T34" fmla="*/ 2241 w 3619"/>
                <a:gd name="T35" fmla="*/ 1824 h 3620"/>
                <a:gd name="T36" fmla="*/ 2432 w 3619"/>
                <a:gd name="T37" fmla="*/ 1833 h 3620"/>
                <a:gd name="T38" fmla="*/ 2553 w 3619"/>
                <a:gd name="T39" fmla="*/ 1923 h 3620"/>
                <a:gd name="T40" fmla="*/ 2611 w 3619"/>
                <a:gd name="T41" fmla="*/ 2060 h 3620"/>
                <a:gd name="T42" fmla="*/ 2630 w 3619"/>
                <a:gd name="T43" fmla="*/ 2204 h 3620"/>
                <a:gd name="T44" fmla="*/ 2630 w 3619"/>
                <a:gd name="T45" fmla="*/ 2320 h 3620"/>
                <a:gd name="T46" fmla="*/ 2655 w 3619"/>
                <a:gd name="T47" fmla="*/ 3196 h 3620"/>
                <a:gd name="T48" fmla="*/ 3175 w 3619"/>
                <a:gd name="T49" fmla="*/ 3218 h 3620"/>
                <a:gd name="T50" fmla="*/ 3240 w 3619"/>
                <a:gd name="T51" fmla="*/ 3134 h 3620"/>
                <a:gd name="T52" fmla="*/ 3238 w 3619"/>
                <a:gd name="T53" fmla="*/ 2160 h 3620"/>
                <a:gd name="T54" fmla="*/ 3224 w 3619"/>
                <a:gd name="T55" fmla="*/ 1948 h 3620"/>
                <a:gd name="T56" fmla="*/ 3178 w 3619"/>
                <a:gd name="T57" fmla="*/ 1733 h 3620"/>
                <a:gd name="T58" fmla="*/ 3082 w 3619"/>
                <a:gd name="T59" fmla="*/ 1540 h 3620"/>
                <a:gd name="T60" fmla="*/ 2920 w 3619"/>
                <a:gd name="T61" fmla="*/ 1391 h 3620"/>
                <a:gd name="T62" fmla="*/ 2673 w 3619"/>
                <a:gd name="T63" fmla="*/ 1309 h 3620"/>
                <a:gd name="T64" fmla="*/ 727 w 3619"/>
                <a:gd name="T65" fmla="*/ 411 h 3620"/>
                <a:gd name="T66" fmla="*/ 534 w 3619"/>
                <a:gd name="T67" fmla="*/ 529 h 3620"/>
                <a:gd name="T68" fmla="*/ 440 w 3619"/>
                <a:gd name="T69" fmla="*/ 736 h 3620"/>
                <a:gd name="T70" fmla="*/ 483 w 3619"/>
                <a:gd name="T71" fmla="*/ 965 h 3620"/>
                <a:gd name="T72" fmla="*/ 641 w 3619"/>
                <a:gd name="T73" fmla="*/ 1125 h 3620"/>
                <a:gd name="T74" fmla="*/ 870 w 3619"/>
                <a:gd name="T75" fmla="*/ 1167 h 3620"/>
                <a:gd name="T76" fmla="*/ 1079 w 3619"/>
                <a:gd name="T77" fmla="*/ 1072 h 3620"/>
                <a:gd name="T78" fmla="*/ 1195 w 3619"/>
                <a:gd name="T79" fmla="*/ 880 h 3620"/>
                <a:gd name="T80" fmla="*/ 1182 w 3619"/>
                <a:gd name="T81" fmla="*/ 646 h 3620"/>
                <a:gd name="T82" fmla="*/ 1042 w 3619"/>
                <a:gd name="T83" fmla="*/ 469 h 3620"/>
                <a:gd name="T84" fmla="*/ 822 w 3619"/>
                <a:gd name="T85" fmla="*/ 399 h 3620"/>
                <a:gd name="T86" fmla="*/ 3420 w 3619"/>
                <a:gd name="T87" fmla="*/ 27 h 3620"/>
                <a:gd name="T88" fmla="*/ 3575 w 3619"/>
                <a:gd name="T89" fmla="*/ 162 h 3620"/>
                <a:gd name="T90" fmla="*/ 3619 w 3619"/>
                <a:gd name="T91" fmla="*/ 3293 h 3620"/>
                <a:gd name="T92" fmla="*/ 3551 w 3619"/>
                <a:gd name="T93" fmla="*/ 3493 h 3620"/>
                <a:gd name="T94" fmla="*/ 3379 w 3619"/>
                <a:gd name="T95" fmla="*/ 3609 h 3620"/>
                <a:gd name="T96" fmla="*/ 241 w 3619"/>
                <a:gd name="T97" fmla="*/ 3609 h 3620"/>
                <a:gd name="T98" fmla="*/ 68 w 3619"/>
                <a:gd name="T99" fmla="*/ 3493 h 3620"/>
                <a:gd name="T100" fmla="*/ 0 w 3619"/>
                <a:gd name="T101" fmla="*/ 3293 h 3620"/>
                <a:gd name="T102" fmla="*/ 45 w 3619"/>
                <a:gd name="T103" fmla="*/ 162 h 3620"/>
                <a:gd name="T104" fmla="*/ 200 w 3619"/>
                <a:gd name="T105" fmla="*/ 27 h 3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19" h="3620">
                  <a:moveTo>
                    <a:pt x="619" y="1330"/>
                  </a:moveTo>
                  <a:lnTo>
                    <a:pt x="594" y="1334"/>
                  </a:lnTo>
                  <a:lnTo>
                    <a:pt x="572" y="1343"/>
                  </a:lnTo>
                  <a:lnTo>
                    <a:pt x="552" y="1359"/>
                  </a:lnTo>
                  <a:lnTo>
                    <a:pt x="538" y="1378"/>
                  </a:lnTo>
                  <a:lnTo>
                    <a:pt x="528" y="1401"/>
                  </a:lnTo>
                  <a:lnTo>
                    <a:pt x="524" y="1426"/>
                  </a:lnTo>
                  <a:lnTo>
                    <a:pt x="524" y="3126"/>
                  </a:lnTo>
                  <a:lnTo>
                    <a:pt x="528" y="3152"/>
                  </a:lnTo>
                  <a:lnTo>
                    <a:pt x="538" y="3174"/>
                  </a:lnTo>
                  <a:lnTo>
                    <a:pt x="552" y="3193"/>
                  </a:lnTo>
                  <a:lnTo>
                    <a:pt x="572" y="3208"/>
                  </a:lnTo>
                  <a:lnTo>
                    <a:pt x="594" y="3218"/>
                  </a:lnTo>
                  <a:lnTo>
                    <a:pt x="619" y="3221"/>
                  </a:lnTo>
                  <a:lnTo>
                    <a:pt x="1025" y="3221"/>
                  </a:lnTo>
                  <a:lnTo>
                    <a:pt x="1050" y="3218"/>
                  </a:lnTo>
                  <a:lnTo>
                    <a:pt x="1073" y="3208"/>
                  </a:lnTo>
                  <a:lnTo>
                    <a:pt x="1093" y="3193"/>
                  </a:lnTo>
                  <a:lnTo>
                    <a:pt x="1107" y="3174"/>
                  </a:lnTo>
                  <a:lnTo>
                    <a:pt x="1117" y="3152"/>
                  </a:lnTo>
                  <a:lnTo>
                    <a:pt x="1120" y="3126"/>
                  </a:lnTo>
                  <a:lnTo>
                    <a:pt x="1120" y="1426"/>
                  </a:lnTo>
                  <a:lnTo>
                    <a:pt x="1117" y="1401"/>
                  </a:lnTo>
                  <a:lnTo>
                    <a:pt x="1107" y="1378"/>
                  </a:lnTo>
                  <a:lnTo>
                    <a:pt x="1093" y="1359"/>
                  </a:lnTo>
                  <a:lnTo>
                    <a:pt x="1073" y="1343"/>
                  </a:lnTo>
                  <a:lnTo>
                    <a:pt x="1050" y="1334"/>
                  </a:lnTo>
                  <a:lnTo>
                    <a:pt x="1025" y="1330"/>
                  </a:lnTo>
                  <a:lnTo>
                    <a:pt x="619" y="1330"/>
                  </a:lnTo>
                  <a:close/>
                  <a:moveTo>
                    <a:pt x="2547" y="1302"/>
                  </a:moveTo>
                  <a:lnTo>
                    <a:pt x="2482" y="1304"/>
                  </a:lnTo>
                  <a:lnTo>
                    <a:pt x="2422" y="1308"/>
                  </a:lnTo>
                  <a:lnTo>
                    <a:pt x="2367" y="1317"/>
                  </a:lnTo>
                  <a:lnTo>
                    <a:pt x="2315" y="1328"/>
                  </a:lnTo>
                  <a:lnTo>
                    <a:pt x="2269" y="1342"/>
                  </a:lnTo>
                  <a:lnTo>
                    <a:pt x="2225" y="1359"/>
                  </a:lnTo>
                  <a:lnTo>
                    <a:pt x="2185" y="1379"/>
                  </a:lnTo>
                  <a:lnTo>
                    <a:pt x="2149" y="1400"/>
                  </a:lnTo>
                  <a:lnTo>
                    <a:pt x="2115" y="1423"/>
                  </a:lnTo>
                  <a:lnTo>
                    <a:pt x="2085" y="1449"/>
                  </a:lnTo>
                  <a:lnTo>
                    <a:pt x="2057" y="1476"/>
                  </a:lnTo>
                  <a:lnTo>
                    <a:pt x="2031" y="1504"/>
                  </a:lnTo>
                  <a:lnTo>
                    <a:pt x="2007" y="1535"/>
                  </a:lnTo>
                  <a:lnTo>
                    <a:pt x="1985" y="1566"/>
                  </a:lnTo>
                  <a:lnTo>
                    <a:pt x="1985" y="1418"/>
                  </a:lnTo>
                  <a:lnTo>
                    <a:pt x="1982" y="1395"/>
                  </a:lnTo>
                  <a:lnTo>
                    <a:pt x="1973" y="1374"/>
                  </a:lnTo>
                  <a:lnTo>
                    <a:pt x="1959" y="1356"/>
                  </a:lnTo>
                  <a:lnTo>
                    <a:pt x="1941" y="1342"/>
                  </a:lnTo>
                  <a:lnTo>
                    <a:pt x="1920" y="1334"/>
                  </a:lnTo>
                  <a:lnTo>
                    <a:pt x="1897" y="1330"/>
                  </a:lnTo>
                  <a:lnTo>
                    <a:pt x="1476" y="1330"/>
                  </a:lnTo>
                  <a:lnTo>
                    <a:pt x="1453" y="1334"/>
                  </a:lnTo>
                  <a:lnTo>
                    <a:pt x="1432" y="1342"/>
                  </a:lnTo>
                  <a:lnTo>
                    <a:pt x="1415" y="1356"/>
                  </a:lnTo>
                  <a:lnTo>
                    <a:pt x="1400" y="1374"/>
                  </a:lnTo>
                  <a:lnTo>
                    <a:pt x="1392" y="1395"/>
                  </a:lnTo>
                  <a:lnTo>
                    <a:pt x="1389" y="1418"/>
                  </a:lnTo>
                  <a:lnTo>
                    <a:pt x="1389" y="3134"/>
                  </a:lnTo>
                  <a:lnTo>
                    <a:pt x="1392" y="3157"/>
                  </a:lnTo>
                  <a:lnTo>
                    <a:pt x="1400" y="3178"/>
                  </a:lnTo>
                  <a:lnTo>
                    <a:pt x="1415" y="3196"/>
                  </a:lnTo>
                  <a:lnTo>
                    <a:pt x="1432" y="3209"/>
                  </a:lnTo>
                  <a:lnTo>
                    <a:pt x="1453" y="3218"/>
                  </a:lnTo>
                  <a:lnTo>
                    <a:pt x="1476" y="3221"/>
                  </a:lnTo>
                  <a:lnTo>
                    <a:pt x="1897" y="3221"/>
                  </a:lnTo>
                  <a:lnTo>
                    <a:pt x="1920" y="3218"/>
                  </a:lnTo>
                  <a:lnTo>
                    <a:pt x="1941" y="3209"/>
                  </a:lnTo>
                  <a:lnTo>
                    <a:pt x="1959" y="3196"/>
                  </a:lnTo>
                  <a:lnTo>
                    <a:pt x="1973" y="3178"/>
                  </a:lnTo>
                  <a:lnTo>
                    <a:pt x="1982" y="3157"/>
                  </a:lnTo>
                  <a:lnTo>
                    <a:pt x="1985" y="3134"/>
                  </a:lnTo>
                  <a:lnTo>
                    <a:pt x="1985" y="2214"/>
                  </a:lnTo>
                  <a:lnTo>
                    <a:pt x="1988" y="2193"/>
                  </a:lnTo>
                  <a:lnTo>
                    <a:pt x="1990" y="2170"/>
                  </a:lnTo>
                  <a:lnTo>
                    <a:pt x="1994" y="2146"/>
                  </a:lnTo>
                  <a:lnTo>
                    <a:pt x="2000" y="2119"/>
                  </a:lnTo>
                  <a:lnTo>
                    <a:pt x="2006" y="2093"/>
                  </a:lnTo>
                  <a:lnTo>
                    <a:pt x="2014" y="2065"/>
                  </a:lnTo>
                  <a:lnTo>
                    <a:pt x="2023" y="2036"/>
                  </a:lnTo>
                  <a:lnTo>
                    <a:pt x="2035" y="2009"/>
                  </a:lnTo>
                  <a:lnTo>
                    <a:pt x="2048" y="1981"/>
                  </a:lnTo>
                  <a:lnTo>
                    <a:pt x="2064" y="1955"/>
                  </a:lnTo>
                  <a:lnTo>
                    <a:pt x="2081" y="1930"/>
                  </a:lnTo>
                  <a:lnTo>
                    <a:pt x="2101" y="1905"/>
                  </a:lnTo>
                  <a:lnTo>
                    <a:pt x="2123" y="1883"/>
                  </a:lnTo>
                  <a:lnTo>
                    <a:pt x="2149" y="1865"/>
                  </a:lnTo>
                  <a:lnTo>
                    <a:pt x="2176" y="1847"/>
                  </a:lnTo>
                  <a:lnTo>
                    <a:pt x="2207" y="1834"/>
                  </a:lnTo>
                  <a:lnTo>
                    <a:pt x="2241" y="1824"/>
                  </a:lnTo>
                  <a:lnTo>
                    <a:pt x="2279" y="1817"/>
                  </a:lnTo>
                  <a:lnTo>
                    <a:pt x="2318" y="1815"/>
                  </a:lnTo>
                  <a:lnTo>
                    <a:pt x="2360" y="1817"/>
                  </a:lnTo>
                  <a:lnTo>
                    <a:pt x="2398" y="1823"/>
                  </a:lnTo>
                  <a:lnTo>
                    <a:pt x="2432" y="1833"/>
                  </a:lnTo>
                  <a:lnTo>
                    <a:pt x="2461" y="1845"/>
                  </a:lnTo>
                  <a:lnTo>
                    <a:pt x="2489" y="1861"/>
                  </a:lnTo>
                  <a:lnTo>
                    <a:pt x="2513" y="1880"/>
                  </a:lnTo>
                  <a:lnTo>
                    <a:pt x="2534" y="1901"/>
                  </a:lnTo>
                  <a:lnTo>
                    <a:pt x="2553" y="1923"/>
                  </a:lnTo>
                  <a:lnTo>
                    <a:pt x="2569" y="1948"/>
                  </a:lnTo>
                  <a:lnTo>
                    <a:pt x="2583" y="1975"/>
                  </a:lnTo>
                  <a:lnTo>
                    <a:pt x="2594" y="2002"/>
                  </a:lnTo>
                  <a:lnTo>
                    <a:pt x="2604" y="2031"/>
                  </a:lnTo>
                  <a:lnTo>
                    <a:pt x="2611" y="2060"/>
                  </a:lnTo>
                  <a:lnTo>
                    <a:pt x="2618" y="2089"/>
                  </a:lnTo>
                  <a:lnTo>
                    <a:pt x="2622" y="2119"/>
                  </a:lnTo>
                  <a:lnTo>
                    <a:pt x="2626" y="2148"/>
                  </a:lnTo>
                  <a:lnTo>
                    <a:pt x="2628" y="2176"/>
                  </a:lnTo>
                  <a:lnTo>
                    <a:pt x="2630" y="2204"/>
                  </a:lnTo>
                  <a:lnTo>
                    <a:pt x="2630" y="2231"/>
                  </a:lnTo>
                  <a:lnTo>
                    <a:pt x="2630" y="2256"/>
                  </a:lnTo>
                  <a:lnTo>
                    <a:pt x="2630" y="2280"/>
                  </a:lnTo>
                  <a:lnTo>
                    <a:pt x="2630" y="2301"/>
                  </a:lnTo>
                  <a:lnTo>
                    <a:pt x="2630" y="2320"/>
                  </a:lnTo>
                  <a:lnTo>
                    <a:pt x="2630" y="2336"/>
                  </a:lnTo>
                  <a:lnTo>
                    <a:pt x="2630" y="3134"/>
                  </a:lnTo>
                  <a:lnTo>
                    <a:pt x="2632" y="3157"/>
                  </a:lnTo>
                  <a:lnTo>
                    <a:pt x="2641" y="3178"/>
                  </a:lnTo>
                  <a:lnTo>
                    <a:pt x="2655" y="3196"/>
                  </a:lnTo>
                  <a:lnTo>
                    <a:pt x="2673" y="3209"/>
                  </a:lnTo>
                  <a:lnTo>
                    <a:pt x="2694" y="3218"/>
                  </a:lnTo>
                  <a:lnTo>
                    <a:pt x="2717" y="3221"/>
                  </a:lnTo>
                  <a:lnTo>
                    <a:pt x="3152" y="3221"/>
                  </a:lnTo>
                  <a:lnTo>
                    <a:pt x="3175" y="3218"/>
                  </a:lnTo>
                  <a:lnTo>
                    <a:pt x="3196" y="3209"/>
                  </a:lnTo>
                  <a:lnTo>
                    <a:pt x="3214" y="3196"/>
                  </a:lnTo>
                  <a:lnTo>
                    <a:pt x="3228" y="3178"/>
                  </a:lnTo>
                  <a:lnTo>
                    <a:pt x="3237" y="3157"/>
                  </a:lnTo>
                  <a:lnTo>
                    <a:pt x="3240" y="3134"/>
                  </a:lnTo>
                  <a:lnTo>
                    <a:pt x="3240" y="2311"/>
                  </a:lnTo>
                  <a:lnTo>
                    <a:pt x="3240" y="2276"/>
                  </a:lnTo>
                  <a:lnTo>
                    <a:pt x="3239" y="2238"/>
                  </a:lnTo>
                  <a:lnTo>
                    <a:pt x="3239" y="2200"/>
                  </a:lnTo>
                  <a:lnTo>
                    <a:pt x="3238" y="2160"/>
                  </a:lnTo>
                  <a:lnTo>
                    <a:pt x="3237" y="2119"/>
                  </a:lnTo>
                  <a:lnTo>
                    <a:pt x="3235" y="2077"/>
                  </a:lnTo>
                  <a:lnTo>
                    <a:pt x="3233" y="2034"/>
                  </a:lnTo>
                  <a:lnTo>
                    <a:pt x="3228" y="1991"/>
                  </a:lnTo>
                  <a:lnTo>
                    <a:pt x="3224" y="1948"/>
                  </a:lnTo>
                  <a:lnTo>
                    <a:pt x="3217" y="1904"/>
                  </a:lnTo>
                  <a:lnTo>
                    <a:pt x="3210" y="1861"/>
                  </a:lnTo>
                  <a:lnTo>
                    <a:pt x="3201" y="1818"/>
                  </a:lnTo>
                  <a:lnTo>
                    <a:pt x="3190" y="1775"/>
                  </a:lnTo>
                  <a:lnTo>
                    <a:pt x="3178" y="1733"/>
                  </a:lnTo>
                  <a:lnTo>
                    <a:pt x="3163" y="1693"/>
                  </a:lnTo>
                  <a:lnTo>
                    <a:pt x="3146" y="1652"/>
                  </a:lnTo>
                  <a:lnTo>
                    <a:pt x="3127" y="1613"/>
                  </a:lnTo>
                  <a:lnTo>
                    <a:pt x="3106" y="1576"/>
                  </a:lnTo>
                  <a:lnTo>
                    <a:pt x="3082" y="1540"/>
                  </a:lnTo>
                  <a:lnTo>
                    <a:pt x="3055" y="1505"/>
                  </a:lnTo>
                  <a:lnTo>
                    <a:pt x="3027" y="1473"/>
                  </a:lnTo>
                  <a:lnTo>
                    <a:pt x="2994" y="1444"/>
                  </a:lnTo>
                  <a:lnTo>
                    <a:pt x="2958" y="1416"/>
                  </a:lnTo>
                  <a:lnTo>
                    <a:pt x="2920" y="1391"/>
                  </a:lnTo>
                  <a:lnTo>
                    <a:pt x="2878" y="1368"/>
                  </a:lnTo>
                  <a:lnTo>
                    <a:pt x="2833" y="1349"/>
                  </a:lnTo>
                  <a:lnTo>
                    <a:pt x="2783" y="1332"/>
                  </a:lnTo>
                  <a:lnTo>
                    <a:pt x="2730" y="1319"/>
                  </a:lnTo>
                  <a:lnTo>
                    <a:pt x="2673" y="1309"/>
                  </a:lnTo>
                  <a:lnTo>
                    <a:pt x="2612" y="1304"/>
                  </a:lnTo>
                  <a:lnTo>
                    <a:pt x="2547" y="1302"/>
                  </a:lnTo>
                  <a:close/>
                  <a:moveTo>
                    <a:pt x="822" y="399"/>
                  </a:moveTo>
                  <a:lnTo>
                    <a:pt x="773" y="402"/>
                  </a:lnTo>
                  <a:lnTo>
                    <a:pt x="727" y="411"/>
                  </a:lnTo>
                  <a:lnTo>
                    <a:pt x="683" y="426"/>
                  </a:lnTo>
                  <a:lnTo>
                    <a:pt x="641" y="444"/>
                  </a:lnTo>
                  <a:lnTo>
                    <a:pt x="603" y="469"/>
                  </a:lnTo>
                  <a:lnTo>
                    <a:pt x="566" y="497"/>
                  </a:lnTo>
                  <a:lnTo>
                    <a:pt x="534" y="529"/>
                  </a:lnTo>
                  <a:lnTo>
                    <a:pt x="506" y="564"/>
                  </a:lnTo>
                  <a:lnTo>
                    <a:pt x="483" y="604"/>
                  </a:lnTo>
                  <a:lnTo>
                    <a:pt x="463" y="646"/>
                  </a:lnTo>
                  <a:lnTo>
                    <a:pt x="448" y="690"/>
                  </a:lnTo>
                  <a:lnTo>
                    <a:pt x="440" y="736"/>
                  </a:lnTo>
                  <a:lnTo>
                    <a:pt x="437" y="785"/>
                  </a:lnTo>
                  <a:lnTo>
                    <a:pt x="440" y="833"/>
                  </a:lnTo>
                  <a:lnTo>
                    <a:pt x="448" y="880"/>
                  </a:lnTo>
                  <a:lnTo>
                    <a:pt x="463" y="924"/>
                  </a:lnTo>
                  <a:lnTo>
                    <a:pt x="483" y="965"/>
                  </a:lnTo>
                  <a:lnTo>
                    <a:pt x="506" y="1005"/>
                  </a:lnTo>
                  <a:lnTo>
                    <a:pt x="534" y="1040"/>
                  </a:lnTo>
                  <a:lnTo>
                    <a:pt x="566" y="1072"/>
                  </a:lnTo>
                  <a:lnTo>
                    <a:pt x="603" y="1101"/>
                  </a:lnTo>
                  <a:lnTo>
                    <a:pt x="641" y="1125"/>
                  </a:lnTo>
                  <a:lnTo>
                    <a:pt x="683" y="1144"/>
                  </a:lnTo>
                  <a:lnTo>
                    <a:pt x="727" y="1158"/>
                  </a:lnTo>
                  <a:lnTo>
                    <a:pt x="773" y="1167"/>
                  </a:lnTo>
                  <a:lnTo>
                    <a:pt x="822" y="1170"/>
                  </a:lnTo>
                  <a:lnTo>
                    <a:pt x="870" y="1167"/>
                  </a:lnTo>
                  <a:lnTo>
                    <a:pt x="917" y="1158"/>
                  </a:lnTo>
                  <a:lnTo>
                    <a:pt x="962" y="1144"/>
                  </a:lnTo>
                  <a:lnTo>
                    <a:pt x="1004" y="1125"/>
                  </a:lnTo>
                  <a:lnTo>
                    <a:pt x="1042" y="1101"/>
                  </a:lnTo>
                  <a:lnTo>
                    <a:pt x="1079" y="1072"/>
                  </a:lnTo>
                  <a:lnTo>
                    <a:pt x="1111" y="1040"/>
                  </a:lnTo>
                  <a:lnTo>
                    <a:pt x="1138" y="1005"/>
                  </a:lnTo>
                  <a:lnTo>
                    <a:pt x="1162" y="965"/>
                  </a:lnTo>
                  <a:lnTo>
                    <a:pt x="1182" y="924"/>
                  </a:lnTo>
                  <a:lnTo>
                    <a:pt x="1195" y="880"/>
                  </a:lnTo>
                  <a:lnTo>
                    <a:pt x="1204" y="833"/>
                  </a:lnTo>
                  <a:lnTo>
                    <a:pt x="1208" y="785"/>
                  </a:lnTo>
                  <a:lnTo>
                    <a:pt x="1204" y="736"/>
                  </a:lnTo>
                  <a:lnTo>
                    <a:pt x="1195" y="690"/>
                  </a:lnTo>
                  <a:lnTo>
                    <a:pt x="1182" y="646"/>
                  </a:lnTo>
                  <a:lnTo>
                    <a:pt x="1162" y="604"/>
                  </a:lnTo>
                  <a:lnTo>
                    <a:pt x="1138" y="564"/>
                  </a:lnTo>
                  <a:lnTo>
                    <a:pt x="1111" y="529"/>
                  </a:lnTo>
                  <a:lnTo>
                    <a:pt x="1079" y="497"/>
                  </a:lnTo>
                  <a:lnTo>
                    <a:pt x="1042" y="469"/>
                  </a:lnTo>
                  <a:lnTo>
                    <a:pt x="1004" y="444"/>
                  </a:lnTo>
                  <a:lnTo>
                    <a:pt x="962" y="426"/>
                  </a:lnTo>
                  <a:lnTo>
                    <a:pt x="917" y="411"/>
                  </a:lnTo>
                  <a:lnTo>
                    <a:pt x="870" y="402"/>
                  </a:lnTo>
                  <a:lnTo>
                    <a:pt x="822" y="399"/>
                  </a:lnTo>
                  <a:close/>
                  <a:moveTo>
                    <a:pt x="328" y="0"/>
                  </a:moveTo>
                  <a:lnTo>
                    <a:pt x="3292" y="0"/>
                  </a:lnTo>
                  <a:lnTo>
                    <a:pt x="3337" y="4"/>
                  </a:lnTo>
                  <a:lnTo>
                    <a:pt x="3379" y="12"/>
                  </a:lnTo>
                  <a:lnTo>
                    <a:pt x="3420" y="27"/>
                  </a:lnTo>
                  <a:lnTo>
                    <a:pt x="3458" y="45"/>
                  </a:lnTo>
                  <a:lnTo>
                    <a:pt x="3493" y="69"/>
                  </a:lnTo>
                  <a:lnTo>
                    <a:pt x="3524" y="96"/>
                  </a:lnTo>
                  <a:lnTo>
                    <a:pt x="3551" y="128"/>
                  </a:lnTo>
                  <a:lnTo>
                    <a:pt x="3575" y="162"/>
                  </a:lnTo>
                  <a:lnTo>
                    <a:pt x="3594" y="201"/>
                  </a:lnTo>
                  <a:lnTo>
                    <a:pt x="3608" y="241"/>
                  </a:lnTo>
                  <a:lnTo>
                    <a:pt x="3617" y="283"/>
                  </a:lnTo>
                  <a:lnTo>
                    <a:pt x="3619" y="328"/>
                  </a:lnTo>
                  <a:lnTo>
                    <a:pt x="3619" y="3293"/>
                  </a:lnTo>
                  <a:lnTo>
                    <a:pt x="3617" y="3337"/>
                  </a:lnTo>
                  <a:lnTo>
                    <a:pt x="3608" y="3380"/>
                  </a:lnTo>
                  <a:lnTo>
                    <a:pt x="3594" y="3420"/>
                  </a:lnTo>
                  <a:lnTo>
                    <a:pt x="3575" y="3458"/>
                  </a:lnTo>
                  <a:lnTo>
                    <a:pt x="3551" y="3493"/>
                  </a:lnTo>
                  <a:lnTo>
                    <a:pt x="3524" y="3524"/>
                  </a:lnTo>
                  <a:lnTo>
                    <a:pt x="3493" y="3551"/>
                  </a:lnTo>
                  <a:lnTo>
                    <a:pt x="3458" y="3576"/>
                  </a:lnTo>
                  <a:lnTo>
                    <a:pt x="3420" y="3594"/>
                  </a:lnTo>
                  <a:lnTo>
                    <a:pt x="3379" y="3609"/>
                  </a:lnTo>
                  <a:lnTo>
                    <a:pt x="3337" y="3618"/>
                  </a:lnTo>
                  <a:lnTo>
                    <a:pt x="3292" y="3620"/>
                  </a:lnTo>
                  <a:lnTo>
                    <a:pt x="328" y="3620"/>
                  </a:lnTo>
                  <a:lnTo>
                    <a:pt x="283" y="3618"/>
                  </a:lnTo>
                  <a:lnTo>
                    <a:pt x="241" y="3609"/>
                  </a:lnTo>
                  <a:lnTo>
                    <a:pt x="200" y="3594"/>
                  </a:lnTo>
                  <a:lnTo>
                    <a:pt x="163" y="3576"/>
                  </a:lnTo>
                  <a:lnTo>
                    <a:pt x="128" y="3551"/>
                  </a:lnTo>
                  <a:lnTo>
                    <a:pt x="96" y="3524"/>
                  </a:lnTo>
                  <a:lnTo>
                    <a:pt x="68" y="3493"/>
                  </a:lnTo>
                  <a:lnTo>
                    <a:pt x="45" y="3458"/>
                  </a:lnTo>
                  <a:lnTo>
                    <a:pt x="26" y="3420"/>
                  </a:lnTo>
                  <a:lnTo>
                    <a:pt x="12" y="3380"/>
                  </a:lnTo>
                  <a:lnTo>
                    <a:pt x="3" y="3337"/>
                  </a:lnTo>
                  <a:lnTo>
                    <a:pt x="0" y="3293"/>
                  </a:lnTo>
                  <a:lnTo>
                    <a:pt x="0" y="328"/>
                  </a:lnTo>
                  <a:lnTo>
                    <a:pt x="3" y="283"/>
                  </a:lnTo>
                  <a:lnTo>
                    <a:pt x="12" y="241"/>
                  </a:lnTo>
                  <a:lnTo>
                    <a:pt x="26" y="201"/>
                  </a:lnTo>
                  <a:lnTo>
                    <a:pt x="45" y="162"/>
                  </a:lnTo>
                  <a:lnTo>
                    <a:pt x="68" y="128"/>
                  </a:lnTo>
                  <a:lnTo>
                    <a:pt x="96" y="96"/>
                  </a:lnTo>
                  <a:lnTo>
                    <a:pt x="128" y="69"/>
                  </a:lnTo>
                  <a:lnTo>
                    <a:pt x="163" y="45"/>
                  </a:lnTo>
                  <a:lnTo>
                    <a:pt x="200" y="27"/>
                  </a:lnTo>
                  <a:lnTo>
                    <a:pt x="241" y="12"/>
                  </a:lnTo>
                  <a:lnTo>
                    <a:pt x="283" y="4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36"/>
            <p:cNvSpPr>
              <a:spLocks noEditPoints="1"/>
            </p:cNvSpPr>
            <p:nvPr/>
          </p:nvSpPr>
          <p:spPr bwMode="auto">
            <a:xfrm>
              <a:off x="10671408" y="6050673"/>
              <a:ext cx="177332" cy="179578"/>
            </a:xfrm>
            <a:custGeom>
              <a:avLst/>
              <a:gdLst>
                <a:gd name="T0" fmla="*/ 1968 w 3474"/>
                <a:gd name="T1" fmla="*/ 985 h 3518"/>
                <a:gd name="T2" fmla="*/ 1814 w 3474"/>
                <a:gd name="T3" fmla="*/ 1094 h 3518"/>
                <a:gd name="T4" fmla="*/ 1724 w 3474"/>
                <a:gd name="T5" fmla="*/ 1263 h 3518"/>
                <a:gd name="T6" fmla="*/ 1722 w 3474"/>
                <a:gd name="T7" fmla="*/ 1454 h 3518"/>
                <a:gd name="T8" fmla="*/ 1405 w 3474"/>
                <a:gd name="T9" fmla="*/ 1392 h 3518"/>
                <a:gd name="T10" fmla="*/ 1126 w 3474"/>
                <a:gd name="T11" fmla="*/ 1247 h 3518"/>
                <a:gd name="T12" fmla="*/ 899 w 3474"/>
                <a:gd name="T13" fmla="*/ 1032 h 3518"/>
                <a:gd name="T14" fmla="*/ 846 w 3474"/>
                <a:gd name="T15" fmla="*/ 1192 h 3518"/>
                <a:gd name="T16" fmla="*/ 873 w 3474"/>
                <a:gd name="T17" fmla="*/ 1384 h 3518"/>
                <a:gd name="T18" fmla="*/ 984 w 3474"/>
                <a:gd name="T19" fmla="*/ 1542 h 3518"/>
                <a:gd name="T20" fmla="*/ 883 w 3474"/>
                <a:gd name="T21" fmla="*/ 1541 h 3518"/>
                <a:gd name="T22" fmla="*/ 844 w 3474"/>
                <a:gd name="T23" fmla="*/ 1579 h 3518"/>
                <a:gd name="T24" fmla="*/ 918 w 3474"/>
                <a:gd name="T25" fmla="*/ 1765 h 3518"/>
                <a:gd name="T26" fmla="*/ 1067 w 3474"/>
                <a:gd name="T27" fmla="*/ 1891 h 3518"/>
                <a:gd name="T28" fmla="*/ 1092 w 3474"/>
                <a:gd name="T29" fmla="*/ 1936 h 3518"/>
                <a:gd name="T30" fmla="*/ 1000 w 3474"/>
                <a:gd name="T31" fmla="*/ 1977 h 3518"/>
                <a:gd name="T32" fmla="*/ 1121 w 3474"/>
                <a:gd name="T33" fmla="*/ 2130 h 3518"/>
                <a:gd name="T34" fmla="*/ 1303 w 3474"/>
                <a:gd name="T35" fmla="*/ 2207 h 3518"/>
                <a:gd name="T36" fmla="*/ 1187 w 3474"/>
                <a:gd name="T37" fmla="*/ 2314 h 3518"/>
                <a:gd name="T38" fmla="*/ 928 w 3474"/>
                <a:gd name="T39" fmla="*/ 2382 h 3518"/>
                <a:gd name="T40" fmla="*/ 830 w 3474"/>
                <a:gd name="T41" fmla="*/ 2419 h 3518"/>
                <a:gd name="T42" fmla="*/ 1129 w 3474"/>
                <a:gd name="T43" fmla="*/ 2534 h 3518"/>
                <a:gd name="T44" fmla="*/ 1459 w 3474"/>
                <a:gd name="T45" fmla="*/ 2558 h 3518"/>
                <a:gd name="T46" fmla="*/ 1762 w 3474"/>
                <a:gd name="T47" fmla="*/ 2497 h 3518"/>
                <a:gd name="T48" fmla="*/ 2017 w 3474"/>
                <a:gd name="T49" fmla="*/ 2367 h 3518"/>
                <a:gd name="T50" fmla="*/ 2220 w 3474"/>
                <a:gd name="T51" fmla="*/ 2186 h 3518"/>
                <a:gd name="T52" fmla="*/ 2372 w 3474"/>
                <a:gd name="T53" fmla="*/ 1965 h 3518"/>
                <a:gd name="T54" fmla="*/ 2469 w 3474"/>
                <a:gd name="T55" fmla="*/ 1722 h 3518"/>
                <a:gd name="T56" fmla="*/ 2511 w 3474"/>
                <a:gd name="T57" fmla="*/ 1471 h 3518"/>
                <a:gd name="T58" fmla="*/ 2600 w 3474"/>
                <a:gd name="T59" fmla="*/ 1282 h 3518"/>
                <a:gd name="T60" fmla="*/ 2657 w 3474"/>
                <a:gd name="T61" fmla="*/ 1170 h 3518"/>
                <a:gd name="T62" fmla="*/ 2522 w 3474"/>
                <a:gd name="T63" fmla="*/ 1184 h 3518"/>
                <a:gd name="T64" fmla="*/ 2641 w 3474"/>
                <a:gd name="T65" fmla="*/ 1033 h 3518"/>
                <a:gd name="T66" fmla="*/ 2471 w 3474"/>
                <a:gd name="T67" fmla="*/ 1068 h 3518"/>
                <a:gd name="T68" fmla="*/ 2295 w 3474"/>
                <a:gd name="T69" fmla="*/ 1002 h 3518"/>
                <a:gd name="T70" fmla="*/ 2112 w 3474"/>
                <a:gd name="T71" fmla="*/ 957 h 3518"/>
                <a:gd name="T72" fmla="*/ 2060 w 3474"/>
                <a:gd name="T73" fmla="*/ 31 h 3518"/>
                <a:gd name="T74" fmla="*/ 2460 w 3474"/>
                <a:gd name="T75" fmla="*/ 161 h 3518"/>
                <a:gd name="T76" fmla="*/ 2811 w 3474"/>
                <a:gd name="T77" fmla="*/ 379 h 3518"/>
                <a:gd name="T78" fmla="*/ 3101 w 3474"/>
                <a:gd name="T79" fmla="*/ 671 h 3518"/>
                <a:gd name="T80" fmla="*/ 3316 w 3474"/>
                <a:gd name="T81" fmla="*/ 1028 h 3518"/>
                <a:gd name="T82" fmla="*/ 3445 w 3474"/>
                <a:gd name="T83" fmla="*/ 1431 h 3518"/>
                <a:gd name="T84" fmla="*/ 3471 w 3474"/>
                <a:gd name="T85" fmla="*/ 1870 h 3518"/>
                <a:gd name="T86" fmla="*/ 3393 w 3474"/>
                <a:gd name="T87" fmla="*/ 2294 h 3518"/>
                <a:gd name="T88" fmla="*/ 3220 w 3474"/>
                <a:gd name="T89" fmla="*/ 2675 h 3518"/>
                <a:gd name="T90" fmla="*/ 2965 w 3474"/>
                <a:gd name="T91" fmla="*/ 3002 h 3518"/>
                <a:gd name="T92" fmla="*/ 2643 w 3474"/>
                <a:gd name="T93" fmla="*/ 3260 h 3518"/>
                <a:gd name="T94" fmla="*/ 2266 w 3474"/>
                <a:gd name="T95" fmla="*/ 3434 h 3518"/>
                <a:gd name="T96" fmla="*/ 1847 w 3474"/>
                <a:gd name="T97" fmla="*/ 3514 h 3518"/>
                <a:gd name="T98" fmla="*/ 1414 w 3474"/>
                <a:gd name="T99" fmla="*/ 3487 h 3518"/>
                <a:gd name="T100" fmla="*/ 1014 w 3474"/>
                <a:gd name="T101" fmla="*/ 3357 h 3518"/>
                <a:gd name="T102" fmla="*/ 663 w 3474"/>
                <a:gd name="T103" fmla="*/ 3140 h 3518"/>
                <a:gd name="T104" fmla="*/ 373 w 3474"/>
                <a:gd name="T105" fmla="*/ 2847 h 3518"/>
                <a:gd name="T106" fmla="*/ 157 w 3474"/>
                <a:gd name="T107" fmla="*/ 2491 h 3518"/>
                <a:gd name="T108" fmla="*/ 30 w 3474"/>
                <a:gd name="T109" fmla="*/ 2087 h 3518"/>
                <a:gd name="T110" fmla="*/ 3 w 3474"/>
                <a:gd name="T111" fmla="*/ 1648 h 3518"/>
                <a:gd name="T112" fmla="*/ 83 w 3474"/>
                <a:gd name="T113" fmla="*/ 1225 h 3518"/>
                <a:gd name="T114" fmla="*/ 255 w 3474"/>
                <a:gd name="T115" fmla="*/ 843 h 3518"/>
                <a:gd name="T116" fmla="*/ 510 w 3474"/>
                <a:gd name="T117" fmla="*/ 516 h 3518"/>
                <a:gd name="T118" fmla="*/ 831 w 3474"/>
                <a:gd name="T119" fmla="*/ 259 h 3518"/>
                <a:gd name="T120" fmla="*/ 1208 w 3474"/>
                <a:gd name="T121" fmla="*/ 84 h 3518"/>
                <a:gd name="T122" fmla="*/ 1628 w 3474"/>
                <a:gd name="T123" fmla="*/ 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74" h="3518">
                  <a:moveTo>
                    <a:pt x="2112" y="957"/>
                  </a:moveTo>
                  <a:lnTo>
                    <a:pt x="2061" y="961"/>
                  </a:lnTo>
                  <a:lnTo>
                    <a:pt x="2014" y="970"/>
                  </a:lnTo>
                  <a:lnTo>
                    <a:pt x="1968" y="985"/>
                  </a:lnTo>
                  <a:lnTo>
                    <a:pt x="1924" y="1005"/>
                  </a:lnTo>
                  <a:lnTo>
                    <a:pt x="1883" y="1030"/>
                  </a:lnTo>
                  <a:lnTo>
                    <a:pt x="1846" y="1060"/>
                  </a:lnTo>
                  <a:lnTo>
                    <a:pt x="1814" y="1094"/>
                  </a:lnTo>
                  <a:lnTo>
                    <a:pt x="1784" y="1131"/>
                  </a:lnTo>
                  <a:lnTo>
                    <a:pt x="1759" y="1172"/>
                  </a:lnTo>
                  <a:lnTo>
                    <a:pt x="1739" y="1216"/>
                  </a:lnTo>
                  <a:lnTo>
                    <a:pt x="1724" y="1263"/>
                  </a:lnTo>
                  <a:lnTo>
                    <a:pt x="1716" y="1311"/>
                  </a:lnTo>
                  <a:lnTo>
                    <a:pt x="1713" y="1362"/>
                  </a:lnTo>
                  <a:lnTo>
                    <a:pt x="1715" y="1409"/>
                  </a:lnTo>
                  <a:lnTo>
                    <a:pt x="1722" y="1454"/>
                  </a:lnTo>
                  <a:lnTo>
                    <a:pt x="1640" y="1448"/>
                  </a:lnTo>
                  <a:lnTo>
                    <a:pt x="1559" y="1435"/>
                  </a:lnTo>
                  <a:lnTo>
                    <a:pt x="1481" y="1416"/>
                  </a:lnTo>
                  <a:lnTo>
                    <a:pt x="1405" y="1392"/>
                  </a:lnTo>
                  <a:lnTo>
                    <a:pt x="1331" y="1363"/>
                  </a:lnTo>
                  <a:lnTo>
                    <a:pt x="1259" y="1329"/>
                  </a:lnTo>
                  <a:lnTo>
                    <a:pt x="1191" y="1289"/>
                  </a:lnTo>
                  <a:lnTo>
                    <a:pt x="1126" y="1247"/>
                  </a:lnTo>
                  <a:lnTo>
                    <a:pt x="1064" y="1198"/>
                  </a:lnTo>
                  <a:lnTo>
                    <a:pt x="1005" y="1146"/>
                  </a:lnTo>
                  <a:lnTo>
                    <a:pt x="950" y="1091"/>
                  </a:lnTo>
                  <a:lnTo>
                    <a:pt x="899" y="1032"/>
                  </a:lnTo>
                  <a:lnTo>
                    <a:pt x="880" y="1068"/>
                  </a:lnTo>
                  <a:lnTo>
                    <a:pt x="865" y="1108"/>
                  </a:lnTo>
                  <a:lnTo>
                    <a:pt x="854" y="1149"/>
                  </a:lnTo>
                  <a:lnTo>
                    <a:pt x="846" y="1192"/>
                  </a:lnTo>
                  <a:lnTo>
                    <a:pt x="844" y="1236"/>
                  </a:lnTo>
                  <a:lnTo>
                    <a:pt x="848" y="1287"/>
                  </a:lnTo>
                  <a:lnTo>
                    <a:pt x="857" y="1337"/>
                  </a:lnTo>
                  <a:lnTo>
                    <a:pt x="873" y="1384"/>
                  </a:lnTo>
                  <a:lnTo>
                    <a:pt x="893" y="1429"/>
                  </a:lnTo>
                  <a:lnTo>
                    <a:pt x="919" y="1471"/>
                  </a:lnTo>
                  <a:lnTo>
                    <a:pt x="950" y="1508"/>
                  </a:lnTo>
                  <a:lnTo>
                    <a:pt x="984" y="1542"/>
                  </a:lnTo>
                  <a:lnTo>
                    <a:pt x="1022" y="1572"/>
                  </a:lnTo>
                  <a:lnTo>
                    <a:pt x="974" y="1568"/>
                  </a:lnTo>
                  <a:lnTo>
                    <a:pt x="928" y="1557"/>
                  </a:lnTo>
                  <a:lnTo>
                    <a:pt x="883" y="1541"/>
                  </a:lnTo>
                  <a:lnTo>
                    <a:pt x="841" y="1522"/>
                  </a:lnTo>
                  <a:lnTo>
                    <a:pt x="841" y="1524"/>
                  </a:lnTo>
                  <a:lnTo>
                    <a:pt x="841" y="1527"/>
                  </a:lnTo>
                  <a:lnTo>
                    <a:pt x="844" y="1579"/>
                  </a:lnTo>
                  <a:lnTo>
                    <a:pt x="854" y="1629"/>
                  </a:lnTo>
                  <a:lnTo>
                    <a:pt x="870" y="1678"/>
                  </a:lnTo>
                  <a:lnTo>
                    <a:pt x="891" y="1723"/>
                  </a:lnTo>
                  <a:lnTo>
                    <a:pt x="918" y="1765"/>
                  </a:lnTo>
                  <a:lnTo>
                    <a:pt x="949" y="1803"/>
                  </a:lnTo>
                  <a:lnTo>
                    <a:pt x="984" y="1837"/>
                  </a:lnTo>
                  <a:lnTo>
                    <a:pt x="1025" y="1867"/>
                  </a:lnTo>
                  <a:lnTo>
                    <a:pt x="1067" y="1891"/>
                  </a:lnTo>
                  <a:lnTo>
                    <a:pt x="1113" y="1910"/>
                  </a:lnTo>
                  <a:lnTo>
                    <a:pt x="1162" y="1923"/>
                  </a:lnTo>
                  <a:lnTo>
                    <a:pt x="1128" y="1931"/>
                  </a:lnTo>
                  <a:lnTo>
                    <a:pt x="1092" y="1936"/>
                  </a:lnTo>
                  <a:lnTo>
                    <a:pt x="1056" y="1937"/>
                  </a:lnTo>
                  <a:lnTo>
                    <a:pt x="1018" y="1935"/>
                  </a:lnTo>
                  <a:lnTo>
                    <a:pt x="981" y="1930"/>
                  </a:lnTo>
                  <a:lnTo>
                    <a:pt x="1000" y="1977"/>
                  </a:lnTo>
                  <a:lnTo>
                    <a:pt x="1024" y="2021"/>
                  </a:lnTo>
                  <a:lnTo>
                    <a:pt x="1052" y="2062"/>
                  </a:lnTo>
                  <a:lnTo>
                    <a:pt x="1084" y="2098"/>
                  </a:lnTo>
                  <a:lnTo>
                    <a:pt x="1121" y="2130"/>
                  </a:lnTo>
                  <a:lnTo>
                    <a:pt x="1163" y="2157"/>
                  </a:lnTo>
                  <a:lnTo>
                    <a:pt x="1206" y="2179"/>
                  </a:lnTo>
                  <a:lnTo>
                    <a:pt x="1254" y="2196"/>
                  </a:lnTo>
                  <a:lnTo>
                    <a:pt x="1303" y="2207"/>
                  </a:lnTo>
                  <a:lnTo>
                    <a:pt x="1355" y="2211"/>
                  </a:lnTo>
                  <a:lnTo>
                    <a:pt x="1302" y="2250"/>
                  </a:lnTo>
                  <a:lnTo>
                    <a:pt x="1246" y="2284"/>
                  </a:lnTo>
                  <a:lnTo>
                    <a:pt x="1187" y="2314"/>
                  </a:lnTo>
                  <a:lnTo>
                    <a:pt x="1126" y="2339"/>
                  </a:lnTo>
                  <a:lnTo>
                    <a:pt x="1062" y="2359"/>
                  </a:lnTo>
                  <a:lnTo>
                    <a:pt x="995" y="2373"/>
                  </a:lnTo>
                  <a:lnTo>
                    <a:pt x="928" y="2382"/>
                  </a:lnTo>
                  <a:lnTo>
                    <a:pt x="858" y="2385"/>
                  </a:lnTo>
                  <a:lnTo>
                    <a:pt x="811" y="2383"/>
                  </a:lnTo>
                  <a:lnTo>
                    <a:pt x="763" y="2378"/>
                  </a:lnTo>
                  <a:lnTo>
                    <a:pt x="830" y="2419"/>
                  </a:lnTo>
                  <a:lnTo>
                    <a:pt x="902" y="2455"/>
                  </a:lnTo>
                  <a:lnTo>
                    <a:pt x="975" y="2487"/>
                  </a:lnTo>
                  <a:lnTo>
                    <a:pt x="1051" y="2513"/>
                  </a:lnTo>
                  <a:lnTo>
                    <a:pt x="1129" y="2534"/>
                  </a:lnTo>
                  <a:lnTo>
                    <a:pt x="1209" y="2548"/>
                  </a:lnTo>
                  <a:lnTo>
                    <a:pt x="1292" y="2558"/>
                  </a:lnTo>
                  <a:lnTo>
                    <a:pt x="1376" y="2561"/>
                  </a:lnTo>
                  <a:lnTo>
                    <a:pt x="1459" y="2558"/>
                  </a:lnTo>
                  <a:lnTo>
                    <a:pt x="1540" y="2550"/>
                  </a:lnTo>
                  <a:lnTo>
                    <a:pt x="1617" y="2537"/>
                  </a:lnTo>
                  <a:lnTo>
                    <a:pt x="1691" y="2519"/>
                  </a:lnTo>
                  <a:lnTo>
                    <a:pt x="1762" y="2497"/>
                  </a:lnTo>
                  <a:lnTo>
                    <a:pt x="1831" y="2471"/>
                  </a:lnTo>
                  <a:lnTo>
                    <a:pt x="1896" y="2440"/>
                  </a:lnTo>
                  <a:lnTo>
                    <a:pt x="1958" y="2406"/>
                  </a:lnTo>
                  <a:lnTo>
                    <a:pt x="2017" y="2367"/>
                  </a:lnTo>
                  <a:lnTo>
                    <a:pt x="2072" y="2327"/>
                  </a:lnTo>
                  <a:lnTo>
                    <a:pt x="2125" y="2283"/>
                  </a:lnTo>
                  <a:lnTo>
                    <a:pt x="2174" y="2235"/>
                  </a:lnTo>
                  <a:lnTo>
                    <a:pt x="2220" y="2186"/>
                  </a:lnTo>
                  <a:lnTo>
                    <a:pt x="2263" y="2133"/>
                  </a:lnTo>
                  <a:lnTo>
                    <a:pt x="2303" y="2079"/>
                  </a:lnTo>
                  <a:lnTo>
                    <a:pt x="2338" y="2023"/>
                  </a:lnTo>
                  <a:lnTo>
                    <a:pt x="2372" y="1965"/>
                  </a:lnTo>
                  <a:lnTo>
                    <a:pt x="2401" y="1905"/>
                  </a:lnTo>
                  <a:lnTo>
                    <a:pt x="2428" y="1845"/>
                  </a:lnTo>
                  <a:lnTo>
                    <a:pt x="2450" y="1784"/>
                  </a:lnTo>
                  <a:lnTo>
                    <a:pt x="2469" y="1722"/>
                  </a:lnTo>
                  <a:lnTo>
                    <a:pt x="2485" y="1659"/>
                  </a:lnTo>
                  <a:lnTo>
                    <a:pt x="2497" y="1596"/>
                  </a:lnTo>
                  <a:lnTo>
                    <a:pt x="2506" y="1534"/>
                  </a:lnTo>
                  <a:lnTo>
                    <a:pt x="2511" y="1471"/>
                  </a:lnTo>
                  <a:lnTo>
                    <a:pt x="2513" y="1409"/>
                  </a:lnTo>
                  <a:lnTo>
                    <a:pt x="2512" y="1357"/>
                  </a:lnTo>
                  <a:lnTo>
                    <a:pt x="2558" y="1321"/>
                  </a:lnTo>
                  <a:lnTo>
                    <a:pt x="2600" y="1282"/>
                  </a:lnTo>
                  <a:lnTo>
                    <a:pt x="2641" y="1240"/>
                  </a:lnTo>
                  <a:lnTo>
                    <a:pt x="2677" y="1195"/>
                  </a:lnTo>
                  <a:lnTo>
                    <a:pt x="2711" y="1148"/>
                  </a:lnTo>
                  <a:lnTo>
                    <a:pt x="2657" y="1170"/>
                  </a:lnTo>
                  <a:lnTo>
                    <a:pt x="2600" y="1188"/>
                  </a:lnTo>
                  <a:lnTo>
                    <a:pt x="2542" y="1201"/>
                  </a:lnTo>
                  <a:lnTo>
                    <a:pt x="2482" y="1211"/>
                  </a:lnTo>
                  <a:lnTo>
                    <a:pt x="2522" y="1184"/>
                  </a:lnTo>
                  <a:lnTo>
                    <a:pt x="2558" y="1152"/>
                  </a:lnTo>
                  <a:lnTo>
                    <a:pt x="2589" y="1116"/>
                  </a:lnTo>
                  <a:lnTo>
                    <a:pt x="2618" y="1076"/>
                  </a:lnTo>
                  <a:lnTo>
                    <a:pt x="2641" y="1033"/>
                  </a:lnTo>
                  <a:lnTo>
                    <a:pt x="2658" y="987"/>
                  </a:lnTo>
                  <a:lnTo>
                    <a:pt x="2598" y="1020"/>
                  </a:lnTo>
                  <a:lnTo>
                    <a:pt x="2536" y="1046"/>
                  </a:lnTo>
                  <a:lnTo>
                    <a:pt x="2471" y="1068"/>
                  </a:lnTo>
                  <a:lnTo>
                    <a:pt x="2404" y="1085"/>
                  </a:lnTo>
                  <a:lnTo>
                    <a:pt x="2371" y="1053"/>
                  </a:lnTo>
                  <a:lnTo>
                    <a:pt x="2334" y="1025"/>
                  </a:lnTo>
                  <a:lnTo>
                    <a:pt x="2295" y="1002"/>
                  </a:lnTo>
                  <a:lnTo>
                    <a:pt x="2253" y="984"/>
                  </a:lnTo>
                  <a:lnTo>
                    <a:pt x="2207" y="969"/>
                  </a:lnTo>
                  <a:lnTo>
                    <a:pt x="2160" y="961"/>
                  </a:lnTo>
                  <a:lnTo>
                    <a:pt x="2112" y="957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0913981" y="6050672"/>
              <a:ext cx="176474" cy="178913"/>
            </a:xfrm>
            <a:custGeom>
              <a:avLst/>
              <a:gdLst>
                <a:gd name="T0" fmla="*/ 1686 w 3263"/>
                <a:gd name="T1" fmla="*/ 759 h 3314"/>
                <a:gd name="T2" fmla="*/ 1577 w 3263"/>
                <a:gd name="T3" fmla="*/ 794 h 3314"/>
                <a:gd name="T4" fmla="*/ 1496 w 3263"/>
                <a:gd name="T5" fmla="*/ 850 h 3314"/>
                <a:gd name="T6" fmla="*/ 1439 w 3263"/>
                <a:gd name="T7" fmla="*/ 920 h 3314"/>
                <a:gd name="T8" fmla="*/ 1403 w 3263"/>
                <a:gd name="T9" fmla="*/ 1000 h 3314"/>
                <a:gd name="T10" fmla="*/ 1384 w 3263"/>
                <a:gd name="T11" fmla="*/ 1081 h 3314"/>
                <a:gd name="T12" fmla="*/ 1379 w 3263"/>
                <a:gd name="T13" fmla="*/ 1156 h 3314"/>
                <a:gd name="T14" fmla="*/ 1192 w 3263"/>
                <a:gd name="T15" fmla="*/ 1715 h 3314"/>
                <a:gd name="T16" fmla="*/ 1772 w 3263"/>
                <a:gd name="T17" fmla="*/ 2676 h 3314"/>
                <a:gd name="T18" fmla="*/ 2072 w 3263"/>
                <a:gd name="T19" fmla="*/ 1376 h 3314"/>
                <a:gd name="T20" fmla="*/ 1774 w 3263"/>
                <a:gd name="T21" fmla="*/ 1153 h 3314"/>
                <a:gd name="T22" fmla="*/ 1795 w 3263"/>
                <a:gd name="T23" fmla="*/ 1107 h 3314"/>
                <a:gd name="T24" fmla="*/ 1831 w 3263"/>
                <a:gd name="T25" fmla="*/ 1087 h 3314"/>
                <a:gd name="T26" fmla="*/ 2066 w 3263"/>
                <a:gd name="T27" fmla="*/ 1084 h 3314"/>
                <a:gd name="T28" fmla="*/ 1632 w 3263"/>
                <a:gd name="T29" fmla="*/ 0 h 3314"/>
                <a:gd name="T30" fmla="*/ 1935 w 3263"/>
                <a:gd name="T31" fmla="*/ 29 h 3314"/>
                <a:gd name="T32" fmla="*/ 2221 w 3263"/>
                <a:gd name="T33" fmla="*/ 112 h 3314"/>
                <a:gd name="T34" fmla="*/ 2482 w 3263"/>
                <a:gd name="T35" fmla="*/ 243 h 3314"/>
                <a:gd name="T36" fmla="*/ 2715 w 3263"/>
                <a:gd name="T37" fmla="*/ 418 h 3314"/>
                <a:gd name="T38" fmla="*/ 2912 w 3263"/>
                <a:gd name="T39" fmla="*/ 632 h 3314"/>
                <a:gd name="T40" fmla="*/ 3072 w 3263"/>
                <a:gd name="T41" fmla="*/ 879 h 3314"/>
                <a:gd name="T42" fmla="*/ 3186 w 3263"/>
                <a:gd name="T43" fmla="*/ 1153 h 3314"/>
                <a:gd name="T44" fmla="*/ 3250 w 3263"/>
                <a:gd name="T45" fmla="*/ 1450 h 3314"/>
                <a:gd name="T46" fmla="*/ 3259 w 3263"/>
                <a:gd name="T47" fmla="*/ 1762 h 3314"/>
                <a:gd name="T48" fmla="*/ 3214 w 3263"/>
                <a:gd name="T49" fmla="*/ 2064 h 3314"/>
                <a:gd name="T50" fmla="*/ 3115 w 3263"/>
                <a:gd name="T51" fmla="*/ 2346 h 3314"/>
                <a:gd name="T52" fmla="*/ 2971 w 3263"/>
                <a:gd name="T53" fmla="*/ 2603 h 3314"/>
                <a:gd name="T54" fmla="*/ 2785 w 3263"/>
                <a:gd name="T55" fmla="*/ 2828 h 3314"/>
                <a:gd name="T56" fmla="*/ 2562 w 3263"/>
                <a:gd name="T57" fmla="*/ 3017 h 3314"/>
                <a:gd name="T58" fmla="*/ 2310 w 3263"/>
                <a:gd name="T59" fmla="*/ 3163 h 3314"/>
                <a:gd name="T60" fmla="*/ 2033 w 3263"/>
                <a:gd name="T61" fmla="*/ 3263 h 3314"/>
                <a:gd name="T62" fmla="*/ 1735 w 3263"/>
                <a:gd name="T63" fmla="*/ 3310 h 3314"/>
                <a:gd name="T64" fmla="*/ 1427 w 3263"/>
                <a:gd name="T65" fmla="*/ 3301 h 3314"/>
                <a:gd name="T66" fmla="*/ 1135 w 3263"/>
                <a:gd name="T67" fmla="*/ 3235 h 3314"/>
                <a:gd name="T68" fmla="*/ 865 w 3263"/>
                <a:gd name="T69" fmla="*/ 3119 h 3314"/>
                <a:gd name="T70" fmla="*/ 622 w 3263"/>
                <a:gd name="T71" fmla="*/ 2958 h 3314"/>
                <a:gd name="T72" fmla="*/ 412 w 3263"/>
                <a:gd name="T73" fmla="*/ 2757 h 3314"/>
                <a:gd name="T74" fmla="*/ 240 w 3263"/>
                <a:gd name="T75" fmla="*/ 2520 h 3314"/>
                <a:gd name="T76" fmla="*/ 110 w 3263"/>
                <a:gd name="T77" fmla="*/ 2255 h 3314"/>
                <a:gd name="T78" fmla="*/ 29 w 3263"/>
                <a:gd name="T79" fmla="*/ 1966 h 3314"/>
                <a:gd name="T80" fmla="*/ 0 w 3263"/>
                <a:gd name="T81" fmla="*/ 1657 h 3314"/>
                <a:gd name="T82" fmla="*/ 29 w 3263"/>
                <a:gd name="T83" fmla="*/ 1348 h 3314"/>
                <a:gd name="T84" fmla="*/ 110 w 3263"/>
                <a:gd name="T85" fmla="*/ 1059 h 3314"/>
                <a:gd name="T86" fmla="*/ 240 w 3263"/>
                <a:gd name="T87" fmla="*/ 794 h 3314"/>
                <a:gd name="T88" fmla="*/ 412 w 3263"/>
                <a:gd name="T89" fmla="*/ 557 h 3314"/>
                <a:gd name="T90" fmla="*/ 622 w 3263"/>
                <a:gd name="T91" fmla="*/ 356 h 3314"/>
                <a:gd name="T92" fmla="*/ 865 w 3263"/>
                <a:gd name="T93" fmla="*/ 195 h 3314"/>
                <a:gd name="T94" fmla="*/ 1135 w 3263"/>
                <a:gd name="T95" fmla="*/ 79 h 3314"/>
                <a:gd name="T96" fmla="*/ 1427 w 3263"/>
                <a:gd name="T97" fmla="*/ 13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3" h="3314">
                  <a:moveTo>
                    <a:pt x="1776" y="753"/>
                  </a:moveTo>
                  <a:lnTo>
                    <a:pt x="1729" y="754"/>
                  </a:lnTo>
                  <a:lnTo>
                    <a:pt x="1686" y="759"/>
                  </a:lnTo>
                  <a:lnTo>
                    <a:pt x="1646" y="769"/>
                  </a:lnTo>
                  <a:lnTo>
                    <a:pt x="1610" y="780"/>
                  </a:lnTo>
                  <a:lnTo>
                    <a:pt x="1577" y="794"/>
                  </a:lnTo>
                  <a:lnTo>
                    <a:pt x="1547" y="810"/>
                  </a:lnTo>
                  <a:lnTo>
                    <a:pt x="1521" y="829"/>
                  </a:lnTo>
                  <a:lnTo>
                    <a:pt x="1496" y="850"/>
                  </a:lnTo>
                  <a:lnTo>
                    <a:pt x="1475" y="871"/>
                  </a:lnTo>
                  <a:lnTo>
                    <a:pt x="1456" y="895"/>
                  </a:lnTo>
                  <a:lnTo>
                    <a:pt x="1439" y="920"/>
                  </a:lnTo>
                  <a:lnTo>
                    <a:pt x="1426" y="946"/>
                  </a:lnTo>
                  <a:lnTo>
                    <a:pt x="1413" y="973"/>
                  </a:lnTo>
                  <a:lnTo>
                    <a:pt x="1403" y="1000"/>
                  </a:lnTo>
                  <a:lnTo>
                    <a:pt x="1395" y="1027"/>
                  </a:lnTo>
                  <a:lnTo>
                    <a:pt x="1389" y="1054"/>
                  </a:lnTo>
                  <a:lnTo>
                    <a:pt x="1384" y="1081"/>
                  </a:lnTo>
                  <a:lnTo>
                    <a:pt x="1381" y="1107"/>
                  </a:lnTo>
                  <a:lnTo>
                    <a:pt x="1379" y="1132"/>
                  </a:lnTo>
                  <a:lnTo>
                    <a:pt x="1379" y="1156"/>
                  </a:lnTo>
                  <a:lnTo>
                    <a:pt x="1379" y="1376"/>
                  </a:lnTo>
                  <a:lnTo>
                    <a:pt x="1192" y="1376"/>
                  </a:lnTo>
                  <a:lnTo>
                    <a:pt x="1192" y="1715"/>
                  </a:lnTo>
                  <a:lnTo>
                    <a:pt x="1379" y="1715"/>
                  </a:lnTo>
                  <a:lnTo>
                    <a:pt x="1379" y="2676"/>
                  </a:lnTo>
                  <a:lnTo>
                    <a:pt x="1772" y="2676"/>
                  </a:lnTo>
                  <a:lnTo>
                    <a:pt x="1772" y="1715"/>
                  </a:lnTo>
                  <a:lnTo>
                    <a:pt x="2037" y="1715"/>
                  </a:lnTo>
                  <a:lnTo>
                    <a:pt x="2072" y="1376"/>
                  </a:lnTo>
                  <a:lnTo>
                    <a:pt x="1772" y="1376"/>
                  </a:lnTo>
                  <a:lnTo>
                    <a:pt x="1772" y="1176"/>
                  </a:lnTo>
                  <a:lnTo>
                    <a:pt x="1774" y="1153"/>
                  </a:lnTo>
                  <a:lnTo>
                    <a:pt x="1779" y="1135"/>
                  </a:lnTo>
                  <a:lnTo>
                    <a:pt x="1786" y="1119"/>
                  </a:lnTo>
                  <a:lnTo>
                    <a:pt x="1795" y="1107"/>
                  </a:lnTo>
                  <a:lnTo>
                    <a:pt x="1806" y="1097"/>
                  </a:lnTo>
                  <a:lnTo>
                    <a:pt x="1819" y="1091"/>
                  </a:lnTo>
                  <a:lnTo>
                    <a:pt x="1831" y="1087"/>
                  </a:lnTo>
                  <a:lnTo>
                    <a:pt x="1843" y="1085"/>
                  </a:lnTo>
                  <a:lnTo>
                    <a:pt x="1855" y="1084"/>
                  </a:lnTo>
                  <a:lnTo>
                    <a:pt x="2066" y="1084"/>
                  </a:lnTo>
                  <a:lnTo>
                    <a:pt x="2066" y="754"/>
                  </a:lnTo>
                  <a:lnTo>
                    <a:pt x="1776" y="753"/>
                  </a:lnTo>
                  <a:close/>
                  <a:moveTo>
                    <a:pt x="1632" y="0"/>
                  </a:moveTo>
                  <a:lnTo>
                    <a:pt x="1735" y="4"/>
                  </a:lnTo>
                  <a:lnTo>
                    <a:pt x="1836" y="13"/>
                  </a:lnTo>
                  <a:lnTo>
                    <a:pt x="1935" y="29"/>
                  </a:lnTo>
                  <a:lnTo>
                    <a:pt x="2033" y="51"/>
                  </a:lnTo>
                  <a:lnTo>
                    <a:pt x="2128" y="79"/>
                  </a:lnTo>
                  <a:lnTo>
                    <a:pt x="2221" y="112"/>
                  </a:lnTo>
                  <a:lnTo>
                    <a:pt x="2310" y="151"/>
                  </a:lnTo>
                  <a:lnTo>
                    <a:pt x="2398" y="195"/>
                  </a:lnTo>
                  <a:lnTo>
                    <a:pt x="2482" y="243"/>
                  </a:lnTo>
                  <a:lnTo>
                    <a:pt x="2562" y="297"/>
                  </a:lnTo>
                  <a:lnTo>
                    <a:pt x="2640" y="356"/>
                  </a:lnTo>
                  <a:lnTo>
                    <a:pt x="2715" y="418"/>
                  </a:lnTo>
                  <a:lnTo>
                    <a:pt x="2785" y="486"/>
                  </a:lnTo>
                  <a:lnTo>
                    <a:pt x="2850" y="557"/>
                  </a:lnTo>
                  <a:lnTo>
                    <a:pt x="2912" y="632"/>
                  </a:lnTo>
                  <a:lnTo>
                    <a:pt x="2971" y="711"/>
                  </a:lnTo>
                  <a:lnTo>
                    <a:pt x="3024" y="794"/>
                  </a:lnTo>
                  <a:lnTo>
                    <a:pt x="3072" y="879"/>
                  </a:lnTo>
                  <a:lnTo>
                    <a:pt x="3115" y="968"/>
                  </a:lnTo>
                  <a:lnTo>
                    <a:pt x="3153" y="1059"/>
                  </a:lnTo>
                  <a:lnTo>
                    <a:pt x="3186" y="1153"/>
                  </a:lnTo>
                  <a:lnTo>
                    <a:pt x="3214" y="1250"/>
                  </a:lnTo>
                  <a:lnTo>
                    <a:pt x="3235" y="1348"/>
                  </a:lnTo>
                  <a:lnTo>
                    <a:pt x="3250" y="1450"/>
                  </a:lnTo>
                  <a:lnTo>
                    <a:pt x="3259" y="1552"/>
                  </a:lnTo>
                  <a:lnTo>
                    <a:pt x="3263" y="1657"/>
                  </a:lnTo>
                  <a:lnTo>
                    <a:pt x="3259" y="1762"/>
                  </a:lnTo>
                  <a:lnTo>
                    <a:pt x="3250" y="1864"/>
                  </a:lnTo>
                  <a:lnTo>
                    <a:pt x="3235" y="1966"/>
                  </a:lnTo>
                  <a:lnTo>
                    <a:pt x="3214" y="2064"/>
                  </a:lnTo>
                  <a:lnTo>
                    <a:pt x="3186" y="2161"/>
                  </a:lnTo>
                  <a:lnTo>
                    <a:pt x="3153" y="2255"/>
                  </a:lnTo>
                  <a:lnTo>
                    <a:pt x="3115" y="2346"/>
                  </a:lnTo>
                  <a:lnTo>
                    <a:pt x="3072" y="2435"/>
                  </a:lnTo>
                  <a:lnTo>
                    <a:pt x="3024" y="2520"/>
                  </a:lnTo>
                  <a:lnTo>
                    <a:pt x="2971" y="2603"/>
                  </a:lnTo>
                  <a:lnTo>
                    <a:pt x="2912" y="2682"/>
                  </a:lnTo>
                  <a:lnTo>
                    <a:pt x="2850" y="2757"/>
                  </a:lnTo>
                  <a:lnTo>
                    <a:pt x="2785" y="2828"/>
                  </a:lnTo>
                  <a:lnTo>
                    <a:pt x="2715" y="2895"/>
                  </a:lnTo>
                  <a:lnTo>
                    <a:pt x="2640" y="2958"/>
                  </a:lnTo>
                  <a:lnTo>
                    <a:pt x="2562" y="3017"/>
                  </a:lnTo>
                  <a:lnTo>
                    <a:pt x="2482" y="3071"/>
                  </a:lnTo>
                  <a:lnTo>
                    <a:pt x="2398" y="3119"/>
                  </a:lnTo>
                  <a:lnTo>
                    <a:pt x="2310" y="3163"/>
                  </a:lnTo>
                  <a:lnTo>
                    <a:pt x="2221" y="3202"/>
                  </a:lnTo>
                  <a:lnTo>
                    <a:pt x="2128" y="3235"/>
                  </a:lnTo>
                  <a:lnTo>
                    <a:pt x="2033" y="3263"/>
                  </a:lnTo>
                  <a:lnTo>
                    <a:pt x="1935" y="3285"/>
                  </a:lnTo>
                  <a:lnTo>
                    <a:pt x="1836" y="3301"/>
                  </a:lnTo>
                  <a:lnTo>
                    <a:pt x="1735" y="3310"/>
                  </a:lnTo>
                  <a:lnTo>
                    <a:pt x="1632" y="3314"/>
                  </a:lnTo>
                  <a:lnTo>
                    <a:pt x="1529" y="3310"/>
                  </a:lnTo>
                  <a:lnTo>
                    <a:pt x="1427" y="3301"/>
                  </a:lnTo>
                  <a:lnTo>
                    <a:pt x="1328" y="3285"/>
                  </a:lnTo>
                  <a:lnTo>
                    <a:pt x="1231" y="3263"/>
                  </a:lnTo>
                  <a:lnTo>
                    <a:pt x="1135" y="3235"/>
                  </a:lnTo>
                  <a:lnTo>
                    <a:pt x="1043" y="3202"/>
                  </a:lnTo>
                  <a:lnTo>
                    <a:pt x="952" y="3163"/>
                  </a:lnTo>
                  <a:lnTo>
                    <a:pt x="865" y="3119"/>
                  </a:lnTo>
                  <a:lnTo>
                    <a:pt x="781" y="3071"/>
                  </a:lnTo>
                  <a:lnTo>
                    <a:pt x="700" y="3017"/>
                  </a:lnTo>
                  <a:lnTo>
                    <a:pt x="622" y="2958"/>
                  </a:lnTo>
                  <a:lnTo>
                    <a:pt x="549" y="2895"/>
                  </a:lnTo>
                  <a:lnTo>
                    <a:pt x="479" y="2828"/>
                  </a:lnTo>
                  <a:lnTo>
                    <a:pt x="412" y="2757"/>
                  </a:lnTo>
                  <a:lnTo>
                    <a:pt x="350" y="2682"/>
                  </a:lnTo>
                  <a:lnTo>
                    <a:pt x="293" y="2603"/>
                  </a:lnTo>
                  <a:lnTo>
                    <a:pt x="240" y="2520"/>
                  </a:lnTo>
                  <a:lnTo>
                    <a:pt x="192" y="2435"/>
                  </a:lnTo>
                  <a:lnTo>
                    <a:pt x="148" y="2346"/>
                  </a:lnTo>
                  <a:lnTo>
                    <a:pt x="110" y="2255"/>
                  </a:lnTo>
                  <a:lnTo>
                    <a:pt x="78" y="2161"/>
                  </a:lnTo>
                  <a:lnTo>
                    <a:pt x="50" y="2064"/>
                  </a:lnTo>
                  <a:lnTo>
                    <a:pt x="29" y="1966"/>
                  </a:lnTo>
                  <a:lnTo>
                    <a:pt x="13" y="1864"/>
                  </a:lnTo>
                  <a:lnTo>
                    <a:pt x="3" y="1762"/>
                  </a:lnTo>
                  <a:lnTo>
                    <a:pt x="0" y="1657"/>
                  </a:lnTo>
                  <a:lnTo>
                    <a:pt x="3" y="1552"/>
                  </a:lnTo>
                  <a:lnTo>
                    <a:pt x="13" y="1450"/>
                  </a:lnTo>
                  <a:lnTo>
                    <a:pt x="29" y="1348"/>
                  </a:lnTo>
                  <a:lnTo>
                    <a:pt x="50" y="1250"/>
                  </a:lnTo>
                  <a:lnTo>
                    <a:pt x="78" y="1153"/>
                  </a:lnTo>
                  <a:lnTo>
                    <a:pt x="110" y="1059"/>
                  </a:lnTo>
                  <a:lnTo>
                    <a:pt x="148" y="968"/>
                  </a:lnTo>
                  <a:lnTo>
                    <a:pt x="192" y="879"/>
                  </a:lnTo>
                  <a:lnTo>
                    <a:pt x="240" y="794"/>
                  </a:lnTo>
                  <a:lnTo>
                    <a:pt x="293" y="711"/>
                  </a:lnTo>
                  <a:lnTo>
                    <a:pt x="350" y="632"/>
                  </a:lnTo>
                  <a:lnTo>
                    <a:pt x="412" y="557"/>
                  </a:lnTo>
                  <a:lnTo>
                    <a:pt x="479" y="486"/>
                  </a:lnTo>
                  <a:lnTo>
                    <a:pt x="549" y="418"/>
                  </a:lnTo>
                  <a:lnTo>
                    <a:pt x="622" y="356"/>
                  </a:lnTo>
                  <a:lnTo>
                    <a:pt x="700" y="297"/>
                  </a:lnTo>
                  <a:lnTo>
                    <a:pt x="781" y="243"/>
                  </a:lnTo>
                  <a:lnTo>
                    <a:pt x="865" y="195"/>
                  </a:lnTo>
                  <a:lnTo>
                    <a:pt x="952" y="151"/>
                  </a:lnTo>
                  <a:lnTo>
                    <a:pt x="1043" y="112"/>
                  </a:lnTo>
                  <a:lnTo>
                    <a:pt x="1135" y="79"/>
                  </a:lnTo>
                  <a:lnTo>
                    <a:pt x="1231" y="51"/>
                  </a:lnTo>
                  <a:lnTo>
                    <a:pt x="1328" y="29"/>
                  </a:lnTo>
                  <a:lnTo>
                    <a:pt x="1427" y="13"/>
                  </a:lnTo>
                  <a:lnTo>
                    <a:pt x="1529" y="4"/>
                  </a:lnTo>
                  <a:lnTo>
                    <a:pt x="163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id="{D86A05B5-9937-4243-8E13-F6246785AE28}"/>
              </a:ext>
            </a:extLst>
          </p:cNvPr>
          <p:cNvSpPr txBox="1">
            <a:spLocks/>
          </p:cNvSpPr>
          <p:nvPr/>
        </p:nvSpPr>
        <p:spPr>
          <a:xfrm>
            <a:off x="8695493" y="6208499"/>
            <a:ext cx="1921864" cy="245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D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EB Garamond 12" panose="02020502060206020403" pitchFamily="18" charset="0"/>
                <a:cs typeface="Poppins Light" panose="00000400000000000000" pitchFamily="2" charset="0"/>
              </a:rPr>
              <a:t>www.yoursite.com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1586427" y="1511604"/>
            <a:ext cx="44742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 which I enjoy with my</a:t>
            </a:r>
          </a:p>
        </p:txBody>
      </p:sp>
      <p:sp>
        <p:nvSpPr>
          <p:cNvPr id="45" name="Freeform 44"/>
          <p:cNvSpPr/>
          <p:nvPr/>
        </p:nvSpPr>
        <p:spPr>
          <a:xfrm rot="19508544">
            <a:off x="1062878" y="1249167"/>
            <a:ext cx="261761" cy="206127"/>
          </a:xfrm>
          <a:custGeom>
            <a:avLst/>
            <a:gdLst>
              <a:gd name="connsiteX0" fmla="*/ 892415 w 1773043"/>
              <a:gd name="connsiteY0" fmla="*/ 0 h 1396205"/>
              <a:gd name="connsiteX1" fmla="*/ 900451 w 1773043"/>
              <a:gd name="connsiteY1" fmla="*/ 1393 h 1396205"/>
              <a:gd name="connsiteX2" fmla="*/ 930290 w 1773043"/>
              <a:gd name="connsiteY2" fmla="*/ 3488 h 1396205"/>
              <a:gd name="connsiteX3" fmla="*/ 963039 w 1773043"/>
              <a:gd name="connsiteY3" fmla="*/ 12242 h 1396205"/>
              <a:gd name="connsiteX4" fmla="*/ 966660 w 1773043"/>
              <a:gd name="connsiteY4" fmla="*/ 12870 h 1396205"/>
              <a:gd name="connsiteX5" fmla="*/ 968077 w 1773043"/>
              <a:gd name="connsiteY5" fmla="*/ 13589 h 1396205"/>
              <a:gd name="connsiteX6" fmla="*/ 978385 w 1773043"/>
              <a:gd name="connsiteY6" fmla="*/ 16344 h 1396205"/>
              <a:gd name="connsiteX7" fmla="*/ 1098717 w 1773043"/>
              <a:gd name="connsiteY7" fmla="*/ 108696 h 1396205"/>
              <a:gd name="connsiteX8" fmla="*/ 1724769 w 1773043"/>
              <a:gd name="connsiteY8" fmla="*/ 986098 h 1396205"/>
              <a:gd name="connsiteX9" fmla="*/ 1664263 w 1773043"/>
              <a:gd name="connsiteY9" fmla="*/ 1348016 h 1396205"/>
              <a:gd name="connsiteX10" fmla="*/ 1520434 w 1773043"/>
              <a:gd name="connsiteY10" fmla="*/ 1396205 h 1396205"/>
              <a:gd name="connsiteX11" fmla="*/ 1487610 w 1773043"/>
              <a:gd name="connsiteY11" fmla="*/ 1393900 h 1396205"/>
              <a:gd name="connsiteX12" fmla="*/ 1466394 w 1773043"/>
              <a:gd name="connsiteY12" fmla="*/ 1396039 h 1396205"/>
              <a:gd name="connsiteX13" fmla="*/ 308795 w 1773043"/>
              <a:gd name="connsiteY13" fmla="*/ 1396039 h 1396205"/>
              <a:gd name="connsiteX14" fmla="*/ 286692 w 1773043"/>
              <a:gd name="connsiteY14" fmla="*/ 1393811 h 1396205"/>
              <a:gd name="connsiteX15" fmla="*/ 252609 w 1773043"/>
              <a:gd name="connsiteY15" fmla="*/ 1396204 h 1396205"/>
              <a:gd name="connsiteX16" fmla="*/ 108780 w 1773043"/>
              <a:gd name="connsiteY16" fmla="*/ 1348015 h 1396205"/>
              <a:gd name="connsiteX17" fmla="*/ 48274 w 1773043"/>
              <a:gd name="connsiteY17" fmla="*/ 986097 h 1396205"/>
              <a:gd name="connsiteX18" fmla="*/ 674326 w 1773043"/>
              <a:gd name="connsiteY18" fmla="*/ 108695 h 1396205"/>
              <a:gd name="connsiteX19" fmla="*/ 718640 w 1773043"/>
              <a:gd name="connsiteY19" fmla="*/ 60655 h 1396205"/>
              <a:gd name="connsiteX20" fmla="*/ 735216 w 1773043"/>
              <a:gd name="connsiteY20" fmla="*/ 49884 h 1396205"/>
              <a:gd name="connsiteX21" fmla="*/ 736800 w 1773043"/>
              <a:gd name="connsiteY21" fmla="*/ 48190 h 1396205"/>
              <a:gd name="connsiteX22" fmla="*/ 745308 w 1773043"/>
              <a:gd name="connsiteY22" fmla="*/ 43327 h 1396205"/>
              <a:gd name="connsiteX23" fmla="*/ 771654 w 1773043"/>
              <a:gd name="connsiteY23" fmla="*/ 26209 h 1396205"/>
              <a:gd name="connsiteX24" fmla="*/ 780785 w 1773043"/>
              <a:gd name="connsiteY24" fmla="*/ 23048 h 1396205"/>
              <a:gd name="connsiteX25" fmla="*/ 782428 w 1773043"/>
              <a:gd name="connsiteY25" fmla="*/ 22109 h 1396205"/>
              <a:gd name="connsiteX26" fmla="*/ 805447 w 1773043"/>
              <a:gd name="connsiteY26" fmla="*/ 14512 h 1396205"/>
              <a:gd name="connsiteX27" fmla="*/ 830526 w 1773043"/>
              <a:gd name="connsiteY27" fmla="*/ 5832 h 1396205"/>
              <a:gd name="connsiteX28" fmla="*/ 842159 w 1773043"/>
              <a:gd name="connsiteY28" fmla="*/ 4736 h 1396205"/>
              <a:gd name="connsiteX29" fmla="*/ 880628 w 1773043"/>
              <a:gd name="connsiteY29" fmla="*/ 1 h 1396205"/>
              <a:gd name="connsiteX30" fmla="*/ 887376 w 1773043"/>
              <a:gd name="connsiteY30" fmla="*/ 475 h 13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773043" h="1396205">
                <a:moveTo>
                  <a:pt x="892415" y="0"/>
                </a:moveTo>
                <a:lnTo>
                  <a:pt x="900451" y="1393"/>
                </a:lnTo>
                <a:lnTo>
                  <a:pt x="930290" y="3488"/>
                </a:lnTo>
                <a:lnTo>
                  <a:pt x="963039" y="12242"/>
                </a:lnTo>
                <a:lnTo>
                  <a:pt x="966660" y="12870"/>
                </a:lnTo>
                <a:lnTo>
                  <a:pt x="968077" y="13589"/>
                </a:lnTo>
                <a:lnTo>
                  <a:pt x="978385" y="16344"/>
                </a:lnTo>
                <a:cubicBezTo>
                  <a:pt x="1025211" y="33804"/>
                  <a:pt x="1067505" y="64953"/>
                  <a:pt x="1098717" y="108696"/>
                </a:cubicBezTo>
                <a:lnTo>
                  <a:pt x="1724769" y="986098"/>
                </a:lnTo>
                <a:cubicBezTo>
                  <a:pt x="1808001" y="1102747"/>
                  <a:pt x="1780912" y="1264783"/>
                  <a:pt x="1664263" y="1348016"/>
                </a:cubicBezTo>
                <a:cubicBezTo>
                  <a:pt x="1620519" y="1379228"/>
                  <a:pt x="1570393" y="1394926"/>
                  <a:pt x="1520434" y="1396205"/>
                </a:cubicBezTo>
                <a:lnTo>
                  <a:pt x="1487610" y="1393900"/>
                </a:lnTo>
                <a:lnTo>
                  <a:pt x="1466394" y="1396039"/>
                </a:lnTo>
                <a:lnTo>
                  <a:pt x="308795" y="1396039"/>
                </a:lnTo>
                <a:lnTo>
                  <a:pt x="286692" y="1393811"/>
                </a:lnTo>
                <a:lnTo>
                  <a:pt x="252609" y="1396204"/>
                </a:lnTo>
                <a:cubicBezTo>
                  <a:pt x="202650" y="1394925"/>
                  <a:pt x="152524" y="1379227"/>
                  <a:pt x="108780" y="1348015"/>
                </a:cubicBezTo>
                <a:cubicBezTo>
                  <a:pt x="-7869" y="1264782"/>
                  <a:pt x="-34958" y="1102746"/>
                  <a:pt x="48274" y="986097"/>
                </a:cubicBezTo>
                <a:lnTo>
                  <a:pt x="674326" y="108695"/>
                </a:lnTo>
                <a:cubicBezTo>
                  <a:pt x="687331" y="90469"/>
                  <a:pt x="702260" y="74429"/>
                  <a:pt x="718640" y="60655"/>
                </a:cubicBezTo>
                <a:lnTo>
                  <a:pt x="735216" y="49884"/>
                </a:lnTo>
                <a:lnTo>
                  <a:pt x="736800" y="48190"/>
                </a:lnTo>
                <a:lnTo>
                  <a:pt x="745308" y="43327"/>
                </a:lnTo>
                <a:lnTo>
                  <a:pt x="771654" y="26209"/>
                </a:lnTo>
                <a:lnTo>
                  <a:pt x="780785" y="23048"/>
                </a:lnTo>
                <a:lnTo>
                  <a:pt x="782428" y="22109"/>
                </a:lnTo>
                <a:lnTo>
                  <a:pt x="805447" y="14512"/>
                </a:lnTo>
                <a:lnTo>
                  <a:pt x="830526" y="5832"/>
                </a:lnTo>
                <a:lnTo>
                  <a:pt x="842159" y="4736"/>
                </a:lnTo>
                <a:lnTo>
                  <a:pt x="880628" y="1"/>
                </a:lnTo>
                <a:lnTo>
                  <a:pt x="887376" y="47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nut 45"/>
          <p:cNvSpPr/>
          <p:nvPr/>
        </p:nvSpPr>
        <p:spPr>
          <a:xfrm>
            <a:off x="7121051" y="3814920"/>
            <a:ext cx="468217" cy="468217"/>
          </a:xfrm>
          <a:prstGeom prst="donut">
            <a:avLst>
              <a:gd name="adj" fmla="val 204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CB6F42-850A-4CA1-8A66-4218CF022C06}"/>
              </a:ext>
            </a:extLst>
          </p:cNvPr>
          <p:cNvSpPr txBox="1"/>
          <p:nvPr/>
        </p:nvSpPr>
        <p:spPr>
          <a:xfrm>
            <a:off x="8344124" y="3134857"/>
            <a:ext cx="2186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wonderful serenity has taken possession of my entire soul, like these sweet mornings of spring</a:t>
            </a:r>
          </a:p>
        </p:txBody>
      </p:sp>
    </p:spTree>
    <p:extLst>
      <p:ext uri="{BB962C8B-B14F-4D97-AF65-F5344CB8AC3E}">
        <p14:creationId xmlns:p14="http://schemas.microsoft.com/office/powerpoint/2010/main" val="100949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44" grpId="0"/>
      <p:bldP spid="47" grpId="0"/>
    </p:bldLst>
  </p:timing>
</p:sld>
</file>

<file path=ppt/theme/theme1.xml><?xml version="1.0" encoding="utf-8"?>
<a:theme xmlns:a="http://schemas.openxmlformats.org/drawingml/2006/main" name="Office Theme">
  <a:themeElements>
    <a:clrScheme name="Orang To Pink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FF6600"/>
      </a:accent1>
      <a:accent2>
        <a:srgbClr val="FF0066"/>
      </a:accent2>
      <a:accent3>
        <a:srgbClr val="FF3399"/>
      </a:accent3>
      <a:accent4>
        <a:srgbClr val="CC0099"/>
      </a:accent4>
      <a:accent5>
        <a:srgbClr val="CC00CC"/>
      </a:accent5>
      <a:accent6>
        <a:srgbClr val="5982DB"/>
      </a:accent6>
      <a:hlink>
        <a:srgbClr val="0066FF"/>
      </a:hlink>
      <a:folHlink>
        <a:srgbClr val="666699"/>
      </a:folHlink>
    </a:clrScheme>
    <a:fontScheme name="Custom 21">
      <a:majorFont>
        <a:latin typeface="Signika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2917</Words>
  <Application>Microsoft Office PowerPoint</Application>
  <PresentationFormat>Widescreen</PresentationFormat>
  <Paragraphs>431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Open Sans</vt:lpstr>
      <vt:lpstr>PT Sans</vt:lpstr>
      <vt:lpstr>Signika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Kylyman</dc:creator>
  <cp:lastModifiedBy>Robby Cahyadi</cp:lastModifiedBy>
  <cp:revision>44</cp:revision>
  <dcterms:created xsi:type="dcterms:W3CDTF">2019-09-07T15:40:13Z</dcterms:created>
  <dcterms:modified xsi:type="dcterms:W3CDTF">2019-09-10T04:53:41Z</dcterms:modified>
</cp:coreProperties>
</file>