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287" r:id="rId2"/>
    <p:sldId id="288" r:id="rId3"/>
    <p:sldId id="289" r:id="rId4"/>
    <p:sldId id="290" r:id="rId5"/>
    <p:sldId id="291" r:id="rId6"/>
    <p:sldId id="292" r:id="rId7"/>
    <p:sldId id="293" r:id="rId8"/>
    <p:sldId id="294" r:id="rId9"/>
    <p:sldId id="295" r:id="rId10"/>
    <p:sldId id="296" r:id="rId11"/>
    <p:sldId id="297" r:id="rId12"/>
    <p:sldId id="298" r:id="rId13"/>
    <p:sldId id="299" r:id="rId14"/>
    <p:sldId id="300" r:id="rId15"/>
    <p:sldId id="301" r:id="rId16"/>
    <p:sldId id="302" r:id="rId17"/>
    <p:sldId id="303" r:id="rId18"/>
    <p:sldId id="304" r:id="rId19"/>
    <p:sldId id="305" r:id="rId20"/>
    <p:sldId id="306" r:id="rId21"/>
    <p:sldId id="307" r:id="rId22"/>
    <p:sldId id="308" r:id="rId23"/>
    <p:sldId id="309" r:id="rId24"/>
    <p:sldId id="310" r:id="rId25"/>
    <p:sldId id="311" r:id="rId26"/>
    <p:sldId id="312" r:id="rId27"/>
    <p:sldId id="313" r:id="rId28"/>
    <p:sldId id="314" r:id="rId29"/>
    <p:sldId id="315" r:id="rId30"/>
    <p:sldId id="316" r:id="rId31"/>
    <p:sldId id="317" r:id="rId3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 snapToObjects="1">
      <p:cViewPr>
        <p:scale>
          <a:sx n="40" d="100"/>
          <a:sy n="40" d="100"/>
        </p:scale>
        <p:origin x="140" y="-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89417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Текст заголовка</a:t>
            </a:r>
          </a:p>
        </p:txBody>
      </p:sp>
      <p:sp>
        <p:nvSpPr>
          <p:cNvPr id="12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— Иван Арсентьев"/>
          <p:cNvSpPr txBox="1">
            <a:spLocks noGrp="1"/>
          </p:cNvSpPr>
          <p:nvPr>
            <p:ph type="body" sz="quarter" idx="13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— Иван Арсентьев</a:t>
            </a:r>
          </a:p>
        </p:txBody>
      </p:sp>
      <p:sp>
        <p:nvSpPr>
          <p:cNvPr id="94" name="«Место ввода цитаты»."/>
          <p:cNvSpPr txBox="1">
            <a:spLocks noGrp="1"/>
          </p:cNvSpPr>
          <p:nvPr>
            <p:ph type="body" sz="quarter" idx="14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«Место ввода цитаты».</a:t>
            </a:r>
          </a:p>
        </p:txBody>
      </p:sp>
      <p:sp>
        <p:nvSpPr>
          <p:cNvPr id="9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Изображение"/>
          <p:cNvSpPr>
            <a:spLocks noGrp="1"/>
          </p:cNvSpPr>
          <p:nvPr>
            <p:ph type="pic" idx="13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Изображение"/>
          <p:cNvSpPr>
            <a:spLocks noGrp="1"/>
          </p:cNvSpPr>
          <p:nvPr>
            <p:ph type="pic" idx="13"/>
          </p:nvPr>
        </p:nvSpPr>
        <p:spPr>
          <a:xfrm>
            <a:off x="3125968" y="673100"/>
            <a:ext cx="18135601" cy="8737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Текст заголовка</a:t>
            </a:r>
          </a:p>
        </p:txBody>
      </p:sp>
      <p:sp>
        <p:nvSpPr>
          <p:cNvPr id="22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3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вертик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Изображение"/>
          <p:cNvSpPr>
            <a:spLocks noGrp="1"/>
          </p:cNvSpPr>
          <p:nvPr>
            <p:ph type="pic" sz="half" idx="13"/>
          </p:nvPr>
        </p:nvSpPr>
        <p:spPr>
          <a:xfrm>
            <a:off x="13165980" y="952500"/>
            <a:ext cx="9525001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Текст заголовка</a:t>
            </a:r>
          </a:p>
        </p:txBody>
      </p:sp>
      <p:sp>
        <p:nvSpPr>
          <p:cNvPr id="40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49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57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8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Изображение"/>
          <p:cNvSpPr>
            <a:spLocks noGrp="1"/>
          </p:cNvSpPr>
          <p:nvPr>
            <p:ph type="pic" sz="half" idx="13"/>
          </p:nvPr>
        </p:nvSpPr>
        <p:spPr>
          <a:xfrm>
            <a:off x="13169900" y="3149600"/>
            <a:ext cx="95250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67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68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Изображение"/>
          <p:cNvSpPr>
            <a:spLocks noGrp="1"/>
          </p:cNvSpPr>
          <p:nvPr>
            <p:ph type="pic" sz="quarter" idx="13"/>
          </p:nvPr>
        </p:nvSpPr>
        <p:spPr>
          <a:xfrm>
            <a:off x="15760700" y="70485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Изображение"/>
          <p:cNvSpPr>
            <a:spLocks noGrp="1"/>
          </p:cNvSpPr>
          <p:nvPr>
            <p:ph type="pic" sz="quarter" idx="14"/>
          </p:nvPr>
        </p:nvSpPr>
        <p:spPr>
          <a:xfrm>
            <a:off x="15760700" y="11303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Изображение"/>
          <p:cNvSpPr>
            <a:spLocks noGrp="1"/>
          </p:cNvSpPr>
          <p:nvPr>
            <p:ph type="pic" idx="15"/>
          </p:nvPr>
        </p:nvSpPr>
        <p:spPr>
          <a:xfrm>
            <a:off x="1206500" y="1130300"/>
            <a:ext cx="141732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3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‹N°›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4" name="Группа"/>
          <p:cNvGrpSpPr/>
          <p:nvPr/>
        </p:nvGrpSpPr>
        <p:grpSpPr>
          <a:xfrm>
            <a:off x="1627187" y="1280460"/>
            <a:ext cx="21122015" cy="9769773"/>
            <a:chOff x="0" y="0"/>
            <a:chExt cx="21122013" cy="9769771"/>
          </a:xfrm>
        </p:grpSpPr>
        <p:grpSp>
          <p:nvGrpSpPr>
            <p:cNvPr id="875" name="Группа"/>
            <p:cNvGrpSpPr/>
            <p:nvPr/>
          </p:nvGrpSpPr>
          <p:grpSpPr>
            <a:xfrm>
              <a:off x="0" y="0"/>
              <a:ext cx="21122013" cy="1615827"/>
              <a:chOff x="0" y="0"/>
              <a:chExt cx="21122012" cy="1615827"/>
            </a:xfrm>
          </p:grpSpPr>
          <p:sp>
            <p:nvSpPr>
              <p:cNvPr id="872" name="Text Box 3"/>
              <p:cNvSpPr txBox="1"/>
              <p:nvPr/>
            </p:nvSpPr>
            <p:spPr>
              <a:xfrm>
                <a:off x="0" y="0"/>
                <a:ext cx="3998827" cy="161582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38100" tIns="38100" rIns="38100" bIns="38100" numCol="1" anchor="t">
                <a:spAutoFit/>
              </a:bodyPr>
              <a:lstStyle>
                <a:lvl1pPr algn="l">
                  <a:defRPr sz="5000" b="0">
                    <a:solidFill>
                      <a:srgbClr val="252D30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Calendrier</a:t>
                </a:r>
                <a:r>
                  <a:rPr dirty="0"/>
                  <a:t> 2020</a:t>
                </a:r>
              </a:p>
            </p:txBody>
          </p:sp>
          <p:sp>
            <p:nvSpPr>
              <p:cNvPr id="873" name="Линия"/>
              <p:cNvSpPr/>
              <p:nvPr/>
            </p:nvSpPr>
            <p:spPr>
              <a:xfrm flipV="1">
                <a:off x="4016354" y="653710"/>
                <a:ext cx="17063672" cy="1"/>
              </a:xfrm>
              <a:prstGeom prst="line">
                <a:avLst/>
              </a:prstGeom>
              <a:noFill/>
              <a:ln w="12700" cap="flat">
                <a:solidFill>
                  <a:srgbClr val="A7A7A7"/>
                </a:solidFill>
                <a:prstDash val="solid"/>
                <a:miter lim="8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l">
                  <a:defRPr sz="2000" b="0">
                    <a:solidFill>
                      <a:srgbClr val="FEFC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874" name="TextBox 1"/>
              <p:cNvSpPr txBox="1"/>
              <p:nvPr/>
            </p:nvSpPr>
            <p:spPr>
              <a:xfrm>
                <a:off x="15061348" y="147233"/>
                <a:ext cx="6060664" cy="43088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 algn="r">
                  <a:defRPr sz="220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lang="fr-FR" dirty="0"/>
                  <a:t>ThemePowerpoint.fr</a:t>
                </a:r>
                <a:endParaRPr dirty="0"/>
              </a:p>
            </p:txBody>
          </p:sp>
        </p:grpSp>
        <p:grpSp>
          <p:nvGrpSpPr>
            <p:cNvPr id="894" name="Группа"/>
            <p:cNvGrpSpPr/>
            <p:nvPr/>
          </p:nvGrpSpPr>
          <p:grpSpPr>
            <a:xfrm>
              <a:off x="35003" y="2733454"/>
              <a:ext cx="3276602" cy="3373638"/>
              <a:chOff x="0" y="0"/>
              <a:chExt cx="3276601" cy="3373636"/>
            </a:xfrm>
          </p:grpSpPr>
          <p:sp>
            <p:nvSpPr>
              <p:cNvPr id="876" name="Закругленный прямоугольник"/>
              <p:cNvSpPr/>
              <p:nvPr/>
            </p:nvSpPr>
            <p:spPr>
              <a:xfrm>
                <a:off x="0" y="0"/>
                <a:ext cx="3276468" cy="3373636"/>
              </a:xfrm>
              <a:prstGeom prst="roundRect">
                <a:avLst>
                  <a:gd name="adj" fmla="val 5814"/>
                </a:avLst>
              </a:prstGeom>
              <a:solidFill>
                <a:srgbClr val="F2F0F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877" name="Rectangle 111"/>
              <p:cNvSpPr txBox="1"/>
              <p:nvPr/>
            </p:nvSpPr>
            <p:spPr>
              <a:xfrm>
                <a:off x="2839781" y="944158"/>
                <a:ext cx="409804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 dirty="0"/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5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12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19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26</a:t>
                </a:r>
              </a:p>
            </p:txBody>
          </p:sp>
          <p:sp>
            <p:nvSpPr>
              <p:cNvPr id="878" name="Rectangle 111"/>
              <p:cNvSpPr txBox="1"/>
              <p:nvPr/>
            </p:nvSpPr>
            <p:spPr>
              <a:xfrm>
                <a:off x="164947" y="1293070"/>
                <a:ext cx="409804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6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13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20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27</a:t>
                </a:r>
              </a:p>
            </p:txBody>
          </p:sp>
          <p:sp>
            <p:nvSpPr>
              <p:cNvPr id="879" name="Rectangle 111"/>
              <p:cNvSpPr txBox="1"/>
              <p:nvPr/>
            </p:nvSpPr>
            <p:spPr>
              <a:xfrm>
                <a:off x="596747" y="1293070"/>
                <a:ext cx="409804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7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14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21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28</a:t>
                </a:r>
              </a:p>
            </p:txBody>
          </p:sp>
          <p:sp>
            <p:nvSpPr>
              <p:cNvPr id="880" name="Rectangle 111"/>
              <p:cNvSpPr txBox="1"/>
              <p:nvPr/>
            </p:nvSpPr>
            <p:spPr>
              <a:xfrm>
                <a:off x="1047598" y="1293070"/>
                <a:ext cx="409804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8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15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22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29</a:t>
                </a:r>
              </a:p>
            </p:txBody>
          </p:sp>
          <p:sp>
            <p:nvSpPr>
              <p:cNvPr id="881" name="Rectangle 111"/>
              <p:cNvSpPr txBox="1"/>
              <p:nvPr/>
            </p:nvSpPr>
            <p:spPr>
              <a:xfrm>
                <a:off x="1473047" y="1293070"/>
                <a:ext cx="409804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9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16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23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30</a:t>
                </a:r>
              </a:p>
            </p:txBody>
          </p:sp>
          <p:sp>
            <p:nvSpPr>
              <p:cNvPr id="882" name="Rectangle 111"/>
              <p:cNvSpPr txBox="1"/>
              <p:nvPr/>
            </p:nvSpPr>
            <p:spPr>
              <a:xfrm>
                <a:off x="1923897" y="1293070"/>
                <a:ext cx="409804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3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10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17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24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31</a:t>
                </a:r>
              </a:p>
            </p:txBody>
          </p:sp>
          <p:sp>
            <p:nvSpPr>
              <p:cNvPr id="883" name="Rectangle 111"/>
              <p:cNvSpPr txBox="1"/>
              <p:nvPr/>
            </p:nvSpPr>
            <p:spPr>
              <a:xfrm>
                <a:off x="2349347" y="1293070"/>
                <a:ext cx="409804" cy="132262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4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11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18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25</a:t>
                </a:r>
              </a:p>
            </p:txBody>
          </p:sp>
          <p:sp>
            <p:nvSpPr>
              <p:cNvPr id="884" name="Фигура"/>
              <p:cNvSpPr/>
              <p:nvPr/>
            </p:nvSpPr>
            <p:spPr>
              <a:xfrm>
                <a:off x="0" y="0"/>
                <a:ext cx="3276601" cy="8409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20" y="0"/>
                    </a:moveTo>
                    <a:cubicBezTo>
                      <a:pt x="1368" y="0"/>
                      <a:pt x="1088" y="3"/>
                      <a:pt x="793" y="367"/>
                    </a:cubicBezTo>
                    <a:cubicBezTo>
                      <a:pt x="468" y="828"/>
                      <a:pt x="212" y="1823"/>
                      <a:pt x="94" y="3089"/>
                    </a:cubicBezTo>
                    <a:cubicBezTo>
                      <a:pt x="0" y="4245"/>
                      <a:pt x="0" y="5338"/>
                      <a:pt x="0" y="7482"/>
                    </a:cubicBez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7513"/>
                    </a:lnTo>
                    <a:cubicBezTo>
                      <a:pt x="21600" y="5335"/>
                      <a:pt x="21600" y="4245"/>
                      <a:pt x="21506" y="3089"/>
                    </a:cubicBezTo>
                    <a:cubicBezTo>
                      <a:pt x="21388" y="1823"/>
                      <a:pt x="21132" y="828"/>
                      <a:pt x="20807" y="367"/>
                    </a:cubicBezTo>
                    <a:cubicBezTo>
                      <a:pt x="20510" y="0"/>
                      <a:pt x="20230" y="0"/>
                      <a:pt x="19680" y="0"/>
                    </a:cubicBezTo>
                    <a:lnTo>
                      <a:pt x="1928" y="0"/>
                    </a:lnTo>
                    <a:lnTo>
                      <a:pt x="192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885" name="Прямоугольник"/>
              <p:cNvSpPr/>
              <p:nvPr/>
            </p:nvSpPr>
            <p:spPr>
              <a:xfrm>
                <a:off x="0" y="751884"/>
                <a:ext cx="3276600" cy="398116"/>
              </a:xfrm>
              <a:prstGeom prst="rect">
                <a:avLst/>
              </a:prstGeom>
              <a:solidFill>
                <a:srgbClr val="DBD9D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886" name="Rectangle 111"/>
              <p:cNvSpPr txBox="1"/>
              <p:nvPr/>
            </p:nvSpPr>
            <p:spPr>
              <a:xfrm>
                <a:off x="213346" y="760073"/>
                <a:ext cx="270402" cy="3962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10000"/>
                  </a:lnSpc>
                  <a:defRPr sz="2000" b="0">
                    <a:solidFill>
                      <a:srgbClr val="252D30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L</a:t>
                </a:r>
                <a:endParaRPr dirty="0"/>
              </a:p>
            </p:txBody>
          </p:sp>
          <p:sp>
            <p:nvSpPr>
              <p:cNvPr id="887" name="Rectangle 111"/>
              <p:cNvSpPr txBox="1"/>
              <p:nvPr/>
            </p:nvSpPr>
            <p:spPr>
              <a:xfrm>
                <a:off x="809051" y="99286"/>
                <a:ext cx="1668790" cy="5486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10000"/>
                  </a:lnSpc>
                  <a:defRPr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Janvier</a:t>
                </a:r>
                <a:endParaRPr dirty="0"/>
              </a:p>
            </p:txBody>
          </p:sp>
          <p:sp>
            <p:nvSpPr>
              <p:cNvPr id="888" name="Rectangle 111"/>
              <p:cNvSpPr txBox="1"/>
              <p:nvPr/>
            </p:nvSpPr>
            <p:spPr>
              <a:xfrm>
                <a:off x="638931" y="762600"/>
                <a:ext cx="270402" cy="3962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10000"/>
                  </a:lnSpc>
                  <a:defRPr sz="2000" b="0">
                    <a:solidFill>
                      <a:srgbClr val="252D30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dirty="0"/>
                  <a:t>M</a:t>
                </a:r>
              </a:p>
            </p:txBody>
          </p:sp>
          <p:sp>
            <p:nvSpPr>
              <p:cNvPr id="889" name="Rectangle 111"/>
              <p:cNvSpPr txBox="1"/>
              <p:nvPr/>
            </p:nvSpPr>
            <p:spPr>
              <a:xfrm>
                <a:off x="1074965" y="762600"/>
                <a:ext cx="270401" cy="3962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10000"/>
                  </a:lnSpc>
                  <a:defRPr sz="2000" b="0">
                    <a:solidFill>
                      <a:srgbClr val="252D30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M</a:t>
                </a:r>
                <a:endParaRPr dirty="0"/>
              </a:p>
            </p:txBody>
          </p:sp>
          <p:sp>
            <p:nvSpPr>
              <p:cNvPr id="890" name="Rectangle 111"/>
              <p:cNvSpPr txBox="1"/>
              <p:nvPr/>
            </p:nvSpPr>
            <p:spPr>
              <a:xfrm>
                <a:off x="1510998" y="762600"/>
                <a:ext cx="270402" cy="3962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10000"/>
                  </a:lnSpc>
                  <a:defRPr sz="2000" b="0">
                    <a:solidFill>
                      <a:srgbClr val="252D30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J</a:t>
                </a:r>
                <a:endParaRPr dirty="0"/>
              </a:p>
            </p:txBody>
          </p:sp>
          <p:sp>
            <p:nvSpPr>
              <p:cNvPr id="891" name="Rectangle 111"/>
              <p:cNvSpPr txBox="1"/>
              <p:nvPr/>
            </p:nvSpPr>
            <p:spPr>
              <a:xfrm>
                <a:off x="1947031" y="762600"/>
                <a:ext cx="270402" cy="3962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10000"/>
                  </a:lnSpc>
                  <a:defRPr sz="2000" b="0">
                    <a:solidFill>
                      <a:srgbClr val="252D30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V</a:t>
                </a:r>
                <a:endParaRPr dirty="0"/>
              </a:p>
            </p:txBody>
          </p:sp>
          <p:sp>
            <p:nvSpPr>
              <p:cNvPr id="892" name="Rectangle 111"/>
              <p:cNvSpPr txBox="1"/>
              <p:nvPr/>
            </p:nvSpPr>
            <p:spPr>
              <a:xfrm>
                <a:off x="2383065" y="762600"/>
                <a:ext cx="270401" cy="39946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10000"/>
                  </a:lnSpc>
                  <a:defRPr sz="2000" b="0">
                    <a:solidFill>
                      <a:srgbClr val="252D30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S</a:t>
                </a:r>
                <a:endParaRPr dirty="0"/>
              </a:p>
            </p:txBody>
          </p:sp>
          <p:sp>
            <p:nvSpPr>
              <p:cNvPr id="893" name="Rectangle 111"/>
              <p:cNvSpPr txBox="1"/>
              <p:nvPr/>
            </p:nvSpPr>
            <p:spPr>
              <a:xfrm>
                <a:off x="2819098" y="762600"/>
                <a:ext cx="270402" cy="3962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10000"/>
                  </a:lnSpc>
                  <a:defRPr sz="2000" b="0">
                    <a:solidFill>
                      <a:srgbClr val="252D30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D</a:t>
                </a:r>
                <a:endParaRPr dirty="0"/>
              </a:p>
            </p:txBody>
          </p:sp>
        </p:grpSp>
        <p:grpSp>
          <p:nvGrpSpPr>
            <p:cNvPr id="913" name="Группа"/>
            <p:cNvGrpSpPr/>
            <p:nvPr/>
          </p:nvGrpSpPr>
          <p:grpSpPr>
            <a:xfrm>
              <a:off x="3585923" y="2733454"/>
              <a:ext cx="3276602" cy="3373638"/>
              <a:chOff x="0" y="0"/>
              <a:chExt cx="3276601" cy="3373636"/>
            </a:xfrm>
          </p:grpSpPr>
          <p:sp>
            <p:nvSpPr>
              <p:cNvPr id="895" name="Закругленный прямоугольник"/>
              <p:cNvSpPr/>
              <p:nvPr/>
            </p:nvSpPr>
            <p:spPr>
              <a:xfrm>
                <a:off x="0" y="0"/>
                <a:ext cx="3276468" cy="3373636"/>
              </a:xfrm>
              <a:prstGeom prst="roundRect">
                <a:avLst>
                  <a:gd name="adj" fmla="val 5814"/>
                </a:avLst>
              </a:prstGeom>
              <a:solidFill>
                <a:srgbClr val="F2F0F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896" name="Rectangle 111"/>
              <p:cNvSpPr txBox="1"/>
              <p:nvPr/>
            </p:nvSpPr>
            <p:spPr>
              <a:xfrm>
                <a:off x="2782042" y="969992"/>
                <a:ext cx="409804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 dirty="0"/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2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9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16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23</a:t>
                </a:r>
              </a:p>
            </p:txBody>
          </p:sp>
          <p:sp>
            <p:nvSpPr>
              <p:cNvPr id="897" name="Rectangle 111"/>
              <p:cNvSpPr txBox="1"/>
              <p:nvPr/>
            </p:nvSpPr>
            <p:spPr>
              <a:xfrm>
                <a:off x="183997" y="1293070"/>
                <a:ext cx="409804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3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10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17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24</a:t>
                </a:r>
              </a:p>
            </p:txBody>
          </p:sp>
          <p:sp>
            <p:nvSpPr>
              <p:cNvPr id="898" name="Rectangle 111"/>
              <p:cNvSpPr txBox="1"/>
              <p:nvPr/>
            </p:nvSpPr>
            <p:spPr>
              <a:xfrm>
                <a:off x="615797" y="1293070"/>
                <a:ext cx="409804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4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11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18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25</a:t>
                </a:r>
              </a:p>
            </p:txBody>
          </p:sp>
          <p:sp>
            <p:nvSpPr>
              <p:cNvPr id="899" name="Rectangle 111"/>
              <p:cNvSpPr txBox="1"/>
              <p:nvPr/>
            </p:nvSpPr>
            <p:spPr>
              <a:xfrm>
                <a:off x="1066647" y="1293070"/>
                <a:ext cx="409804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5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12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19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26</a:t>
                </a:r>
              </a:p>
            </p:txBody>
          </p:sp>
          <p:sp>
            <p:nvSpPr>
              <p:cNvPr id="900" name="Rectangle 111"/>
              <p:cNvSpPr txBox="1"/>
              <p:nvPr/>
            </p:nvSpPr>
            <p:spPr>
              <a:xfrm>
                <a:off x="1492098" y="1293070"/>
                <a:ext cx="409804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6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13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20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27</a:t>
                </a:r>
              </a:p>
            </p:txBody>
          </p:sp>
          <p:sp>
            <p:nvSpPr>
              <p:cNvPr id="901" name="Rectangle 111"/>
              <p:cNvSpPr txBox="1"/>
              <p:nvPr/>
            </p:nvSpPr>
            <p:spPr>
              <a:xfrm>
                <a:off x="1942947" y="1293070"/>
                <a:ext cx="409804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7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14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21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28</a:t>
                </a:r>
              </a:p>
            </p:txBody>
          </p:sp>
          <p:sp>
            <p:nvSpPr>
              <p:cNvPr id="902" name="Rectangle 111"/>
              <p:cNvSpPr txBox="1"/>
              <p:nvPr/>
            </p:nvSpPr>
            <p:spPr>
              <a:xfrm>
                <a:off x="2368397" y="1293070"/>
                <a:ext cx="409804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1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8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15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22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29</a:t>
                </a:r>
              </a:p>
            </p:txBody>
          </p:sp>
          <p:sp>
            <p:nvSpPr>
              <p:cNvPr id="903" name="Фигура"/>
              <p:cNvSpPr/>
              <p:nvPr/>
            </p:nvSpPr>
            <p:spPr>
              <a:xfrm>
                <a:off x="0" y="0"/>
                <a:ext cx="3276601" cy="8409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20" y="0"/>
                    </a:moveTo>
                    <a:cubicBezTo>
                      <a:pt x="1368" y="0"/>
                      <a:pt x="1088" y="3"/>
                      <a:pt x="793" y="367"/>
                    </a:cubicBezTo>
                    <a:cubicBezTo>
                      <a:pt x="468" y="828"/>
                      <a:pt x="212" y="1823"/>
                      <a:pt x="94" y="3089"/>
                    </a:cubicBezTo>
                    <a:cubicBezTo>
                      <a:pt x="0" y="4245"/>
                      <a:pt x="0" y="5338"/>
                      <a:pt x="0" y="7482"/>
                    </a:cubicBez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7513"/>
                    </a:lnTo>
                    <a:cubicBezTo>
                      <a:pt x="21600" y="5335"/>
                      <a:pt x="21600" y="4245"/>
                      <a:pt x="21506" y="3089"/>
                    </a:cubicBezTo>
                    <a:cubicBezTo>
                      <a:pt x="21388" y="1823"/>
                      <a:pt x="21132" y="828"/>
                      <a:pt x="20807" y="367"/>
                    </a:cubicBezTo>
                    <a:cubicBezTo>
                      <a:pt x="20510" y="0"/>
                      <a:pt x="20230" y="0"/>
                      <a:pt x="19680" y="0"/>
                    </a:cubicBezTo>
                    <a:lnTo>
                      <a:pt x="1928" y="0"/>
                    </a:lnTo>
                    <a:lnTo>
                      <a:pt x="192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906" name="Rectangle 111"/>
              <p:cNvSpPr txBox="1"/>
              <p:nvPr/>
            </p:nvSpPr>
            <p:spPr>
              <a:xfrm>
                <a:off x="809051" y="99286"/>
                <a:ext cx="1668790" cy="5486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10000"/>
                  </a:lnSpc>
                  <a:defRPr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Février</a:t>
                </a:r>
                <a:endParaRPr dirty="0"/>
              </a:p>
            </p:txBody>
          </p:sp>
        </p:grpSp>
        <p:grpSp>
          <p:nvGrpSpPr>
            <p:cNvPr id="932" name="Группа"/>
            <p:cNvGrpSpPr/>
            <p:nvPr/>
          </p:nvGrpSpPr>
          <p:grpSpPr>
            <a:xfrm>
              <a:off x="7136842" y="2733454"/>
              <a:ext cx="3276602" cy="3373638"/>
              <a:chOff x="0" y="0"/>
              <a:chExt cx="3276601" cy="3373636"/>
            </a:xfrm>
          </p:grpSpPr>
          <p:sp>
            <p:nvSpPr>
              <p:cNvPr id="914" name="Закругленный прямоугольник"/>
              <p:cNvSpPr/>
              <p:nvPr/>
            </p:nvSpPr>
            <p:spPr>
              <a:xfrm>
                <a:off x="0" y="0"/>
                <a:ext cx="3276468" cy="3373636"/>
              </a:xfrm>
              <a:prstGeom prst="roundRect">
                <a:avLst>
                  <a:gd name="adj" fmla="val 5814"/>
                </a:avLst>
              </a:prstGeom>
              <a:solidFill>
                <a:srgbClr val="F2F0F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915" name="Rectangle 111"/>
              <p:cNvSpPr txBox="1"/>
              <p:nvPr/>
            </p:nvSpPr>
            <p:spPr>
              <a:xfrm>
                <a:off x="2781146" y="1263954"/>
                <a:ext cx="409804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1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8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15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22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29</a:t>
                </a:r>
              </a:p>
            </p:txBody>
          </p:sp>
          <p:sp>
            <p:nvSpPr>
              <p:cNvPr id="916" name="Rectangle 111"/>
              <p:cNvSpPr txBox="1"/>
              <p:nvPr/>
            </p:nvSpPr>
            <p:spPr>
              <a:xfrm>
                <a:off x="164947" y="1578820"/>
                <a:ext cx="409804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9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16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23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30</a:t>
                </a:r>
              </a:p>
            </p:txBody>
          </p:sp>
          <p:sp>
            <p:nvSpPr>
              <p:cNvPr id="917" name="Rectangle 111"/>
              <p:cNvSpPr txBox="1"/>
              <p:nvPr/>
            </p:nvSpPr>
            <p:spPr>
              <a:xfrm>
                <a:off x="596747" y="1578820"/>
                <a:ext cx="409804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3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10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17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24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31</a:t>
                </a:r>
              </a:p>
            </p:txBody>
          </p:sp>
          <p:sp>
            <p:nvSpPr>
              <p:cNvPr id="918" name="Rectangle 111"/>
              <p:cNvSpPr txBox="1"/>
              <p:nvPr/>
            </p:nvSpPr>
            <p:spPr>
              <a:xfrm>
                <a:off x="1047597" y="1578820"/>
                <a:ext cx="409804" cy="132262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4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11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18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25</a:t>
                </a:r>
              </a:p>
            </p:txBody>
          </p:sp>
          <p:sp>
            <p:nvSpPr>
              <p:cNvPr id="919" name="Rectangle 111"/>
              <p:cNvSpPr txBox="1"/>
              <p:nvPr/>
            </p:nvSpPr>
            <p:spPr>
              <a:xfrm>
                <a:off x="1473048" y="1578820"/>
                <a:ext cx="409804" cy="132262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5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12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19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26</a:t>
                </a:r>
              </a:p>
            </p:txBody>
          </p:sp>
          <p:sp>
            <p:nvSpPr>
              <p:cNvPr id="920" name="Rectangle 111"/>
              <p:cNvSpPr txBox="1"/>
              <p:nvPr/>
            </p:nvSpPr>
            <p:spPr>
              <a:xfrm>
                <a:off x="1923897" y="1578820"/>
                <a:ext cx="409804" cy="132262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6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13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20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27</a:t>
                </a:r>
              </a:p>
            </p:txBody>
          </p:sp>
          <p:sp>
            <p:nvSpPr>
              <p:cNvPr id="921" name="Rectangle 111"/>
              <p:cNvSpPr txBox="1"/>
              <p:nvPr/>
            </p:nvSpPr>
            <p:spPr>
              <a:xfrm>
                <a:off x="2349347" y="1578820"/>
                <a:ext cx="409804" cy="132262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7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14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21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28</a:t>
                </a:r>
              </a:p>
            </p:txBody>
          </p:sp>
          <p:sp>
            <p:nvSpPr>
              <p:cNvPr id="922" name="Фигура"/>
              <p:cNvSpPr/>
              <p:nvPr/>
            </p:nvSpPr>
            <p:spPr>
              <a:xfrm>
                <a:off x="0" y="0"/>
                <a:ext cx="3276601" cy="8409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20" y="0"/>
                    </a:moveTo>
                    <a:cubicBezTo>
                      <a:pt x="1368" y="0"/>
                      <a:pt x="1088" y="3"/>
                      <a:pt x="793" y="367"/>
                    </a:cubicBezTo>
                    <a:cubicBezTo>
                      <a:pt x="468" y="828"/>
                      <a:pt x="212" y="1823"/>
                      <a:pt x="94" y="3089"/>
                    </a:cubicBezTo>
                    <a:cubicBezTo>
                      <a:pt x="0" y="4245"/>
                      <a:pt x="0" y="5338"/>
                      <a:pt x="0" y="7482"/>
                    </a:cubicBez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7513"/>
                    </a:lnTo>
                    <a:cubicBezTo>
                      <a:pt x="21600" y="5335"/>
                      <a:pt x="21600" y="4245"/>
                      <a:pt x="21506" y="3089"/>
                    </a:cubicBezTo>
                    <a:cubicBezTo>
                      <a:pt x="21388" y="1823"/>
                      <a:pt x="21132" y="828"/>
                      <a:pt x="20807" y="367"/>
                    </a:cubicBezTo>
                    <a:cubicBezTo>
                      <a:pt x="20510" y="0"/>
                      <a:pt x="20230" y="0"/>
                      <a:pt x="19680" y="0"/>
                    </a:cubicBezTo>
                    <a:lnTo>
                      <a:pt x="1928" y="0"/>
                    </a:lnTo>
                    <a:lnTo>
                      <a:pt x="192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925" name="Rectangle 111"/>
              <p:cNvSpPr txBox="1"/>
              <p:nvPr/>
            </p:nvSpPr>
            <p:spPr>
              <a:xfrm>
                <a:off x="809051" y="99286"/>
                <a:ext cx="1668791" cy="5486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10000"/>
                  </a:lnSpc>
                  <a:defRPr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/>
                  <a:t>Mars</a:t>
                </a:r>
                <a:endParaRPr dirty="0"/>
              </a:p>
            </p:txBody>
          </p:sp>
        </p:grpSp>
        <p:grpSp>
          <p:nvGrpSpPr>
            <p:cNvPr id="951" name="Группа"/>
            <p:cNvGrpSpPr/>
            <p:nvPr/>
          </p:nvGrpSpPr>
          <p:grpSpPr>
            <a:xfrm>
              <a:off x="10687763" y="2733454"/>
              <a:ext cx="3276602" cy="3373638"/>
              <a:chOff x="0" y="0"/>
              <a:chExt cx="3276601" cy="3373636"/>
            </a:xfrm>
          </p:grpSpPr>
          <p:sp>
            <p:nvSpPr>
              <p:cNvPr id="933" name="Закругленный прямоугольник"/>
              <p:cNvSpPr/>
              <p:nvPr/>
            </p:nvSpPr>
            <p:spPr>
              <a:xfrm>
                <a:off x="0" y="0"/>
                <a:ext cx="3276468" cy="3373636"/>
              </a:xfrm>
              <a:prstGeom prst="roundRect">
                <a:avLst>
                  <a:gd name="adj" fmla="val 5814"/>
                </a:avLst>
              </a:prstGeom>
              <a:solidFill>
                <a:srgbClr val="F2F0F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934" name="Rectangle 111"/>
              <p:cNvSpPr txBox="1"/>
              <p:nvPr/>
            </p:nvSpPr>
            <p:spPr>
              <a:xfrm>
                <a:off x="2744446" y="950941"/>
                <a:ext cx="409804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 dirty="0"/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5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12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19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26</a:t>
                </a:r>
              </a:p>
            </p:txBody>
          </p:sp>
          <p:sp>
            <p:nvSpPr>
              <p:cNvPr id="935" name="Rectangle 111"/>
              <p:cNvSpPr txBox="1"/>
              <p:nvPr/>
            </p:nvSpPr>
            <p:spPr>
              <a:xfrm>
                <a:off x="164947" y="1293070"/>
                <a:ext cx="409804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6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13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20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27</a:t>
                </a:r>
              </a:p>
            </p:txBody>
          </p:sp>
          <p:sp>
            <p:nvSpPr>
              <p:cNvPr id="936" name="Rectangle 111"/>
              <p:cNvSpPr txBox="1"/>
              <p:nvPr/>
            </p:nvSpPr>
            <p:spPr>
              <a:xfrm>
                <a:off x="596746" y="1293070"/>
                <a:ext cx="409804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7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14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21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28</a:t>
                </a:r>
              </a:p>
            </p:txBody>
          </p:sp>
          <p:sp>
            <p:nvSpPr>
              <p:cNvPr id="937" name="Rectangle 111"/>
              <p:cNvSpPr txBox="1"/>
              <p:nvPr/>
            </p:nvSpPr>
            <p:spPr>
              <a:xfrm>
                <a:off x="1047596" y="1293070"/>
                <a:ext cx="409804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8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15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22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29</a:t>
                </a:r>
              </a:p>
            </p:txBody>
          </p:sp>
          <p:sp>
            <p:nvSpPr>
              <p:cNvPr id="938" name="Rectangle 111"/>
              <p:cNvSpPr txBox="1"/>
              <p:nvPr/>
            </p:nvSpPr>
            <p:spPr>
              <a:xfrm>
                <a:off x="1473047" y="1293070"/>
                <a:ext cx="409804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9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16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23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30</a:t>
                </a:r>
              </a:p>
            </p:txBody>
          </p:sp>
          <p:sp>
            <p:nvSpPr>
              <p:cNvPr id="939" name="Rectangle 111"/>
              <p:cNvSpPr txBox="1"/>
              <p:nvPr/>
            </p:nvSpPr>
            <p:spPr>
              <a:xfrm>
                <a:off x="1923896" y="1293070"/>
                <a:ext cx="409804" cy="132262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3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10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17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24</a:t>
                </a:r>
              </a:p>
            </p:txBody>
          </p:sp>
          <p:sp>
            <p:nvSpPr>
              <p:cNvPr id="940" name="Rectangle 111"/>
              <p:cNvSpPr txBox="1"/>
              <p:nvPr/>
            </p:nvSpPr>
            <p:spPr>
              <a:xfrm>
                <a:off x="2349346" y="1293070"/>
                <a:ext cx="409804" cy="132262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4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11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18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25</a:t>
                </a:r>
              </a:p>
            </p:txBody>
          </p:sp>
          <p:sp>
            <p:nvSpPr>
              <p:cNvPr id="941" name="Фигура"/>
              <p:cNvSpPr/>
              <p:nvPr/>
            </p:nvSpPr>
            <p:spPr>
              <a:xfrm>
                <a:off x="0" y="0"/>
                <a:ext cx="3276601" cy="8409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20" y="0"/>
                    </a:moveTo>
                    <a:cubicBezTo>
                      <a:pt x="1368" y="0"/>
                      <a:pt x="1088" y="3"/>
                      <a:pt x="793" y="367"/>
                    </a:cubicBezTo>
                    <a:cubicBezTo>
                      <a:pt x="468" y="828"/>
                      <a:pt x="212" y="1823"/>
                      <a:pt x="94" y="3089"/>
                    </a:cubicBezTo>
                    <a:cubicBezTo>
                      <a:pt x="0" y="4245"/>
                      <a:pt x="0" y="5338"/>
                      <a:pt x="0" y="7482"/>
                    </a:cubicBez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7513"/>
                    </a:lnTo>
                    <a:cubicBezTo>
                      <a:pt x="21600" y="5335"/>
                      <a:pt x="21600" y="4245"/>
                      <a:pt x="21506" y="3089"/>
                    </a:cubicBezTo>
                    <a:cubicBezTo>
                      <a:pt x="21388" y="1823"/>
                      <a:pt x="21132" y="828"/>
                      <a:pt x="20807" y="367"/>
                    </a:cubicBezTo>
                    <a:cubicBezTo>
                      <a:pt x="20510" y="0"/>
                      <a:pt x="20230" y="0"/>
                      <a:pt x="19680" y="0"/>
                    </a:cubicBezTo>
                    <a:lnTo>
                      <a:pt x="1928" y="0"/>
                    </a:lnTo>
                    <a:lnTo>
                      <a:pt x="192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944" name="Rectangle 111"/>
              <p:cNvSpPr txBox="1"/>
              <p:nvPr/>
            </p:nvSpPr>
            <p:spPr>
              <a:xfrm>
                <a:off x="809051" y="99286"/>
                <a:ext cx="1668791" cy="5486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10000"/>
                  </a:lnSpc>
                  <a:defRPr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Avril</a:t>
                </a:r>
                <a:endParaRPr dirty="0"/>
              </a:p>
            </p:txBody>
          </p:sp>
        </p:grpSp>
        <p:grpSp>
          <p:nvGrpSpPr>
            <p:cNvPr id="970" name="Группа"/>
            <p:cNvGrpSpPr/>
            <p:nvPr/>
          </p:nvGrpSpPr>
          <p:grpSpPr>
            <a:xfrm>
              <a:off x="14238684" y="2733454"/>
              <a:ext cx="3276602" cy="3373638"/>
              <a:chOff x="0" y="0"/>
              <a:chExt cx="3276601" cy="3373636"/>
            </a:xfrm>
          </p:grpSpPr>
          <p:sp>
            <p:nvSpPr>
              <p:cNvPr id="952" name="Закругленный прямоугольник"/>
              <p:cNvSpPr/>
              <p:nvPr/>
            </p:nvSpPr>
            <p:spPr>
              <a:xfrm>
                <a:off x="0" y="0"/>
                <a:ext cx="3276468" cy="3373636"/>
              </a:xfrm>
              <a:prstGeom prst="roundRect">
                <a:avLst>
                  <a:gd name="adj" fmla="val 5814"/>
                </a:avLst>
              </a:prstGeom>
              <a:solidFill>
                <a:srgbClr val="F2F0F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953" name="Rectangle 111"/>
              <p:cNvSpPr txBox="1"/>
              <p:nvPr/>
            </p:nvSpPr>
            <p:spPr>
              <a:xfrm>
                <a:off x="2803101" y="950387"/>
                <a:ext cx="409803" cy="197878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 dirty="0"/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3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10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17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24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31</a:t>
                </a:r>
              </a:p>
            </p:txBody>
          </p:sp>
          <p:sp>
            <p:nvSpPr>
              <p:cNvPr id="954" name="Rectangle 111"/>
              <p:cNvSpPr txBox="1"/>
              <p:nvPr/>
            </p:nvSpPr>
            <p:spPr>
              <a:xfrm>
                <a:off x="164948" y="1293070"/>
                <a:ext cx="409803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4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11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18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25</a:t>
                </a:r>
              </a:p>
            </p:txBody>
          </p:sp>
          <p:sp>
            <p:nvSpPr>
              <p:cNvPr id="955" name="Rectangle 111"/>
              <p:cNvSpPr txBox="1"/>
              <p:nvPr/>
            </p:nvSpPr>
            <p:spPr>
              <a:xfrm>
                <a:off x="596748" y="1293070"/>
                <a:ext cx="409803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5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12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19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26</a:t>
                </a:r>
              </a:p>
            </p:txBody>
          </p:sp>
          <p:sp>
            <p:nvSpPr>
              <p:cNvPr id="956" name="Rectangle 111"/>
              <p:cNvSpPr txBox="1"/>
              <p:nvPr/>
            </p:nvSpPr>
            <p:spPr>
              <a:xfrm>
                <a:off x="1047598" y="1293070"/>
                <a:ext cx="409803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6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13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20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27</a:t>
                </a:r>
              </a:p>
            </p:txBody>
          </p:sp>
          <p:sp>
            <p:nvSpPr>
              <p:cNvPr id="957" name="Rectangle 111"/>
              <p:cNvSpPr txBox="1"/>
              <p:nvPr/>
            </p:nvSpPr>
            <p:spPr>
              <a:xfrm>
                <a:off x="1473049" y="1293070"/>
                <a:ext cx="409803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7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14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21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28</a:t>
                </a:r>
              </a:p>
            </p:txBody>
          </p:sp>
          <p:sp>
            <p:nvSpPr>
              <p:cNvPr id="958" name="Rectangle 111"/>
              <p:cNvSpPr txBox="1"/>
              <p:nvPr/>
            </p:nvSpPr>
            <p:spPr>
              <a:xfrm>
                <a:off x="1923898" y="1293070"/>
                <a:ext cx="409803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8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15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22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29</a:t>
                </a:r>
              </a:p>
            </p:txBody>
          </p:sp>
          <p:sp>
            <p:nvSpPr>
              <p:cNvPr id="959" name="Rectangle 111"/>
              <p:cNvSpPr txBox="1"/>
              <p:nvPr/>
            </p:nvSpPr>
            <p:spPr>
              <a:xfrm>
                <a:off x="2349348" y="1293070"/>
                <a:ext cx="409803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9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16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23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30</a:t>
                </a:r>
              </a:p>
            </p:txBody>
          </p:sp>
          <p:sp>
            <p:nvSpPr>
              <p:cNvPr id="960" name="Фигура"/>
              <p:cNvSpPr/>
              <p:nvPr/>
            </p:nvSpPr>
            <p:spPr>
              <a:xfrm>
                <a:off x="0" y="0"/>
                <a:ext cx="3276601" cy="8409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20" y="0"/>
                    </a:moveTo>
                    <a:cubicBezTo>
                      <a:pt x="1368" y="0"/>
                      <a:pt x="1088" y="3"/>
                      <a:pt x="793" y="367"/>
                    </a:cubicBezTo>
                    <a:cubicBezTo>
                      <a:pt x="468" y="828"/>
                      <a:pt x="212" y="1823"/>
                      <a:pt x="94" y="3089"/>
                    </a:cubicBezTo>
                    <a:cubicBezTo>
                      <a:pt x="0" y="4245"/>
                      <a:pt x="0" y="5338"/>
                      <a:pt x="0" y="7482"/>
                    </a:cubicBez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7513"/>
                    </a:lnTo>
                    <a:cubicBezTo>
                      <a:pt x="21600" y="5335"/>
                      <a:pt x="21600" y="4245"/>
                      <a:pt x="21506" y="3089"/>
                    </a:cubicBezTo>
                    <a:cubicBezTo>
                      <a:pt x="21388" y="1823"/>
                      <a:pt x="21132" y="828"/>
                      <a:pt x="20807" y="367"/>
                    </a:cubicBezTo>
                    <a:cubicBezTo>
                      <a:pt x="20510" y="0"/>
                      <a:pt x="20230" y="0"/>
                      <a:pt x="19680" y="0"/>
                    </a:cubicBezTo>
                    <a:lnTo>
                      <a:pt x="1928" y="0"/>
                    </a:lnTo>
                    <a:lnTo>
                      <a:pt x="1920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963" name="Rectangle 111"/>
              <p:cNvSpPr txBox="1"/>
              <p:nvPr/>
            </p:nvSpPr>
            <p:spPr>
              <a:xfrm>
                <a:off x="809052" y="99286"/>
                <a:ext cx="1668791" cy="5486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10000"/>
                  </a:lnSpc>
                  <a:defRPr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Mai</a:t>
                </a:r>
                <a:endParaRPr dirty="0"/>
              </a:p>
            </p:txBody>
          </p:sp>
        </p:grpSp>
        <p:grpSp>
          <p:nvGrpSpPr>
            <p:cNvPr id="989" name="Группа"/>
            <p:cNvGrpSpPr/>
            <p:nvPr/>
          </p:nvGrpSpPr>
          <p:grpSpPr>
            <a:xfrm>
              <a:off x="17789604" y="2733454"/>
              <a:ext cx="3276602" cy="3373638"/>
              <a:chOff x="0" y="0"/>
              <a:chExt cx="3276601" cy="3373636"/>
            </a:xfrm>
          </p:grpSpPr>
          <p:sp>
            <p:nvSpPr>
              <p:cNvPr id="971" name="Закругленный прямоугольник"/>
              <p:cNvSpPr/>
              <p:nvPr/>
            </p:nvSpPr>
            <p:spPr>
              <a:xfrm>
                <a:off x="0" y="0"/>
                <a:ext cx="3276468" cy="3373636"/>
              </a:xfrm>
              <a:prstGeom prst="roundRect">
                <a:avLst>
                  <a:gd name="adj" fmla="val 5814"/>
                </a:avLst>
              </a:prstGeom>
              <a:solidFill>
                <a:srgbClr val="F2F0F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972" name="Rectangle 111"/>
              <p:cNvSpPr txBox="1"/>
              <p:nvPr/>
            </p:nvSpPr>
            <p:spPr>
              <a:xfrm>
                <a:off x="2793848" y="972577"/>
                <a:ext cx="409803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 dirty="0"/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7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14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21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28</a:t>
                </a:r>
              </a:p>
            </p:txBody>
          </p:sp>
          <p:sp>
            <p:nvSpPr>
              <p:cNvPr id="973" name="Rectangle 111"/>
              <p:cNvSpPr txBox="1"/>
              <p:nvPr/>
            </p:nvSpPr>
            <p:spPr>
              <a:xfrm>
                <a:off x="164948" y="1312120"/>
                <a:ext cx="409803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8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15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22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29</a:t>
                </a:r>
              </a:p>
            </p:txBody>
          </p:sp>
          <p:sp>
            <p:nvSpPr>
              <p:cNvPr id="974" name="Rectangle 111"/>
              <p:cNvSpPr txBox="1"/>
              <p:nvPr/>
            </p:nvSpPr>
            <p:spPr>
              <a:xfrm>
                <a:off x="596748" y="1312120"/>
                <a:ext cx="409803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9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16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23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30</a:t>
                </a:r>
              </a:p>
            </p:txBody>
          </p:sp>
          <p:sp>
            <p:nvSpPr>
              <p:cNvPr id="975" name="Rectangle 111"/>
              <p:cNvSpPr txBox="1"/>
              <p:nvPr/>
            </p:nvSpPr>
            <p:spPr>
              <a:xfrm>
                <a:off x="1047598" y="1312120"/>
                <a:ext cx="409803" cy="132262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3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10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17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24</a:t>
                </a:r>
              </a:p>
            </p:txBody>
          </p:sp>
          <p:sp>
            <p:nvSpPr>
              <p:cNvPr id="976" name="Rectangle 111"/>
              <p:cNvSpPr txBox="1"/>
              <p:nvPr/>
            </p:nvSpPr>
            <p:spPr>
              <a:xfrm>
                <a:off x="1473049" y="1312120"/>
                <a:ext cx="409803" cy="132262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4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11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18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25</a:t>
                </a:r>
              </a:p>
            </p:txBody>
          </p:sp>
          <p:sp>
            <p:nvSpPr>
              <p:cNvPr id="977" name="Rectangle 111"/>
              <p:cNvSpPr txBox="1"/>
              <p:nvPr/>
            </p:nvSpPr>
            <p:spPr>
              <a:xfrm>
                <a:off x="1923898" y="1312120"/>
                <a:ext cx="409803" cy="132262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5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12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19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26</a:t>
                </a:r>
              </a:p>
            </p:txBody>
          </p:sp>
          <p:sp>
            <p:nvSpPr>
              <p:cNvPr id="978" name="Rectangle 111"/>
              <p:cNvSpPr txBox="1"/>
              <p:nvPr/>
            </p:nvSpPr>
            <p:spPr>
              <a:xfrm>
                <a:off x="2349348" y="1312120"/>
                <a:ext cx="409803" cy="132262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6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13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20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27</a:t>
                </a:r>
              </a:p>
            </p:txBody>
          </p:sp>
          <p:sp>
            <p:nvSpPr>
              <p:cNvPr id="979" name="Фигура"/>
              <p:cNvSpPr/>
              <p:nvPr/>
            </p:nvSpPr>
            <p:spPr>
              <a:xfrm>
                <a:off x="0" y="0"/>
                <a:ext cx="3276601" cy="8409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20" y="0"/>
                    </a:moveTo>
                    <a:cubicBezTo>
                      <a:pt x="1368" y="0"/>
                      <a:pt x="1088" y="3"/>
                      <a:pt x="793" y="367"/>
                    </a:cubicBezTo>
                    <a:cubicBezTo>
                      <a:pt x="468" y="828"/>
                      <a:pt x="212" y="1823"/>
                      <a:pt x="94" y="3089"/>
                    </a:cubicBezTo>
                    <a:cubicBezTo>
                      <a:pt x="0" y="4245"/>
                      <a:pt x="0" y="5338"/>
                      <a:pt x="0" y="7482"/>
                    </a:cubicBez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7513"/>
                    </a:lnTo>
                    <a:cubicBezTo>
                      <a:pt x="21600" y="5335"/>
                      <a:pt x="21600" y="4245"/>
                      <a:pt x="21506" y="3089"/>
                    </a:cubicBezTo>
                    <a:cubicBezTo>
                      <a:pt x="21388" y="1823"/>
                      <a:pt x="21132" y="828"/>
                      <a:pt x="20807" y="367"/>
                    </a:cubicBezTo>
                    <a:cubicBezTo>
                      <a:pt x="20510" y="0"/>
                      <a:pt x="20230" y="0"/>
                      <a:pt x="19680" y="0"/>
                    </a:cubicBezTo>
                    <a:lnTo>
                      <a:pt x="1928" y="0"/>
                    </a:lnTo>
                    <a:lnTo>
                      <a:pt x="1920" y="0"/>
                    </a:lnTo>
                    <a:close/>
                  </a:path>
                </a:pathLst>
              </a:custGeom>
              <a:solidFill>
                <a:schemeClr val="tx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982" name="Rectangle 111"/>
              <p:cNvSpPr txBox="1"/>
              <p:nvPr/>
            </p:nvSpPr>
            <p:spPr>
              <a:xfrm>
                <a:off x="809052" y="99286"/>
                <a:ext cx="1668791" cy="5486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10000"/>
                  </a:lnSpc>
                  <a:defRPr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Juin</a:t>
                </a:r>
                <a:endParaRPr dirty="0"/>
              </a:p>
            </p:txBody>
          </p:sp>
        </p:grpSp>
        <p:grpSp>
          <p:nvGrpSpPr>
            <p:cNvPr id="1008" name="Группа"/>
            <p:cNvGrpSpPr/>
            <p:nvPr/>
          </p:nvGrpSpPr>
          <p:grpSpPr>
            <a:xfrm>
              <a:off x="35003" y="6396134"/>
              <a:ext cx="3276602" cy="3373637"/>
              <a:chOff x="0" y="0"/>
              <a:chExt cx="3276601" cy="3373636"/>
            </a:xfrm>
          </p:grpSpPr>
          <p:sp>
            <p:nvSpPr>
              <p:cNvPr id="990" name="Закругленный прямоугольник"/>
              <p:cNvSpPr/>
              <p:nvPr/>
            </p:nvSpPr>
            <p:spPr>
              <a:xfrm>
                <a:off x="0" y="0"/>
                <a:ext cx="3276468" cy="3373636"/>
              </a:xfrm>
              <a:prstGeom prst="roundRect">
                <a:avLst>
                  <a:gd name="adj" fmla="val 5814"/>
                </a:avLst>
              </a:prstGeom>
              <a:solidFill>
                <a:srgbClr val="F2F0F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991" name="Rectangle 111"/>
              <p:cNvSpPr txBox="1"/>
              <p:nvPr/>
            </p:nvSpPr>
            <p:spPr>
              <a:xfrm>
                <a:off x="2780918" y="928529"/>
                <a:ext cx="409804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 dirty="0"/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5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12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19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26</a:t>
                </a:r>
              </a:p>
            </p:txBody>
          </p:sp>
          <p:sp>
            <p:nvSpPr>
              <p:cNvPr id="992" name="Rectangle 111"/>
              <p:cNvSpPr txBox="1"/>
              <p:nvPr/>
            </p:nvSpPr>
            <p:spPr>
              <a:xfrm>
                <a:off x="126847" y="1293070"/>
                <a:ext cx="409804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6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13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20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27</a:t>
                </a:r>
              </a:p>
            </p:txBody>
          </p:sp>
          <p:sp>
            <p:nvSpPr>
              <p:cNvPr id="993" name="Rectangle 111"/>
              <p:cNvSpPr txBox="1"/>
              <p:nvPr/>
            </p:nvSpPr>
            <p:spPr>
              <a:xfrm>
                <a:off x="558647" y="1293070"/>
                <a:ext cx="409804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7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14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21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28</a:t>
                </a:r>
              </a:p>
            </p:txBody>
          </p:sp>
          <p:sp>
            <p:nvSpPr>
              <p:cNvPr id="994" name="Rectangle 111"/>
              <p:cNvSpPr txBox="1"/>
              <p:nvPr/>
            </p:nvSpPr>
            <p:spPr>
              <a:xfrm>
                <a:off x="1009497" y="1293070"/>
                <a:ext cx="409804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8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15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22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29</a:t>
                </a:r>
              </a:p>
            </p:txBody>
          </p:sp>
          <p:sp>
            <p:nvSpPr>
              <p:cNvPr id="995" name="Rectangle 111"/>
              <p:cNvSpPr txBox="1"/>
              <p:nvPr/>
            </p:nvSpPr>
            <p:spPr>
              <a:xfrm>
                <a:off x="1434948" y="1293070"/>
                <a:ext cx="409804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9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16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23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30</a:t>
                </a:r>
              </a:p>
            </p:txBody>
          </p:sp>
          <p:sp>
            <p:nvSpPr>
              <p:cNvPr id="996" name="Rectangle 111"/>
              <p:cNvSpPr txBox="1"/>
              <p:nvPr/>
            </p:nvSpPr>
            <p:spPr>
              <a:xfrm>
                <a:off x="1885797" y="1293070"/>
                <a:ext cx="409804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3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10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17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24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31</a:t>
                </a:r>
              </a:p>
            </p:txBody>
          </p:sp>
          <p:sp>
            <p:nvSpPr>
              <p:cNvPr id="997" name="Rectangle 111"/>
              <p:cNvSpPr txBox="1"/>
              <p:nvPr/>
            </p:nvSpPr>
            <p:spPr>
              <a:xfrm>
                <a:off x="2311247" y="1293070"/>
                <a:ext cx="409804" cy="132262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4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11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18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25</a:t>
                </a:r>
              </a:p>
            </p:txBody>
          </p:sp>
          <p:sp>
            <p:nvSpPr>
              <p:cNvPr id="998" name="Фигура"/>
              <p:cNvSpPr/>
              <p:nvPr/>
            </p:nvSpPr>
            <p:spPr>
              <a:xfrm>
                <a:off x="0" y="0"/>
                <a:ext cx="3276601" cy="8409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20" y="0"/>
                    </a:moveTo>
                    <a:cubicBezTo>
                      <a:pt x="1368" y="0"/>
                      <a:pt x="1088" y="3"/>
                      <a:pt x="793" y="367"/>
                    </a:cubicBezTo>
                    <a:cubicBezTo>
                      <a:pt x="468" y="828"/>
                      <a:pt x="212" y="1823"/>
                      <a:pt x="94" y="3089"/>
                    </a:cubicBezTo>
                    <a:cubicBezTo>
                      <a:pt x="0" y="4245"/>
                      <a:pt x="0" y="5338"/>
                      <a:pt x="0" y="7482"/>
                    </a:cubicBez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7513"/>
                    </a:lnTo>
                    <a:cubicBezTo>
                      <a:pt x="21600" y="5335"/>
                      <a:pt x="21600" y="4245"/>
                      <a:pt x="21506" y="3089"/>
                    </a:cubicBezTo>
                    <a:cubicBezTo>
                      <a:pt x="21388" y="1823"/>
                      <a:pt x="21132" y="828"/>
                      <a:pt x="20807" y="367"/>
                    </a:cubicBezTo>
                    <a:cubicBezTo>
                      <a:pt x="20510" y="0"/>
                      <a:pt x="20230" y="0"/>
                      <a:pt x="19680" y="0"/>
                    </a:cubicBezTo>
                    <a:lnTo>
                      <a:pt x="1928" y="0"/>
                    </a:lnTo>
                    <a:lnTo>
                      <a:pt x="192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001" name="Rectangle 111"/>
              <p:cNvSpPr txBox="1"/>
              <p:nvPr/>
            </p:nvSpPr>
            <p:spPr>
              <a:xfrm>
                <a:off x="809052" y="99286"/>
                <a:ext cx="1668790" cy="5486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10000"/>
                  </a:lnSpc>
                  <a:defRPr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/>
                  <a:t>Juillet</a:t>
                </a:r>
                <a:endParaRPr dirty="0"/>
              </a:p>
            </p:txBody>
          </p:sp>
        </p:grpSp>
        <p:grpSp>
          <p:nvGrpSpPr>
            <p:cNvPr id="1027" name="Группа"/>
            <p:cNvGrpSpPr/>
            <p:nvPr/>
          </p:nvGrpSpPr>
          <p:grpSpPr>
            <a:xfrm>
              <a:off x="3585923" y="6396134"/>
              <a:ext cx="3276602" cy="3373637"/>
              <a:chOff x="0" y="0"/>
              <a:chExt cx="3276601" cy="3373636"/>
            </a:xfrm>
          </p:grpSpPr>
          <p:sp>
            <p:nvSpPr>
              <p:cNvPr id="1009" name="Закругленный прямоугольник"/>
              <p:cNvSpPr/>
              <p:nvPr/>
            </p:nvSpPr>
            <p:spPr>
              <a:xfrm>
                <a:off x="0" y="0"/>
                <a:ext cx="3276468" cy="3373636"/>
              </a:xfrm>
              <a:prstGeom prst="roundRect">
                <a:avLst>
                  <a:gd name="adj" fmla="val 5814"/>
                </a:avLst>
              </a:prstGeom>
              <a:solidFill>
                <a:srgbClr val="F2F0F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010" name="Rectangle 111"/>
              <p:cNvSpPr txBox="1"/>
              <p:nvPr/>
            </p:nvSpPr>
            <p:spPr>
              <a:xfrm>
                <a:off x="2744265" y="964989"/>
                <a:ext cx="409804" cy="197878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9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16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23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30</a:t>
                </a:r>
              </a:p>
            </p:txBody>
          </p:sp>
          <p:sp>
            <p:nvSpPr>
              <p:cNvPr id="1011" name="Rectangle 111"/>
              <p:cNvSpPr txBox="1"/>
              <p:nvPr/>
            </p:nvSpPr>
            <p:spPr>
              <a:xfrm>
                <a:off x="145897" y="1293070"/>
                <a:ext cx="409804" cy="197878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3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10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17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24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31</a:t>
                </a:r>
              </a:p>
            </p:txBody>
          </p:sp>
          <p:sp>
            <p:nvSpPr>
              <p:cNvPr id="1012" name="Rectangle 111"/>
              <p:cNvSpPr txBox="1"/>
              <p:nvPr/>
            </p:nvSpPr>
            <p:spPr>
              <a:xfrm>
                <a:off x="577697" y="1293070"/>
                <a:ext cx="409804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4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11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18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25</a:t>
                </a:r>
              </a:p>
            </p:txBody>
          </p:sp>
          <p:sp>
            <p:nvSpPr>
              <p:cNvPr id="1013" name="Rectangle 111"/>
              <p:cNvSpPr txBox="1"/>
              <p:nvPr/>
            </p:nvSpPr>
            <p:spPr>
              <a:xfrm>
                <a:off x="1028547" y="1293070"/>
                <a:ext cx="409804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5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12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19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26</a:t>
                </a:r>
              </a:p>
            </p:txBody>
          </p:sp>
          <p:sp>
            <p:nvSpPr>
              <p:cNvPr id="1014" name="Rectangle 111"/>
              <p:cNvSpPr txBox="1"/>
              <p:nvPr/>
            </p:nvSpPr>
            <p:spPr>
              <a:xfrm>
                <a:off x="1453998" y="1293070"/>
                <a:ext cx="409804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6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12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20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27</a:t>
                </a:r>
              </a:p>
            </p:txBody>
          </p:sp>
          <p:sp>
            <p:nvSpPr>
              <p:cNvPr id="1015" name="Rectangle 111"/>
              <p:cNvSpPr txBox="1"/>
              <p:nvPr/>
            </p:nvSpPr>
            <p:spPr>
              <a:xfrm>
                <a:off x="1904847" y="1293070"/>
                <a:ext cx="409804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7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14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21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28</a:t>
                </a:r>
              </a:p>
            </p:txBody>
          </p:sp>
          <p:sp>
            <p:nvSpPr>
              <p:cNvPr id="1016" name="Rectangle 111"/>
              <p:cNvSpPr txBox="1"/>
              <p:nvPr/>
            </p:nvSpPr>
            <p:spPr>
              <a:xfrm>
                <a:off x="2330297" y="1293070"/>
                <a:ext cx="409804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8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15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22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29</a:t>
                </a:r>
              </a:p>
            </p:txBody>
          </p:sp>
          <p:sp>
            <p:nvSpPr>
              <p:cNvPr id="1017" name="Фигура"/>
              <p:cNvSpPr/>
              <p:nvPr/>
            </p:nvSpPr>
            <p:spPr>
              <a:xfrm>
                <a:off x="0" y="0"/>
                <a:ext cx="3276601" cy="8409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20" y="0"/>
                    </a:moveTo>
                    <a:cubicBezTo>
                      <a:pt x="1368" y="0"/>
                      <a:pt x="1088" y="3"/>
                      <a:pt x="793" y="367"/>
                    </a:cubicBezTo>
                    <a:cubicBezTo>
                      <a:pt x="468" y="828"/>
                      <a:pt x="212" y="1823"/>
                      <a:pt x="94" y="3089"/>
                    </a:cubicBezTo>
                    <a:cubicBezTo>
                      <a:pt x="0" y="4245"/>
                      <a:pt x="0" y="5338"/>
                      <a:pt x="0" y="7482"/>
                    </a:cubicBez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7513"/>
                    </a:lnTo>
                    <a:cubicBezTo>
                      <a:pt x="21600" y="5335"/>
                      <a:pt x="21600" y="4245"/>
                      <a:pt x="21506" y="3089"/>
                    </a:cubicBezTo>
                    <a:cubicBezTo>
                      <a:pt x="21388" y="1823"/>
                      <a:pt x="21132" y="828"/>
                      <a:pt x="20807" y="367"/>
                    </a:cubicBezTo>
                    <a:cubicBezTo>
                      <a:pt x="20510" y="0"/>
                      <a:pt x="20230" y="0"/>
                      <a:pt x="19680" y="0"/>
                    </a:cubicBezTo>
                    <a:lnTo>
                      <a:pt x="1928" y="0"/>
                    </a:lnTo>
                    <a:lnTo>
                      <a:pt x="192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020" name="Rectangle 111"/>
              <p:cNvSpPr txBox="1"/>
              <p:nvPr/>
            </p:nvSpPr>
            <p:spPr>
              <a:xfrm>
                <a:off x="809052" y="99286"/>
                <a:ext cx="1668790" cy="5486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10000"/>
                  </a:lnSpc>
                  <a:defRPr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/>
                  <a:t>Août</a:t>
                </a:r>
                <a:endParaRPr dirty="0"/>
              </a:p>
            </p:txBody>
          </p:sp>
        </p:grpSp>
        <p:grpSp>
          <p:nvGrpSpPr>
            <p:cNvPr id="1046" name="Группа"/>
            <p:cNvGrpSpPr/>
            <p:nvPr/>
          </p:nvGrpSpPr>
          <p:grpSpPr>
            <a:xfrm>
              <a:off x="7136842" y="6396134"/>
              <a:ext cx="3276602" cy="3373637"/>
              <a:chOff x="0" y="0"/>
              <a:chExt cx="3276601" cy="3373636"/>
            </a:xfrm>
          </p:grpSpPr>
          <p:sp>
            <p:nvSpPr>
              <p:cNvPr id="1028" name="Закругленный прямоугольник"/>
              <p:cNvSpPr/>
              <p:nvPr/>
            </p:nvSpPr>
            <p:spPr>
              <a:xfrm>
                <a:off x="0" y="0"/>
                <a:ext cx="3276468" cy="3373636"/>
              </a:xfrm>
              <a:prstGeom prst="roundRect">
                <a:avLst>
                  <a:gd name="adj" fmla="val 5814"/>
                </a:avLst>
              </a:prstGeom>
              <a:solidFill>
                <a:srgbClr val="F2F0F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029" name="Rectangle 111"/>
              <p:cNvSpPr txBox="1"/>
              <p:nvPr/>
            </p:nvSpPr>
            <p:spPr>
              <a:xfrm>
                <a:off x="2724478" y="965350"/>
                <a:ext cx="409804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 dirty="0"/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6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13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20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27</a:t>
                </a:r>
              </a:p>
            </p:txBody>
          </p:sp>
          <p:sp>
            <p:nvSpPr>
              <p:cNvPr id="1030" name="Rectangle 111"/>
              <p:cNvSpPr txBox="1"/>
              <p:nvPr/>
            </p:nvSpPr>
            <p:spPr>
              <a:xfrm>
                <a:off x="164947" y="1293070"/>
                <a:ext cx="409804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7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14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21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28</a:t>
                </a:r>
              </a:p>
            </p:txBody>
          </p:sp>
          <p:sp>
            <p:nvSpPr>
              <p:cNvPr id="1031" name="Rectangle 111"/>
              <p:cNvSpPr txBox="1"/>
              <p:nvPr/>
            </p:nvSpPr>
            <p:spPr>
              <a:xfrm>
                <a:off x="596747" y="1293070"/>
                <a:ext cx="409804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8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15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22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29</a:t>
                </a:r>
              </a:p>
            </p:txBody>
          </p:sp>
          <p:sp>
            <p:nvSpPr>
              <p:cNvPr id="1032" name="Rectangle 111"/>
              <p:cNvSpPr txBox="1"/>
              <p:nvPr/>
            </p:nvSpPr>
            <p:spPr>
              <a:xfrm>
                <a:off x="1047597" y="1293070"/>
                <a:ext cx="409804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9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16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23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30</a:t>
                </a:r>
              </a:p>
            </p:txBody>
          </p:sp>
          <p:sp>
            <p:nvSpPr>
              <p:cNvPr id="1033" name="Rectangle 111"/>
              <p:cNvSpPr txBox="1"/>
              <p:nvPr/>
            </p:nvSpPr>
            <p:spPr>
              <a:xfrm>
                <a:off x="1473048" y="1293070"/>
                <a:ext cx="409804" cy="132262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3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10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17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24</a:t>
                </a:r>
              </a:p>
            </p:txBody>
          </p:sp>
          <p:sp>
            <p:nvSpPr>
              <p:cNvPr id="1034" name="Rectangle 111"/>
              <p:cNvSpPr txBox="1"/>
              <p:nvPr/>
            </p:nvSpPr>
            <p:spPr>
              <a:xfrm>
                <a:off x="1923897" y="1293070"/>
                <a:ext cx="409804" cy="132262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4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11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18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25</a:t>
                </a:r>
              </a:p>
            </p:txBody>
          </p:sp>
          <p:sp>
            <p:nvSpPr>
              <p:cNvPr id="1035" name="Rectangle 111"/>
              <p:cNvSpPr txBox="1"/>
              <p:nvPr/>
            </p:nvSpPr>
            <p:spPr>
              <a:xfrm>
                <a:off x="2349347" y="1293070"/>
                <a:ext cx="409804" cy="132262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5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12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19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26</a:t>
                </a:r>
              </a:p>
            </p:txBody>
          </p:sp>
          <p:sp>
            <p:nvSpPr>
              <p:cNvPr id="1036" name="Фигура"/>
              <p:cNvSpPr/>
              <p:nvPr/>
            </p:nvSpPr>
            <p:spPr>
              <a:xfrm>
                <a:off x="0" y="0"/>
                <a:ext cx="3276601" cy="8409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20" y="0"/>
                    </a:moveTo>
                    <a:cubicBezTo>
                      <a:pt x="1368" y="0"/>
                      <a:pt x="1088" y="3"/>
                      <a:pt x="793" y="367"/>
                    </a:cubicBezTo>
                    <a:cubicBezTo>
                      <a:pt x="468" y="828"/>
                      <a:pt x="212" y="1823"/>
                      <a:pt x="94" y="3089"/>
                    </a:cubicBezTo>
                    <a:cubicBezTo>
                      <a:pt x="0" y="4245"/>
                      <a:pt x="0" y="5338"/>
                      <a:pt x="0" y="7482"/>
                    </a:cubicBez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7513"/>
                    </a:lnTo>
                    <a:cubicBezTo>
                      <a:pt x="21600" y="5335"/>
                      <a:pt x="21600" y="4245"/>
                      <a:pt x="21506" y="3089"/>
                    </a:cubicBezTo>
                    <a:cubicBezTo>
                      <a:pt x="21388" y="1823"/>
                      <a:pt x="21132" y="828"/>
                      <a:pt x="20807" y="367"/>
                    </a:cubicBezTo>
                    <a:cubicBezTo>
                      <a:pt x="20510" y="0"/>
                      <a:pt x="20230" y="0"/>
                      <a:pt x="19680" y="0"/>
                    </a:cubicBezTo>
                    <a:lnTo>
                      <a:pt x="1928" y="0"/>
                    </a:lnTo>
                    <a:lnTo>
                      <a:pt x="192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039" name="Rectangle 111"/>
              <p:cNvSpPr txBox="1"/>
              <p:nvPr/>
            </p:nvSpPr>
            <p:spPr>
              <a:xfrm>
                <a:off x="653199" y="99286"/>
                <a:ext cx="1980496" cy="5486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10000"/>
                  </a:lnSpc>
                  <a:defRPr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/>
                  <a:t>Septembre</a:t>
                </a:r>
                <a:endParaRPr dirty="0"/>
              </a:p>
            </p:txBody>
          </p:sp>
        </p:grpSp>
        <p:grpSp>
          <p:nvGrpSpPr>
            <p:cNvPr id="1065" name="Группа"/>
            <p:cNvGrpSpPr/>
            <p:nvPr/>
          </p:nvGrpSpPr>
          <p:grpSpPr>
            <a:xfrm>
              <a:off x="10687763" y="6396134"/>
              <a:ext cx="3276602" cy="3373637"/>
              <a:chOff x="0" y="0"/>
              <a:chExt cx="3276601" cy="3373636"/>
            </a:xfrm>
          </p:grpSpPr>
          <p:sp>
            <p:nvSpPr>
              <p:cNvPr id="1047" name="Закругленный прямоугольник"/>
              <p:cNvSpPr/>
              <p:nvPr/>
            </p:nvSpPr>
            <p:spPr>
              <a:xfrm>
                <a:off x="0" y="0"/>
                <a:ext cx="3276468" cy="3373636"/>
              </a:xfrm>
              <a:prstGeom prst="roundRect">
                <a:avLst>
                  <a:gd name="adj" fmla="val 5814"/>
                </a:avLst>
              </a:prstGeom>
              <a:solidFill>
                <a:srgbClr val="F2F0F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048" name="Rectangle 111"/>
              <p:cNvSpPr txBox="1"/>
              <p:nvPr/>
            </p:nvSpPr>
            <p:spPr>
              <a:xfrm>
                <a:off x="2763315" y="944936"/>
                <a:ext cx="409804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 dirty="0"/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4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11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18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25</a:t>
                </a:r>
              </a:p>
            </p:txBody>
          </p:sp>
          <p:sp>
            <p:nvSpPr>
              <p:cNvPr id="1049" name="Rectangle 111"/>
              <p:cNvSpPr txBox="1"/>
              <p:nvPr/>
            </p:nvSpPr>
            <p:spPr>
              <a:xfrm>
                <a:off x="145897" y="1293070"/>
                <a:ext cx="409804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5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12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19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26</a:t>
                </a:r>
              </a:p>
            </p:txBody>
          </p:sp>
          <p:sp>
            <p:nvSpPr>
              <p:cNvPr id="1050" name="Rectangle 111"/>
              <p:cNvSpPr txBox="1"/>
              <p:nvPr/>
            </p:nvSpPr>
            <p:spPr>
              <a:xfrm>
                <a:off x="577696" y="1293070"/>
                <a:ext cx="409804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6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13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20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27</a:t>
                </a:r>
              </a:p>
            </p:txBody>
          </p:sp>
          <p:sp>
            <p:nvSpPr>
              <p:cNvPr id="1051" name="Rectangle 111"/>
              <p:cNvSpPr txBox="1"/>
              <p:nvPr/>
            </p:nvSpPr>
            <p:spPr>
              <a:xfrm>
                <a:off x="1028546" y="1293070"/>
                <a:ext cx="409804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7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14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21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28</a:t>
                </a:r>
              </a:p>
            </p:txBody>
          </p:sp>
          <p:sp>
            <p:nvSpPr>
              <p:cNvPr id="1052" name="Rectangle 111"/>
              <p:cNvSpPr txBox="1"/>
              <p:nvPr/>
            </p:nvSpPr>
            <p:spPr>
              <a:xfrm>
                <a:off x="1453997" y="1293070"/>
                <a:ext cx="409804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8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15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22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29</a:t>
                </a:r>
              </a:p>
            </p:txBody>
          </p:sp>
          <p:sp>
            <p:nvSpPr>
              <p:cNvPr id="1053" name="Rectangle 111"/>
              <p:cNvSpPr txBox="1"/>
              <p:nvPr/>
            </p:nvSpPr>
            <p:spPr>
              <a:xfrm>
                <a:off x="1904846" y="1293070"/>
                <a:ext cx="409804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9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16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23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30</a:t>
                </a:r>
              </a:p>
            </p:txBody>
          </p:sp>
          <p:sp>
            <p:nvSpPr>
              <p:cNvPr id="1054" name="Rectangle 111"/>
              <p:cNvSpPr txBox="1"/>
              <p:nvPr/>
            </p:nvSpPr>
            <p:spPr>
              <a:xfrm>
                <a:off x="2330296" y="1293070"/>
                <a:ext cx="409804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3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10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17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24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31</a:t>
                </a:r>
              </a:p>
            </p:txBody>
          </p:sp>
          <p:sp>
            <p:nvSpPr>
              <p:cNvPr id="1055" name="Фигура"/>
              <p:cNvSpPr/>
              <p:nvPr/>
            </p:nvSpPr>
            <p:spPr>
              <a:xfrm>
                <a:off x="0" y="0"/>
                <a:ext cx="3276601" cy="8409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20" y="0"/>
                    </a:moveTo>
                    <a:cubicBezTo>
                      <a:pt x="1368" y="0"/>
                      <a:pt x="1088" y="3"/>
                      <a:pt x="793" y="367"/>
                    </a:cubicBezTo>
                    <a:cubicBezTo>
                      <a:pt x="468" y="828"/>
                      <a:pt x="212" y="1823"/>
                      <a:pt x="94" y="3089"/>
                    </a:cubicBezTo>
                    <a:cubicBezTo>
                      <a:pt x="0" y="4245"/>
                      <a:pt x="0" y="5338"/>
                      <a:pt x="0" y="7482"/>
                    </a:cubicBez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7513"/>
                    </a:lnTo>
                    <a:cubicBezTo>
                      <a:pt x="21600" y="5335"/>
                      <a:pt x="21600" y="4245"/>
                      <a:pt x="21506" y="3089"/>
                    </a:cubicBezTo>
                    <a:cubicBezTo>
                      <a:pt x="21388" y="1823"/>
                      <a:pt x="21132" y="828"/>
                      <a:pt x="20807" y="367"/>
                    </a:cubicBezTo>
                    <a:cubicBezTo>
                      <a:pt x="20510" y="0"/>
                      <a:pt x="20230" y="0"/>
                      <a:pt x="19680" y="0"/>
                    </a:cubicBezTo>
                    <a:lnTo>
                      <a:pt x="1928" y="0"/>
                    </a:lnTo>
                    <a:lnTo>
                      <a:pt x="192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058" name="Rectangle 111"/>
              <p:cNvSpPr txBox="1"/>
              <p:nvPr/>
            </p:nvSpPr>
            <p:spPr>
              <a:xfrm>
                <a:off x="653198" y="99286"/>
                <a:ext cx="1980497" cy="5486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10000"/>
                  </a:lnSpc>
                  <a:defRPr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/>
                  <a:t>Octobre</a:t>
                </a:r>
                <a:endParaRPr dirty="0"/>
              </a:p>
            </p:txBody>
          </p:sp>
        </p:grpSp>
        <p:grpSp>
          <p:nvGrpSpPr>
            <p:cNvPr id="1084" name="Группа"/>
            <p:cNvGrpSpPr/>
            <p:nvPr/>
          </p:nvGrpSpPr>
          <p:grpSpPr>
            <a:xfrm>
              <a:off x="14238684" y="6396134"/>
              <a:ext cx="3276602" cy="3373637"/>
              <a:chOff x="0" y="0"/>
              <a:chExt cx="3276601" cy="3373636"/>
            </a:xfrm>
          </p:grpSpPr>
          <p:sp>
            <p:nvSpPr>
              <p:cNvPr id="1066" name="Закругленный прямоугольник"/>
              <p:cNvSpPr/>
              <p:nvPr/>
            </p:nvSpPr>
            <p:spPr>
              <a:xfrm>
                <a:off x="0" y="0"/>
                <a:ext cx="3276468" cy="3373636"/>
              </a:xfrm>
              <a:prstGeom prst="roundRect">
                <a:avLst>
                  <a:gd name="adj" fmla="val 5814"/>
                </a:avLst>
              </a:prstGeom>
              <a:solidFill>
                <a:srgbClr val="F2F0F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067" name="Rectangle 111"/>
              <p:cNvSpPr txBox="1"/>
              <p:nvPr/>
            </p:nvSpPr>
            <p:spPr>
              <a:xfrm>
                <a:off x="2761504" y="1251100"/>
                <a:ext cx="409803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1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8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15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22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29</a:t>
                </a:r>
              </a:p>
            </p:txBody>
          </p:sp>
          <p:sp>
            <p:nvSpPr>
              <p:cNvPr id="1068" name="Rectangle 111"/>
              <p:cNvSpPr txBox="1"/>
              <p:nvPr/>
            </p:nvSpPr>
            <p:spPr>
              <a:xfrm>
                <a:off x="107798" y="1578820"/>
                <a:ext cx="409803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9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16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23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30</a:t>
                </a:r>
              </a:p>
            </p:txBody>
          </p:sp>
          <p:sp>
            <p:nvSpPr>
              <p:cNvPr id="1069" name="Rectangle 111"/>
              <p:cNvSpPr txBox="1"/>
              <p:nvPr/>
            </p:nvSpPr>
            <p:spPr>
              <a:xfrm>
                <a:off x="539598" y="1578820"/>
                <a:ext cx="409803" cy="132262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3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10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17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24</a:t>
                </a:r>
              </a:p>
            </p:txBody>
          </p:sp>
          <p:sp>
            <p:nvSpPr>
              <p:cNvPr id="1070" name="Rectangle 111"/>
              <p:cNvSpPr txBox="1"/>
              <p:nvPr/>
            </p:nvSpPr>
            <p:spPr>
              <a:xfrm>
                <a:off x="990448" y="1578820"/>
                <a:ext cx="409803" cy="132262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4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11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18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25</a:t>
                </a:r>
              </a:p>
            </p:txBody>
          </p:sp>
          <p:sp>
            <p:nvSpPr>
              <p:cNvPr id="1071" name="Rectangle 111"/>
              <p:cNvSpPr txBox="1"/>
              <p:nvPr/>
            </p:nvSpPr>
            <p:spPr>
              <a:xfrm>
                <a:off x="1415899" y="1578820"/>
                <a:ext cx="409803" cy="132262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5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12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19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26</a:t>
                </a:r>
              </a:p>
            </p:txBody>
          </p:sp>
          <p:sp>
            <p:nvSpPr>
              <p:cNvPr id="1072" name="Rectangle 111"/>
              <p:cNvSpPr txBox="1"/>
              <p:nvPr/>
            </p:nvSpPr>
            <p:spPr>
              <a:xfrm>
                <a:off x="1866747" y="1578820"/>
                <a:ext cx="409803" cy="132262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6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13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20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27</a:t>
                </a:r>
              </a:p>
            </p:txBody>
          </p:sp>
          <p:sp>
            <p:nvSpPr>
              <p:cNvPr id="1073" name="Rectangle 111"/>
              <p:cNvSpPr txBox="1"/>
              <p:nvPr/>
            </p:nvSpPr>
            <p:spPr>
              <a:xfrm>
                <a:off x="2292198" y="1578820"/>
                <a:ext cx="409803" cy="132262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7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14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21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28</a:t>
                </a:r>
              </a:p>
            </p:txBody>
          </p:sp>
          <p:sp>
            <p:nvSpPr>
              <p:cNvPr id="1074" name="Фигура"/>
              <p:cNvSpPr/>
              <p:nvPr/>
            </p:nvSpPr>
            <p:spPr>
              <a:xfrm>
                <a:off x="0" y="0"/>
                <a:ext cx="3276601" cy="8409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20" y="0"/>
                    </a:moveTo>
                    <a:cubicBezTo>
                      <a:pt x="1368" y="0"/>
                      <a:pt x="1088" y="3"/>
                      <a:pt x="793" y="367"/>
                    </a:cubicBezTo>
                    <a:cubicBezTo>
                      <a:pt x="468" y="828"/>
                      <a:pt x="212" y="1823"/>
                      <a:pt x="94" y="3089"/>
                    </a:cubicBezTo>
                    <a:cubicBezTo>
                      <a:pt x="0" y="4245"/>
                      <a:pt x="0" y="5338"/>
                      <a:pt x="0" y="7482"/>
                    </a:cubicBez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7513"/>
                    </a:lnTo>
                    <a:cubicBezTo>
                      <a:pt x="21600" y="5335"/>
                      <a:pt x="21600" y="4245"/>
                      <a:pt x="21506" y="3089"/>
                    </a:cubicBezTo>
                    <a:cubicBezTo>
                      <a:pt x="21388" y="1823"/>
                      <a:pt x="21132" y="828"/>
                      <a:pt x="20807" y="367"/>
                    </a:cubicBezTo>
                    <a:cubicBezTo>
                      <a:pt x="20510" y="0"/>
                      <a:pt x="20230" y="0"/>
                      <a:pt x="19680" y="0"/>
                    </a:cubicBezTo>
                    <a:lnTo>
                      <a:pt x="1928" y="0"/>
                    </a:lnTo>
                    <a:lnTo>
                      <a:pt x="1920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077" name="Rectangle 111"/>
              <p:cNvSpPr txBox="1"/>
              <p:nvPr/>
            </p:nvSpPr>
            <p:spPr>
              <a:xfrm>
                <a:off x="624623" y="99286"/>
                <a:ext cx="2037647" cy="5486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10000"/>
                  </a:lnSpc>
                  <a:defRPr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Novembre</a:t>
                </a:r>
                <a:endParaRPr dirty="0"/>
              </a:p>
            </p:txBody>
          </p:sp>
        </p:grpSp>
        <p:grpSp>
          <p:nvGrpSpPr>
            <p:cNvPr id="1103" name="Группа"/>
            <p:cNvGrpSpPr/>
            <p:nvPr/>
          </p:nvGrpSpPr>
          <p:grpSpPr>
            <a:xfrm>
              <a:off x="17789604" y="6396134"/>
              <a:ext cx="3276602" cy="3373637"/>
              <a:chOff x="0" y="0"/>
              <a:chExt cx="3276601" cy="3373636"/>
            </a:xfrm>
          </p:grpSpPr>
          <p:sp>
            <p:nvSpPr>
              <p:cNvPr id="1085" name="Закругленный прямоугольник"/>
              <p:cNvSpPr/>
              <p:nvPr/>
            </p:nvSpPr>
            <p:spPr>
              <a:xfrm>
                <a:off x="0" y="0"/>
                <a:ext cx="3276468" cy="3373636"/>
              </a:xfrm>
              <a:prstGeom prst="roundRect">
                <a:avLst>
                  <a:gd name="adj" fmla="val 5814"/>
                </a:avLst>
              </a:prstGeom>
              <a:solidFill>
                <a:srgbClr val="F2F0F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086" name="Rectangle 111"/>
              <p:cNvSpPr txBox="1"/>
              <p:nvPr/>
            </p:nvSpPr>
            <p:spPr>
              <a:xfrm>
                <a:off x="2786294" y="947579"/>
                <a:ext cx="409803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 dirty="0"/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6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13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20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dirty="0"/>
                  <a:t>27</a:t>
                </a:r>
              </a:p>
            </p:txBody>
          </p:sp>
          <p:sp>
            <p:nvSpPr>
              <p:cNvPr id="1087" name="Rectangle 111"/>
              <p:cNvSpPr txBox="1"/>
              <p:nvPr/>
            </p:nvSpPr>
            <p:spPr>
              <a:xfrm>
                <a:off x="145898" y="1293070"/>
                <a:ext cx="409803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7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14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21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28</a:t>
                </a:r>
              </a:p>
            </p:txBody>
          </p:sp>
          <p:sp>
            <p:nvSpPr>
              <p:cNvPr id="1088" name="Rectangle 111"/>
              <p:cNvSpPr txBox="1"/>
              <p:nvPr/>
            </p:nvSpPr>
            <p:spPr>
              <a:xfrm>
                <a:off x="577698" y="1293070"/>
                <a:ext cx="409803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8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15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22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29</a:t>
                </a:r>
              </a:p>
            </p:txBody>
          </p:sp>
          <p:sp>
            <p:nvSpPr>
              <p:cNvPr id="1089" name="Rectangle 111"/>
              <p:cNvSpPr txBox="1"/>
              <p:nvPr/>
            </p:nvSpPr>
            <p:spPr>
              <a:xfrm>
                <a:off x="1028548" y="1293070"/>
                <a:ext cx="409803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9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16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23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30</a:t>
                </a:r>
              </a:p>
            </p:txBody>
          </p:sp>
          <p:sp>
            <p:nvSpPr>
              <p:cNvPr id="1090" name="Rectangle 111"/>
              <p:cNvSpPr txBox="1"/>
              <p:nvPr/>
            </p:nvSpPr>
            <p:spPr>
              <a:xfrm>
                <a:off x="1453999" y="1293070"/>
                <a:ext cx="409803" cy="1650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3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10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17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24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31</a:t>
                </a:r>
              </a:p>
            </p:txBody>
          </p:sp>
          <p:sp>
            <p:nvSpPr>
              <p:cNvPr id="1091" name="Rectangle 111"/>
              <p:cNvSpPr txBox="1"/>
              <p:nvPr/>
            </p:nvSpPr>
            <p:spPr>
              <a:xfrm>
                <a:off x="1904848" y="1293070"/>
                <a:ext cx="409803" cy="132262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4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11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18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25</a:t>
                </a:r>
              </a:p>
            </p:txBody>
          </p:sp>
          <p:sp>
            <p:nvSpPr>
              <p:cNvPr id="1092" name="Rectangle 111"/>
              <p:cNvSpPr txBox="1"/>
              <p:nvPr/>
            </p:nvSpPr>
            <p:spPr>
              <a:xfrm>
                <a:off x="2330298" y="1293070"/>
                <a:ext cx="409803" cy="132262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5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12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19</a:t>
                </a:r>
              </a:p>
              <a:p>
                <a:pPr>
                  <a:lnSpc>
                    <a:spcPct val="130000"/>
                  </a:lnSpc>
                  <a:defRPr sz="1700" b="0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26</a:t>
                </a:r>
              </a:p>
            </p:txBody>
          </p:sp>
          <p:sp>
            <p:nvSpPr>
              <p:cNvPr id="1093" name="Фигура"/>
              <p:cNvSpPr/>
              <p:nvPr/>
            </p:nvSpPr>
            <p:spPr>
              <a:xfrm>
                <a:off x="0" y="0"/>
                <a:ext cx="3276601" cy="8409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20" y="0"/>
                    </a:moveTo>
                    <a:cubicBezTo>
                      <a:pt x="1368" y="0"/>
                      <a:pt x="1088" y="3"/>
                      <a:pt x="793" y="367"/>
                    </a:cubicBezTo>
                    <a:cubicBezTo>
                      <a:pt x="468" y="828"/>
                      <a:pt x="212" y="1823"/>
                      <a:pt x="94" y="3089"/>
                    </a:cubicBezTo>
                    <a:cubicBezTo>
                      <a:pt x="0" y="4245"/>
                      <a:pt x="0" y="5338"/>
                      <a:pt x="0" y="7482"/>
                    </a:cubicBez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7513"/>
                    </a:lnTo>
                    <a:cubicBezTo>
                      <a:pt x="21600" y="5335"/>
                      <a:pt x="21600" y="4245"/>
                      <a:pt x="21506" y="3089"/>
                    </a:cubicBezTo>
                    <a:cubicBezTo>
                      <a:pt x="21388" y="1823"/>
                      <a:pt x="21132" y="828"/>
                      <a:pt x="20807" y="367"/>
                    </a:cubicBezTo>
                    <a:cubicBezTo>
                      <a:pt x="20510" y="0"/>
                      <a:pt x="20230" y="0"/>
                      <a:pt x="19680" y="0"/>
                    </a:cubicBezTo>
                    <a:lnTo>
                      <a:pt x="1928" y="0"/>
                    </a:lnTo>
                    <a:lnTo>
                      <a:pt x="1920" y="0"/>
                    </a:lnTo>
                    <a:close/>
                  </a:path>
                </a:pathLst>
              </a:custGeom>
              <a:solidFill>
                <a:schemeClr val="tx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096" name="Rectangle 111"/>
              <p:cNvSpPr txBox="1"/>
              <p:nvPr/>
            </p:nvSpPr>
            <p:spPr>
              <a:xfrm>
                <a:off x="653200" y="99286"/>
                <a:ext cx="1980496" cy="5486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10000"/>
                  </a:lnSpc>
                  <a:defRPr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Décembre</a:t>
                </a:r>
                <a:endParaRPr dirty="0"/>
              </a:p>
            </p:txBody>
          </p:sp>
        </p:grpSp>
      </p:grpSp>
      <p:sp>
        <p:nvSpPr>
          <p:cNvPr id="242" name="Прямоугольник">
            <a:extLst>
              <a:ext uri="{FF2B5EF4-FFF2-40B4-BE49-F238E27FC236}">
                <a16:creationId xmlns:a16="http://schemas.microsoft.com/office/drawing/2014/main" id="{FB22D203-3B76-412C-848C-036C73956E95}"/>
              </a:ext>
            </a:extLst>
          </p:cNvPr>
          <p:cNvSpPr/>
          <p:nvPr/>
        </p:nvSpPr>
        <p:spPr>
          <a:xfrm>
            <a:off x="5214687" y="4756015"/>
            <a:ext cx="3276601" cy="398116"/>
          </a:xfrm>
          <a:prstGeom prst="rect">
            <a:avLst/>
          </a:prstGeom>
          <a:solidFill>
            <a:srgbClr val="DBD9DD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43" name="Rectangle 111">
            <a:extLst>
              <a:ext uri="{FF2B5EF4-FFF2-40B4-BE49-F238E27FC236}">
                <a16:creationId xmlns:a16="http://schemas.microsoft.com/office/drawing/2014/main" id="{9CCE150C-2084-441B-A734-81E0B86D9016}"/>
              </a:ext>
            </a:extLst>
          </p:cNvPr>
          <p:cNvSpPr txBox="1"/>
          <p:nvPr/>
        </p:nvSpPr>
        <p:spPr>
          <a:xfrm>
            <a:off x="5457716" y="4753571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L</a:t>
            </a:r>
            <a:endParaRPr dirty="0"/>
          </a:p>
        </p:txBody>
      </p:sp>
      <p:sp>
        <p:nvSpPr>
          <p:cNvPr id="244" name="Rectangle 111">
            <a:extLst>
              <a:ext uri="{FF2B5EF4-FFF2-40B4-BE49-F238E27FC236}">
                <a16:creationId xmlns:a16="http://schemas.microsoft.com/office/drawing/2014/main" id="{D8648527-B39F-4301-8D48-1C38916CB937}"/>
              </a:ext>
            </a:extLst>
          </p:cNvPr>
          <p:cNvSpPr txBox="1"/>
          <p:nvPr/>
        </p:nvSpPr>
        <p:spPr>
          <a:xfrm>
            <a:off x="5883301" y="4756098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dirty="0"/>
              <a:t>M</a:t>
            </a:r>
          </a:p>
        </p:txBody>
      </p:sp>
      <p:sp>
        <p:nvSpPr>
          <p:cNvPr id="245" name="Rectangle 111">
            <a:extLst>
              <a:ext uri="{FF2B5EF4-FFF2-40B4-BE49-F238E27FC236}">
                <a16:creationId xmlns:a16="http://schemas.microsoft.com/office/drawing/2014/main" id="{BB31DAF9-6344-4BC7-8DE7-744EBAB29F78}"/>
              </a:ext>
            </a:extLst>
          </p:cNvPr>
          <p:cNvSpPr txBox="1"/>
          <p:nvPr/>
        </p:nvSpPr>
        <p:spPr>
          <a:xfrm>
            <a:off x="6319335" y="4756098"/>
            <a:ext cx="270401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M</a:t>
            </a:r>
            <a:endParaRPr dirty="0"/>
          </a:p>
        </p:txBody>
      </p:sp>
      <p:sp>
        <p:nvSpPr>
          <p:cNvPr id="246" name="Rectangle 111">
            <a:extLst>
              <a:ext uri="{FF2B5EF4-FFF2-40B4-BE49-F238E27FC236}">
                <a16:creationId xmlns:a16="http://schemas.microsoft.com/office/drawing/2014/main" id="{EAAF285A-FE6F-4055-9E44-880415B048FA}"/>
              </a:ext>
            </a:extLst>
          </p:cNvPr>
          <p:cNvSpPr txBox="1"/>
          <p:nvPr/>
        </p:nvSpPr>
        <p:spPr>
          <a:xfrm>
            <a:off x="6755368" y="4756098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J</a:t>
            </a:r>
            <a:endParaRPr dirty="0"/>
          </a:p>
        </p:txBody>
      </p:sp>
      <p:sp>
        <p:nvSpPr>
          <p:cNvPr id="247" name="Rectangle 111">
            <a:extLst>
              <a:ext uri="{FF2B5EF4-FFF2-40B4-BE49-F238E27FC236}">
                <a16:creationId xmlns:a16="http://schemas.microsoft.com/office/drawing/2014/main" id="{7E540993-128F-440D-998F-B6EC2E7817E0}"/>
              </a:ext>
            </a:extLst>
          </p:cNvPr>
          <p:cNvSpPr txBox="1"/>
          <p:nvPr/>
        </p:nvSpPr>
        <p:spPr>
          <a:xfrm>
            <a:off x="7191402" y="4756098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V</a:t>
            </a:r>
            <a:endParaRPr dirty="0"/>
          </a:p>
        </p:txBody>
      </p:sp>
      <p:sp>
        <p:nvSpPr>
          <p:cNvPr id="248" name="Rectangle 111">
            <a:extLst>
              <a:ext uri="{FF2B5EF4-FFF2-40B4-BE49-F238E27FC236}">
                <a16:creationId xmlns:a16="http://schemas.microsoft.com/office/drawing/2014/main" id="{8B562BC7-4CF3-4D75-8676-A6CB1AF8E56E}"/>
              </a:ext>
            </a:extLst>
          </p:cNvPr>
          <p:cNvSpPr txBox="1"/>
          <p:nvPr/>
        </p:nvSpPr>
        <p:spPr>
          <a:xfrm>
            <a:off x="7627436" y="4756098"/>
            <a:ext cx="270401" cy="3994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S</a:t>
            </a:r>
            <a:endParaRPr dirty="0"/>
          </a:p>
        </p:txBody>
      </p:sp>
      <p:sp>
        <p:nvSpPr>
          <p:cNvPr id="249" name="Rectangle 111">
            <a:extLst>
              <a:ext uri="{FF2B5EF4-FFF2-40B4-BE49-F238E27FC236}">
                <a16:creationId xmlns:a16="http://schemas.microsoft.com/office/drawing/2014/main" id="{C7BDFB7F-BFB4-48D0-8FE1-94CCC1E1AE2D}"/>
              </a:ext>
            </a:extLst>
          </p:cNvPr>
          <p:cNvSpPr txBox="1"/>
          <p:nvPr/>
        </p:nvSpPr>
        <p:spPr>
          <a:xfrm>
            <a:off x="8063469" y="4756098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D</a:t>
            </a:r>
            <a:endParaRPr dirty="0"/>
          </a:p>
        </p:txBody>
      </p:sp>
      <p:sp>
        <p:nvSpPr>
          <p:cNvPr id="250" name="Прямоугольник">
            <a:extLst>
              <a:ext uri="{FF2B5EF4-FFF2-40B4-BE49-F238E27FC236}">
                <a16:creationId xmlns:a16="http://schemas.microsoft.com/office/drawing/2014/main" id="{6F07CA7A-6D4F-4303-9F4E-C48B4643D2E1}"/>
              </a:ext>
            </a:extLst>
          </p:cNvPr>
          <p:cNvSpPr/>
          <p:nvPr/>
        </p:nvSpPr>
        <p:spPr>
          <a:xfrm>
            <a:off x="8768557" y="4746331"/>
            <a:ext cx="3276601" cy="398116"/>
          </a:xfrm>
          <a:prstGeom prst="rect">
            <a:avLst/>
          </a:prstGeom>
          <a:solidFill>
            <a:srgbClr val="DBD9DD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51" name="Rectangle 111">
            <a:extLst>
              <a:ext uri="{FF2B5EF4-FFF2-40B4-BE49-F238E27FC236}">
                <a16:creationId xmlns:a16="http://schemas.microsoft.com/office/drawing/2014/main" id="{7AE1F093-DA7C-4B22-A67A-CAF629D35973}"/>
              </a:ext>
            </a:extLst>
          </p:cNvPr>
          <p:cNvSpPr txBox="1"/>
          <p:nvPr/>
        </p:nvSpPr>
        <p:spPr>
          <a:xfrm>
            <a:off x="8981903" y="4754520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L</a:t>
            </a:r>
            <a:endParaRPr dirty="0"/>
          </a:p>
        </p:txBody>
      </p:sp>
      <p:sp>
        <p:nvSpPr>
          <p:cNvPr id="252" name="Rectangle 111">
            <a:extLst>
              <a:ext uri="{FF2B5EF4-FFF2-40B4-BE49-F238E27FC236}">
                <a16:creationId xmlns:a16="http://schemas.microsoft.com/office/drawing/2014/main" id="{354307A0-107E-406D-B514-1E9096FA626D}"/>
              </a:ext>
            </a:extLst>
          </p:cNvPr>
          <p:cNvSpPr txBox="1"/>
          <p:nvPr/>
        </p:nvSpPr>
        <p:spPr>
          <a:xfrm>
            <a:off x="9407488" y="4757047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dirty="0"/>
              <a:t>M</a:t>
            </a:r>
          </a:p>
        </p:txBody>
      </p:sp>
      <p:sp>
        <p:nvSpPr>
          <p:cNvPr id="253" name="Rectangle 111">
            <a:extLst>
              <a:ext uri="{FF2B5EF4-FFF2-40B4-BE49-F238E27FC236}">
                <a16:creationId xmlns:a16="http://schemas.microsoft.com/office/drawing/2014/main" id="{A57FBA8B-1476-4DDC-81D1-4EDD0F8CEE03}"/>
              </a:ext>
            </a:extLst>
          </p:cNvPr>
          <p:cNvSpPr txBox="1"/>
          <p:nvPr/>
        </p:nvSpPr>
        <p:spPr>
          <a:xfrm>
            <a:off x="9843522" y="4757047"/>
            <a:ext cx="270401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M</a:t>
            </a:r>
            <a:endParaRPr dirty="0"/>
          </a:p>
        </p:txBody>
      </p:sp>
      <p:sp>
        <p:nvSpPr>
          <p:cNvPr id="254" name="Rectangle 111">
            <a:extLst>
              <a:ext uri="{FF2B5EF4-FFF2-40B4-BE49-F238E27FC236}">
                <a16:creationId xmlns:a16="http://schemas.microsoft.com/office/drawing/2014/main" id="{1519FB80-BDC7-4116-9616-CBB580DED14E}"/>
              </a:ext>
            </a:extLst>
          </p:cNvPr>
          <p:cNvSpPr txBox="1"/>
          <p:nvPr/>
        </p:nvSpPr>
        <p:spPr>
          <a:xfrm>
            <a:off x="10279555" y="4757047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J</a:t>
            </a:r>
            <a:endParaRPr dirty="0"/>
          </a:p>
        </p:txBody>
      </p:sp>
      <p:sp>
        <p:nvSpPr>
          <p:cNvPr id="255" name="Rectangle 111">
            <a:extLst>
              <a:ext uri="{FF2B5EF4-FFF2-40B4-BE49-F238E27FC236}">
                <a16:creationId xmlns:a16="http://schemas.microsoft.com/office/drawing/2014/main" id="{CBF2955E-68F6-4123-AB14-FABCD0F503F3}"/>
              </a:ext>
            </a:extLst>
          </p:cNvPr>
          <p:cNvSpPr txBox="1"/>
          <p:nvPr/>
        </p:nvSpPr>
        <p:spPr>
          <a:xfrm>
            <a:off x="10715589" y="4757047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V</a:t>
            </a:r>
            <a:endParaRPr dirty="0"/>
          </a:p>
        </p:txBody>
      </p:sp>
      <p:sp>
        <p:nvSpPr>
          <p:cNvPr id="256" name="Rectangle 111">
            <a:extLst>
              <a:ext uri="{FF2B5EF4-FFF2-40B4-BE49-F238E27FC236}">
                <a16:creationId xmlns:a16="http://schemas.microsoft.com/office/drawing/2014/main" id="{0E56D20F-B053-4D1E-B3B6-256262F67AC0}"/>
              </a:ext>
            </a:extLst>
          </p:cNvPr>
          <p:cNvSpPr txBox="1"/>
          <p:nvPr/>
        </p:nvSpPr>
        <p:spPr>
          <a:xfrm>
            <a:off x="11151623" y="4757047"/>
            <a:ext cx="270401" cy="3994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S</a:t>
            </a:r>
            <a:endParaRPr dirty="0"/>
          </a:p>
        </p:txBody>
      </p:sp>
      <p:sp>
        <p:nvSpPr>
          <p:cNvPr id="257" name="Rectangle 111">
            <a:extLst>
              <a:ext uri="{FF2B5EF4-FFF2-40B4-BE49-F238E27FC236}">
                <a16:creationId xmlns:a16="http://schemas.microsoft.com/office/drawing/2014/main" id="{031A2E32-760F-4750-9204-A56C2BD4FD22}"/>
              </a:ext>
            </a:extLst>
          </p:cNvPr>
          <p:cNvSpPr txBox="1"/>
          <p:nvPr/>
        </p:nvSpPr>
        <p:spPr>
          <a:xfrm>
            <a:off x="11587656" y="4757047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D</a:t>
            </a:r>
            <a:endParaRPr dirty="0"/>
          </a:p>
        </p:txBody>
      </p:sp>
      <p:sp>
        <p:nvSpPr>
          <p:cNvPr id="258" name="Прямоугольник">
            <a:extLst>
              <a:ext uri="{FF2B5EF4-FFF2-40B4-BE49-F238E27FC236}">
                <a16:creationId xmlns:a16="http://schemas.microsoft.com/office/drawing/2014/main" id="{C40439B1-D986-4338-9C9B-947E55224260}"/>
              </a:ext>
            </a:extLst>
          </p:cNvPr>
          <p:cNvSpPr/>
          <p:nvPr/>
        </p:nvSpPr>
        <p:spPr>
          <a:xfrm>
            <a:off x="12320626" y="4748328"/>
            <a:ext cx="3276601" cy="398116"/>
          </a:xfrm>
          <a:prstGeom prst="rect">
            <a:avLst/>
          </a:prstGeom>
          <a:solidFill>
            <a:srgbClr val="DBD9DD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59" name="Rectangle 111">
            <a:extLst>
              <a:ext uri="{FF2B5EF4-FFF2-40B4-BE49-F238E27FC236}">
                <a16:creationId xmlns:a16="http://schemas.microsoft.com/office/drawing/2014/main" id="{07774E27-8829-4BBC-83BD-C073DBE7104E}"/>
              </a:ext>
            </a:extLst>
          </p:cNvPr>
          <p:cNvSpPr txBox="1"/>
          <p:nvPr/>
        </p:nvSpPr>
        <p:spPr>
          <a:xfrm>
            <a:off x="12533972" y="4756517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L</a:t>
            </a:r>
            <a:endParaRPr dirty="0"/>
          </a:p>
        </p:txBody>
      </p:sp>
      <p:sp>
        <p:nvSpPr>
          <p:cNvPr id="260" name="Rectangle 111">
            <a:extLst>
              <a:ext uri="{FF2B5EF4-FFF2-40B4-BE49-F238E27FC236}">
                <a16:creationId xmlns:a16="http://schemas.microsoft.com/office/drawing/2014/main" id="{6E1328CE-C152-4A19-BB9A-60E15C8799FE}"/>
              </a:ext>
            </a:extLst>
          </p:cNvPr>
          <p:cNvSpPr txBox="1"/>
          <p:nvPr/>
        </p:nvSpPr>
        <p:spPr>
          <a:xfrm>
            <a:off x="12959557" y="4759044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dirty="0"/>
              <a:t>M</a:t>
            </a:r>
          </a:p>
        </p:txBody>
      </p:sp>
      <p:sp>
        <p:nvSpPr>
          <p:cNvPr id="261" name="Rectangle 111">
            <a:extLst>
              <a:ext uri="{FF2B5EF4-FFF2-40B4-BE49-F238E27FC236}">
                <a16:creationId xmlns:a16="http://schemas.microsoft.com/office/drawing/2014/main" id="{C124BA95-BA44-47F4-A3F3-BE8C15E4C142}"/>
              </a:ext>
            </a:extLst>
          </p:cNvPr>
          <p:cNvSpPr txBox="1"/>
          <p:nvPr/>
        </p:nvSpPr>
        <p:spPr>
          <a:xfrm>
            <a:off x="13395591" y="4759044"/>
            <a:ext cx="270401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M</a:t>
            </a:r>
            <a:endParaRPr dirty="0"/>
          </a:p>
        </p:txBody>
      </p:sp>
      <p:sp>
        <p:nvSpPr>
          <p:cNvPr id="262" name="Rectangle 111">
            <a:extLst>
              <a:ext uri="{FF2B5EF4-FFF2-40B4-BE49-F238E27FC236}">
                <a16:creationId xmlns:a16="http://schemas.microsoft.com/office/drawing/2014/main" id="{CC916331-6977-4987-8023-8E7C4186A417}"/>
              </a:ext>
            </a:extLst>
          </p:cNvPr>
          <p:cNvSpPr txBox="1"/>
          <p:nvPr/>
        </p:nvSpPr>
        <p:spPr>
          <a:xfrm>
            <a:off x="13831624" y="4759044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J</a:t>
            </a:r>
            <a:endParaRPr dirty="0"/>
          </a:p>
        </p:txBody>
      </p:sp>
      <p:sp>
        <p:nvSpPr>
          <p:cNvPr id="263" name="Rectangle 111">
            <a:extLst>
              <a:ext uri="{FF2B5EF4-FFF2-40B4-BE49-F238E27FC236}">
                <a16:creationId xmlns:a16="http://schemas.microsoft.com/office/drawing/2014/main" id="{3E51054C-35D9-4EE7-80F8-15F2755189AA}"/>
              </a:ext>
            </a:extLst>
          </p:cNvPr>
          <p:cNvSpPr txBox="1"/>
          <p:nvPr/>
        </p:nvSpPr>
        <p:spPr>
          <a:xfrm>
            <a:off x="14267658" y="4759044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V</a:t>
            </a:r>
            <a:endParaRPr dirty="0"/>
          </a:p>
        </p:txBody>
      </p:sp>
      <p:sp>
        <p:nvSpPr>
          <p:cNvPr id="264" name="Rectangle 111">
            <a:extLst>
              <a:ext uri="{FF2B5EF4-FFF2-40B4-BE49-F238E27FC236}">
                <a16:creationId xmlns:a16="http://schemas.microsoft.com/office/drawing/2014/main" id="{74DFCDCD-2501-4C4B-BA74-C287EB79C7DC}"/>
              </a:ext>
            </a:extLst>
          </p:cNvPr>
          <p:cNvSpPr txBox="1"/>
          <p:nvPr/>
        </p:nvSpPr>
        <p:spPr>
          <a:xfrm>
            <a:off x="14703692" y="4759044"/>
            <a:ext cx="270401" cy="3994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S</a:t>
            </a:r>
            <a:endParaRPr dirty="0"/>
          </a:p>
        </p:txBody>
      </p:sp>
      <p:sp>
        <p:nvSpPr>
          <p:cNvPr id="265" name="Rectangle 111">
            <a:extLst>
              <a:ext uri="{FF2B5EF4-FFF2-40B4-BE49-F238E27FC236}">
                <a16:creationId xmlns:a16="http://schemas.microsoft.com/office/drawing/2014/main" id="{F1EF8D63-2764-44F5-B838-0FBC95AE0753}"/>
              </a:ext>
            </a:extLst>
          </p:cNvPr>
          <p:cNvSpPr txBox="1"/>
          <p:nvPr/>
        </p:nvSpPr>
        <p:spPr>
          <a:xfrm>
            <a:off x="15139725" y="4759044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D</a:t>
            </a:r>
            <a:endParaRPr dirty="0"/>
          </a:p>
        </p:txBody>
      </p:sp>
      <p:sp>
        <p:nvSpPr>
          <p:cNvPr id="266" name="Прямоугольник">
            <a:extLst>
              <a:ext uri="{FF2B5EF4-FFF2-40B4-BE49-F238E27FC236}">
                <a16:creationId xmlns:a16="http://schemas.microsoft.com/office/drawing/2014/main" id="{538727DC-6E54-45F0-BC0B-C98B2AF90800}"/>
              </a:ext>
            </a:extLst>
          </p:cNvPr>
          <p:cNvSpPr/>
          <p:nvPr/>
        </p:nvSpPr>
        <p:spPr>
          <a:xfrm>
            <a:off x="15866885" y="4735168"/>
            <a:ext cx="3276601" cy="398116"/>
          </a:xfrm>
          <a:prstGeom prst="rect">
            <a:avLst/>
          </a:prstGeom>
          <a:solidFill>
            <a:srgbClr val="DBD9DD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67" name="Rectangle 111">
            <a:extLst>
              <a:ext uri="{FF2B5EF4-FFF2-40B4-BE49-F238E27FC236}">
                <a16:creationId xmlns:a16="http://schemas.microsoft.com/office/drawing/2014/main" id="{8960F2F4-C451-443D-B627-2D55B9DC5465}"/>
              </a:ext>
            </a:extLst>
          </p:cNvPr>
          <p:cNvSpPr txBox="1"/>
          <p:nvPr/>
        </p:nvSpPr>
        <p:spPr>
          <a:xfrm>
            <a:off x="16080231" y="4743357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L</a:t>
            </a:r>
            <a:endParaRPr dirty="0"/>
          </a:p>
        </p:txBody>
      </p:sp>
      <p:sp>
        <p:nvSpPr>
          <p:cNvPr id="268" name="Rectangle 111">
            <a:extLst>
              <a:ext uri="{FF2B5EF4-FFF2-40B4-BE49-F238E27FC236}">
                <a16:creationId xmlns:a16="http://schemas.microsoft.com/office/drawing/2014/main" id="{46E5900A-3235-45B7-B500-08B321A2C47D}"/>
              </a:ext>
            </a:extLst>
          </p:cNvPr>
          <p:cNvSpPr txBox="1"/>
          <p:nvPr/>
        </p:nvSpPr>
        <p:spPr>
          <a:xfrm>
            <a:off x="16505816" y="4745884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dirty="0"/>
              <a:t>M</a:t>
            </a:r>
          </a:p>
        </p:txBody>
      </p:sp>
      <p:sp>
        <p:nvSpPr>
          <p:cNvPr id="269" name="Rectangle 111">
            <a:extLst>
              <a:ext uri="{FF2B5EF4-FFF2-40B4-BE49-F238E27FC236}">
                <a16:creationId xmlns:a16="http://schemas.microsoft.com/office/drawing/2014/main" id="{D7682EF7-3924-4D1F-A782-9EEC9294FDB6}"/>
              </a:ext>
            </a:extLst>
          </p:cNvPr>
          <p:cNvSpPr txBox="1"/>
          <p:nvPr/>
        </p:nvSpPr>
        <p:spPr>
          <a:xfrm>
            <a:off x="16941850" y="4745884"/>
            <a:ext cx="270401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M</a:t>
            </a:r>
            <a:endParaRPr dirty="0"/>
          </a:p>
        </p:txBody>
      </p:sp>
      <p:sp>
        <p:nvSpPr>
          <p:cNvPr id="270" name="Rectangle 111">
            <a:extLst>
              <a:ext uri="{FF2B5EF4-FFF2-40B4-BE49-F238E27FC236}">
                <a16:creationId xmlns:a16="http://schemas.microsoft.com/office/drawing/2014/main" id="{A83ACA2C-E14C-4201-82E6-8EFEE8618338}"/>
              </a:ext>
            </a:extLst>
          </p:cNvPr>
          <p:cNvSpPr txBox="1"/>
          <p:nvPr/>
        </p:nvSpPr>
        <p:spPr>
          <a:xfrm>
            <a:off x="17377883" y="4745884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J</a:t>
            </a:r>
            <a:endParaRPr dirty="0"/>
          </a:p>
        </p:txBody>
      </p:sp>
      <p:sp>
        <p:nvSpPr>
          <p:cNvPr id="271" name="Rectangle 111">
            <a:extLst>
              <a:ext uri="{FF2B5EF4-FFF2-40B4-BE49-F238E27FC236}">
                <a16:creationId xmlns:a16="http://schemas.microsoft.com/office/drawing/2014/main" id="{9965EF95-48E0-4907-8756-7D9E3F7E68DA}"/>
              </a:ext>
            </a:extLst>
          </p:cNvPr>
          <p:cNvSpPr txBox="1"/>
          <p:nvPr/>
        </p:nvSpPr>
        <p:spPr>
          <a:xfrm>
            <a:off x="17813917" y="4745884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V</a:t>
            </a:r>
            <a:endParaRPr dirty="0"/>
          </a:p>
        </p:txBody>
      </p:sp>
      <p:sp>
        <p:nvSpPr>
          <p:cNvPr id="272" name="Rectangle 111">
            <a:extLst>
              <a:ext uri="{FF2B5EF4-FFF2-40B4-BE49-F238E27FC236}">
                <a16:creationId xmlns:a16="http://schemas.microsoft.com/office/drawing/2014/main" id="{714D771B-23CB-4BDA-9F48-4805DCD29A7C}"/>
              </a:ext>
            </a:extLst>
          </p:cNvPr>
          <p:cNvSpPr txBox="1"/>
          <p:nvPr/>
        </p:nvSpPr>
        <p:spPr>
          <a:xfrm>
            <a:off x="18249951" y="4745884"/>
            <a:ext cx="270401" cy="3994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S</a:t>
            </a:r>
            <a:endParaRPr dirty="0"/>
          </a:p>
        </p:txBody>
      </p:sp>
      <p:sp>
        <p:nvSpPr>
          <p:cNvPr id="273" name="Rectangle 111">
            <a:extLst>
              <a:ext uri="{FF2B5EF4-FFF2-40B4-BE49-F238E27FC236}">
                <a16:creationId xmlns:a16="http://schemas.microsoft.com/office/drawing/2014/main" id="{ECCC78D0-826F-4130-8EC5-2493A2F86296}"/>
              </a:ext>
            </a:extLst>
          </p:cNvPr>
          <p:cNvSpPr txBox="1"/>
          <p:nvPr/>
        </p:nvSpPr>
        <p:spPr>
          <a:xfrm>
            <a:off x="18685984" y="4745884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D</a:t>
            </a:r>
            <a:endParaRPr dirty="0"/>
          </a:p>
        </p:txBody>
      </p:sp>
      <p:sp>
        <p:nvSpPr>
          <p:cNvPr id="274" name="Прямоугольник">
            <a:extLst>
              <a:ext uri="{FF2B5EF4-FFF2-40B4-BE49-F238E27FC236}">
                <a16:creationId xmlns:a16="http://schemas.microsoft.com/office/drawing/2014/main" id="{382AAFA7-B1EE-473D-A3D7-F75CB5EBA327}"/>
              </a:ext>
            </a:extLst>
          </p:cNvPr>
          <p:cNvSpPr/>
          <p:nvPr/>
        </p:nvSpPr>
        <p:spPr>
          <a:xfrm>
            <a:off x="19411607" y="4716163"/>
            <a:ext cx="3276601" cy="398116"/>
          </a:xfrm>
          <a:prstGeom prst="rect">
            <a:avLst/>
          </a:prstGeom>
          <a:solidFill>
            <a:srgbClr val="DBD9DD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75" name="Rectangle 111">
            <a:extLst>
              <a:ext uri="{FF2B5EF4-FFF2-40B4-BE49-F238E27FC236}">
                <a16:creationId xmlns:a16="http://schemas.microsoft.com/office/drawing/2014/main" id="{DE353FB6-F1A2-4A34-B999-18A80653C605}"/>
              </a:ext>
            </a:extLst>
          </p:cNvPr>
          <p:cNvSpPr txBox="1"/>
          <p:nvPr/>
        </p:nvSpPr>
        <p:spPr>
          <a:xfrm>
            <a:off x="19624953" y="4724352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L</a:t>
            </a:r>
            <a:endParaRPr dirty="0"/>
          </a:p>
        </p:txBody>
      </p:sp>
      <p:sp>
        <p:nvSpPr>
          <p:cNvPr id="276" name="Rectangle 111">
            <a:extLst>
              <a:ext uri="{FF2B5EF4-FFF2-40B4-BE49-F238E27FC236}">
                <a16:creationId xmlns:a16="http://schemas.microsoft.com/office/drawing/2014/main" id="{C807C1F9-0EBB-48CA-A902-EDCF94CEDC82}"/>
              </a:ext>
            </a:extLst>
          </p:cNvPr>
          <p:cNvSpPr txBox="1"/>
          <p:nvPr/>
        </p:nvSpPr>
        <p:spPr>
          <a:xfrm>
            <a:off x="20050538" y="4726879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dirty="0"/>
              <a:t>M</a:t>
            </a:r>
          </a:p>
        </p:txBody>
      </p:sp>
      <p:sp>
        <p:nvSpPr>
          <p:cNvPr id="277" name="Rectangle 111">
            <a:extLst>
              <a:ext uri="{FF2B5EF4-FFF2-40B4-BE49-F238E27FC236}">
                <a16:creationId xmlns:a16="http://schemas.microsoft.com/office/drawing/2014/main" id="{42F2E71B-AF3A-4EE9-987B-E280A2DC8C24}"/>
              </a:ext>
            </a:extLst>
          </p:cNvPr>
          <p:cNvSpPr txBox="1"/>
          <p:nvPr/>
        </p:nvSpPr>
        <p:spPr>
          <a:xfrm>
            <a:off x="20486572" y="4726879"/>
            <a:ext cx="270401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M</a:t>
            </a:r>
            <a:endParaRPr dirty="0"/>
          </a:p>
        </p:txBody>
      </p:sp>
      <p:sp>
        <p:nvSpPr>
          <p:cNvPr id="278" name="Rectangle 111">
            <a:extLst>
              <a:ext uri="{FF2B5EF4-FFF2-40B4-BE49-F238E27FC236}">
                <a16:creationId xmlns:a16="http://schemas.microsoft.com/office/drawing/2014/main" id="{9C5B72FF-6B95-496E-B580-06109391B919}"/>
              </a:ext>
            </a:extLst>
          </p:cNvPr>
          <p:cNvSpPr txBox="1"/>
          <p:nvPr/>
        </p:nvSpPr>
        <p:spPr>
          <a:xfrm>
            <a:off x="20922605" y="4726879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J</a:t>
            </a:r>
            <a:endParaRPr dirty="0"/>
          </a:p>
        </p:txBody>
      </p:sp>
      <p:sp>
        <p:nvSpPr>
          <p:cNvPr id="279" name="Rectangle 111">
            <a:extLst>
              <a:ext uri="{FF2B5EF4-FFF2-40B4-BE49-F238E27FC236}">
                <a16:creationId xmlns:a16="http://schemas.microsoft.com/office/drawing/2014/main" id="{BB395D06-CCC5-4E29-A736-4C2657038550}"/>
              </a:ext>
            </a:extLst>
          </p:cNvPr>
          <p:cNvSpPr txBox="1"/>
          <p:nvPr/>
        </p:nvSpPr>
        <p:spPr>
          <a:xfrm>
            <a:off x="21358639" y="4726879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V</a:t>
            </a:r>
            <a:endParaRPr dirty="0"/>
          </a:p>
        </p:txBody>
      </p:sp>
      <p:sp>
        <p:nvSpPr>
          <p:cNvPr id="280" name="Rectangle 111">
            <a:extLst>
              <a:ext uri="{FF2B5EF4-FFF2-40B4-BE49-F238E27FC236}">
                <a16:creationId xmlns:a16="http://schemas.microsoft.com/office/drawing/2014/main" id="{50EF5FC4-5621-4F10-9EDD-750C86E61052}"/>
              </a:ext>
            </a:extLst>
          </p:cNvPr>
          <p:cNvSpPr txBox="1"/>
          <p:nvPr/>
        </p:nvSpPr>
        <p:spPr>
          <a:xfrm>
            <a:off x="21794673" y="4726879"/>
            <a:ext cx="270401" cy="3994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S</a:t>
            </a:r>
            <a:endParaRPr dirty="0"/>
          </a:p>
        </p:txBody>
      </p:sp>
      <p:sp>
        <p:nvSpPr>
          <p:cNvPr id="281" name="Rectangle 111">
            <a:extLst>
              <a:ext uri="{FF2B5EF4-FFF2-40B4-BE49-F238E27FC236}">
                <a16:creationId xmlns:a16="http://schemas.microsoft.com/office/drawing/2014/main" id="{97A2C973-04B4-4D8B-91C5-E487207C339C}"/>
              </a:ext>
            </a:extLst>
          </p:cNvPr>
          <p:cNvSpPr txBox="1"/>
          <p:nvPr/>
        </p:nvSpPr>
        <p:spPr>
          <a:xfrm>
            <a:off x="22230706" y="4726879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D</a:t>
            </a:r>
            <a:endParaRPr dirty="0"/>
          </a:p>
        </p:txBody>
      </p:sp>
      <p:sp>
        <p:nvSpPr>
          <p:cNvPr id="298" name="Прямоугольник">
            <a:extLst>
              <a:ext uri="{FF2B5EF4-FFF2-40B4-BE49-F238E27FC236}">
                <a16:creationId xmlns:a16="http://schemas.microsoft.com/office/drawing/2014/main" id="{FEB8C433-CCE4-4B99-A39B-43C017351741}"/>
              </a:ext>
            </a:extLst>
          </p:cNvPr>
          <p:cNvSpPr/>
          <p:nvPr/>
        </p:nvSpPr>
        <p:spPr>
          <a:xfrm>
            <a:off x="1657974" y="8428480"/>
            <a:ext cx="3276601" cy="398116"/>
          </a:xfrm>
          <a:prstGeom prst="rect">
            <a:avLst/>
          </a:prstGeom>
          <a:solidFill>
            <a:srgbClr val="DBD9DD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99" name="Rectangle 111">
            <a:extLst>
              <a:ext uri="{FF2B5EF4-FFF2-40B4-BE49-F238E27FC236}">
                <a16:creationId xmlns:a16="http://schemas.microsoft.com/office/drawing/2014/main" id="{86A29062-E20B-4EC3-8AAC-A3C4F8CB5459}"/>
              </a:ext>
            </a:extLst>
          </p:cNvPr>
          <p:cNvSpPr txBox="1"/>
          <p:nvPr/>
        </p:nvSpPr>
        <p:spPr>
          <a:xfrm>
            <a:off x="1871320" y="8436669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L</a:t>
            </a:r>
            <a:endParaRPr dirty="0"/>
          </a:p>
        </p:txBody>
      </p:sp>
      <p:sp>
        <p:nvSpPr>
          <p:cNvPr id="300" name="Rectangle 111">
            <a:extLst>
              <a:ext uri="{FF2B5EF4-FFF2-40B4-BE49-F238E27FC236}">
                <a16:creationId xmlns:a16="http://schemas.microsoft.com/office/drawing/2014/main" id="{FB94A6AC-2CC2-4D6A-9BB4-D27469905863}"/>
              </a:ext>
            </a:extLst>
          </p:cNvPr>
          <p:cNvSpPr txBox="1"/>
          <p:nvPr/>
        </p:nvSpPr>
        <p:spPr>
          <a:xfrm>
            <a:off x="2296905" y="8439196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dirty="0"/>
              <a:t>M</a:t>
            </a:r>
          </a:p>
        </p:txBody>
      </p:sp>
      <p:sp>
        <p:nvSpPr>
          <p:cNvPr id="301" name="Rectangle 111">
            <a:extLst>
              <a:ext uri="{FF2B5EF4-FFF2-40B4-BE49-F238E27FC236}">
                <a16:creationId xmlns:a16="http://schemas.microsoft.com/office/drawing/2014/main" id="{944772AA-1021-4BCF-99E9-F33D4B193687}"/>
              </a:ext>
            </a:extLst>
          </p:cNvPr>
          <p:cNvSpPr txBox="1"/>
          <p:nvPr/>
        </p:nvSpPr>
        <p:spPr>
          <a:xfrm>
            <a:off x="2732939" y="8439196"/>
            <a:ext cx="270401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M</a:t>
            </a:r>
            <a:endParaRPr dirty="0"/>
          </a:p>
        </p:txBody>
      </p:sp>
      <p:sp>
        <p:nvSpPr>
          <p:cNvPr id="302" name="Rectangle 111">
            <a:extLst>
              <a:ext uri="{FF2B5EF4-FFF2-40B4-BE49-F238E27FC236}">
                <a16:creationId xmlns:a16="http://schemas.microsoft.com/office/drawing/2014/main" id="{D4761CBA-5D18-4F78-A391-9F5B50EA0CC2}"/>
              </a:ext>
            </a:extLst>
          </p:cNvPr>
          <p:cNvSpPr txBox="1"/>
          <p:nvPr/>
        </p:nvSpPr>
        <p:spPr>
          <a:xfrm>
            <a:off x="3168972" y="8439196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J</a:t>
            </a:r>
            <a:endParaRPr dirty="0"/>
          </a:p>
        </p:txBody>
      </p:sp>
      <p:sp>
        <p:nvSpPr>
          <p:cNvPr id="303" name="Rectangle 111">
            <a:extLst>
              <a:ext uri="{FF2B5EF4-FFF2-40B4-BE49-F238E27FC236}">
                <a16:creationId xmlns:a16="http://schemas.microsoft.com/office/drawing/2014/main" id="{DC1BB30B-AA18-4FF4-8190-649CD2357382}"/>
              </a:ext>
            </a:extLst>
          </p:cNvPr>
          <p:cNvSpPr txBox="1"/>
          <p:nvPr/>
        </p:nvSpPr>
        <p:spPr>
          <a:xfrm>
            <a:off x="3605006" y="8439196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V</a:t>
            </a:r>
            <a:endParaRPr dirty="0"/>
          </a:p>
        </p:txBody>
      </p:sp>
      <p:sp>
        <p:nvSpPr>
          <p:cNvPr id="304" name="Rectangle 111">
            <a:extLst>
              <a:ext uri="{FF2B5EF4-FFF2-40B4-BE49-F238E27FC236}">
                <a16:creationId xmlns:a16="http://schemas.microsoft.com/office/drawing/2014/main" id="{53A42852-5999-416E-86CB-05B28EFCF54A}"/>
              </a:ext>
            </a:extLst>
          </p:cNvPr>
          <p:cNvSpPr txBox="1"/>
          <p:nvPr/>
        </p:nvSpPr>
        <p:spPr>
          <a:xfrm>
            <a:off x="4041040" y="8439196"/>
            <a:ext cx="270401" cy="3994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S</a:t>
            </a:r>
            <a:endParaRPr dirty="0"/>
          </a:p>
        </p:txBody>
      </p:sp>
      <p:sp>
        <p:nvSpPr>
          <p:cNvPr id="305" name="Rectangle 111">
            <a:extLst>
              <a:ext uri="{FF2B5EF4-FFF2-40B4-BE49-F238E27FC236}">
                <a16:creationId xmlns:a16="http://schemas.microsoft.com/office/drawing/2014/main" id="{5C02FFD4-71B6-4F88-A10C-D055B0D09D44}"/>
              </a:ext>
            </a:extLst>
          </p:cNvPr>
          <p:cNvSpPr txBox="1"/>
          <p:nvPr/>
        </p:nvSpPr>
        <p:spPr>
          <a:xfrm>
            <a:off x="4477073" y="8439196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D</a:t>
            </a:r>
            <a:endParaRPr dirty="0"/>
          </a:p>
        </p:txBody>
      </p:sp>
      <p:sp>
        <p:nvSpPr>
          <p:cNvPr id="306" name="Прямоугольник">
            <a:extLst>
              <a:ext uri="{FF2B5EF4-FFF2-40B4-BE49-F238E27FC236}">
                <a16:creationId xmlns:a16="http://schemas.microsoft.com/office/drawing/2014/main" id="{CB8A3084-114B-4AB1-ADA5-BC9E6D5872D7}"/>
              </a:ext>
            </a:extLst>
          </p:cNvPr>
          <p:cNvSpPr/>
          <p:nvPr/>
        </p:nvSpPr>
        <p:spPr>
          <a:xfrm>
            <a:off x="5208893" y="8426238"/>
            <a:ext cx="3276601" cy="398116"/>
          </a:xfrm>
          <a:prstGeom prst="rect">
            <a:avLst/>
          </a:prstGeom>
          <a:solidFill>
            <a:srgbClr val="DBD9DD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07" name="Rectangle 111">
            <a:extLst>
              <a:ext uri="{FF2B5EF4-FFF2-40B4-BE49-F238E27FC236}">
                <a16:creationId xmlns:a16="http://schemas.microsoft.com/office/drawing/2014/main" id="{76C60975-8D82-4005-9D5C-222589721FFF}"/>
              </a:ext>
            </a:extLst>
          </p:cNvPr>
          <p:cNvSpPr txBox="1"/>
          <p:nvPr/>
        </p:nvSpPr>
        <p:spPr>
          <a:xfrm>
            <a:off x="5422239" y="8434427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L</a:t>
            </a:r>
            <a:endParaRPr dirty="0"/>
          </a:p>
        </p:txBody>
      </p:sp>
      <p:sp>
        <p:nvSpPr>
          <p:cNvPr id="308" name="Rectangle 111">
            <a:extLst>
              <a:ext uri="{FF2B5EF4-FFF2-40B4-BE49-F238E27FC236}">
                <a16:creationId xmlns:a16="http://schemas.microsoft.com/office/drawing/2014/main" id="{B70EBEE0-FABA-418A-93D7-DD837050F6FF}"/>
              </a:ext>
            </a:extLst>
          </p:cNvPr>
          <p:cNvSpPr txBox="1"/>
          <p:nvPr/>
        </p:nvSpPr>
        <p:spPr>
          <a:xfrm>
            <a:off x="5847824" y="8436954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dirty="0"/>
              <a:t>M</a:t>
            </a:r>
          </a:p>
        </p:txBody>
      </p:sp>
      <p:sp>
        <p:nvSpPr>
          <p:cNvPr id="309" name="Rectangle 111">
            <a:extLst>
              <a:ext uri="{FF2B5EF4-FFF2-40B4-BE49-F238E27FC236}">
                <a16:creationId xmlns:a16="http://schemas.microsoft.com/office/drawing/2014/main" id="{83EDDABE-DD44-447C-88E2-DC8A0BD9038A}"/>
              </a:ext>
            </a:extLst>
          </p:cNvPr>
          <p:cNvSpPr txBox="1"/>
          <p:nvPr/>
        </p:nvSpPr>
        <p:spPr>
          <a:xfrm>
            <a:off x="6283858" y="8436954"/>
            <a:ext cx="270401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M</a:t>
            </a:r>
            <a:endParaRPr dirty="0"/>
          </a:p>
        </p:txBody>
      </p:sp>
      <p:sp>
        <p:nvSpPr>
          <p:cNvPr id="310" name="Rectangle 111">
            <a:extLst>
              <a:ext uri="{FF2B5EF4-FFF2-40B4-BE49-F238E27FC236}">
                <a16:creationId xmlns:a16="http://schemas.microsoft.com/office/drawing/2014/main" id="{69D501AE-60E2-4511-BDF5-72243AB1E0C7}"/>
              </a:ext>
            </a:extLst>
          </p:cNvPr>
          <p:cNvSpPr txBox="1"/>
          <p:nvPr/>
        </p:nvSpPr>
        <p:spPr>
          <a:xfrm>
            <a:off x="6719891" y="8436954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J</a:t>
            </a:r>
            <a:endParaRPr dirty="0"/>
          </a:p>
        </p:txBody>
      </p:sp>
      <p:sp>
        <p:nvSpPr>
          <p:cNvPr id="311" name="Rectangle 111">
            <a:extLst>
              <a:ext uri="{FF2B5EF4-FFF2-40B4-BE49-F238E27FC236}">
                <a16:creationId xmlns:a16="http://schemas.microsoft.com/office/drawing/2014/main" id="{A83A3FF9-8B15-4A06-B060-072E34B91866}"/>
              </a:ext>
            </a:extLst>
          </p:cNvPr>
          <p:cNvSpPr txBox="1"/>
          <p:nvPr/>
        </p:nvSpPr>
        <p:spPr>
          <a:xfrm>
            <a:off x="7155925" y="8436954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V</a:t>
            </a:r>
            <a:endParaRPr dirty="0"/>
          </a:p>
        </p:txBody>
      </p:sp>
      <p:sp>
        <p:nvSpPr>
          <p:cNvPr id="312" name="Rectangle 111">
            <a:extLst>
              <a:ext uri="{FF2B5EF4-FFF2-40B4-BE49-F238E27FC236}">
                <a16:creationId xmlns:a16="http://schemas.microsoft.com/office/drawing/2014/main" id="{D1957441-FD27-449D-AB34-D7FAF8292D01}"/>
              </a:ext>
            </a:extLst>
          </p:cNvPr>
          <p:cNvSpPr txBox="1"/>
          <p:nvPr/>
        </p:nvSpPr>
        <p:spPr>
          <a:xfrm>
            <a:off x="7591959" y="8436954"/>
            <a:ext cx="270401" cy="3994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S</a:t>
            </a:r>
            <a:endParaRPr dirty="0"/>
          </a:p>
        </p:txBody>
      </p:sp>
      <p:sp>
        <p:nvSpPr>
          <p:cNvPr id="313" name="Rectangle 111">
            <a:extLst>
              <a:ext uri="{FF2B5EF4-FFF2-40B4-BE49-F238E27FC236}">
                <a16:creationId xmlns:a16="http://schemas.microsoft.com/office/drawing/2014/main" id="{CB4D317C-991E-4235-9EA6-B1117E5BE810}"/>
              </a:ext>
            </a:extLst>
          </p:cNvPr>
          <p:cNvSpPr txBox="1"/>
          <p:nvPr/>
        </p:nvSpPr>
        <p:spPr>
          <a:xfrm>
            <a:off x="8027992" y="8436954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D</a:t>
            </a:r>
            <a:endParaRPr dirty="0"/>
          </a:p>
        </p:txBody>
      </p:sp>
      <p:sp>
        <p:nvSpPr>
          <p:cNvPr id="314" name="Прямоугольник">
            <a:extLst>
              <a:ext uri="{FF2B5EF4-FFF2-40B4-BE49-F238E27FC236}">
                <a16:creationId xmlns:a16="http://schemas.microsoft.com/office/drawing/2014/main" id="{C2A5DD37-F60E-413C-819B-32D7E2D59F3C}"/>
              </a:ext>
            </a:extLst>
          </p:cNvPr>
          <p:cNvSpPr/>
          <p:nvPr/>
        </p:nvSpPr>
        <p:spPr>
          <a:xfrm>
            <a:off x="8756060" y="8417027"/>
            <a:ext cx="3276601" cy="398116"/>
          </a:xfrm>
          <a:prstGeom prst="rect">
            <a:avLst/>
          </a:prstGeom>
          <a:solidFill>
            <a:srgbClr val="DBD9DD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15" name="Rectangle 111">
            <a:extLst>
              <a:ext uri="{FF2B5EF4-FFF2-40B4-BE49-F238E27FC236}">
                <a16:creationId xmlns:a16="http://schemas.microsoft.com/office/drawing/2014/main" id="{76CF7944-4170-4BCD-8099-142831E4C4C3}"/>
              </a:ext>
            </a:extLst>
          </p:cNvPr>
          <p:cNvSpPr txBox="1"/>
          <p:nvPr/>
        </p:nvSpPr>
        <p:spPr>
          <a:xfrm>
            <a:off x="8969406" y="8425216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L</a:t>
            </a:r>
            <a:endParaRPr dirty="0"/>
          </a:p>
        </p:txBody>
      </p:sp>
      <p:sp>
        <p:nvSpPr>
          <p:cNvPr id="316" name="Rectangle 111">
            <a:extLst>
              <a:ext uri="{FF2B5EF4-FFF2-40B4-BE49-F238E27FC236}">
                <a16:creationId xmlns:a16="http://schemas.microsoft.com/office/drawing/2014/main" id="{0BE23D85-BB2E-4C6F-906B-A4DABCF1A8D3}"/>
              </a:ext>
            </a:extLst>
          </p:cNvPr>
          <p:cNvSpPr txBox="1"/>
          <p:nvPr/>
        </p:nvSpPr>
        <p:spPr>
          <a:xfrm>
            <a:off x="9394991" y="8427743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dirty="0"/>
              <a:t>M</a:t>
            </a:r>
          </a:p>
        </p:txBody>
      </p:sp>
      <p:sp>
        <p:nvSpPr>
          <p:cNvPr id="317" name="Rectangle 111">
            <a:extLst>
              <a:ext uri="{FF2B5EF4-FFF2-40B4-BE49-F238E27FC236}">
                <a16:creationId xmlns:a16="http://schemas.microsoft.com/office/drawing/2014/main" id="{87CEFC46-CAE6-4117-A616-0A0AAE55F419}"/>
              </a:ext>
            </a:extLst>
          </p:cNvPr>
          <p:cNvSpPr txBox="1"/>
          <p:nvPr/>
        </p:nvSpPr>
        <p:spPr>
          <a:xfrm>
            <a:off x="9831025" y="8427743"/>
            <a:ext cx="270401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M</a:t>
            </a:r>
            <a:endParaRPr dirty="0"/>
          </a:p>
        </p:txBody>
      </p:sp>
      <p:sp>
        <p:nvSpPr>
          <p:cNvPr id="318" name="Rectangle 111">
            <a:extLst>
              <a:ext uri="{FF2B5EF4-FFF2-40B4-BE49-F238E27FC236}">
                <a16:creationId xmlns:a16="http://schemas.microsoft.com/office/drawing/2014/main" id="{985E4ABB-412A-48E8-A592-239909EF2BB5}"/>
              </a:ext>
            </a:extLst>
          </p:cNvPr>
          <p:cNvSpPr txBox="1"/>
          <p:nvPr/>
        </p:nvSpPr>
        <p:spPr>
          <a:xfrm>
            <a:off x="10267058" y="8427743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J</a:t>
            </a:r>
            <a:endParaRPr dirty="0"/>
          </a:p>
        </p:txBody>
      </p:sp>
      <p:sp>
        <p:nvSpPr>
          <p:cNvPr id="319" name="Rectangle 111">
            <a:extLst>
              <a:ext uri="{FF2B5EF4-FFF2-40B4-BE49-F238E27FC236}">
                <a16:creationId xmlns:a16="http://schemas.microsoft.com/office/drawing/2014/main" id="{869869C5-20C8-46F3-987A-41DA28E4315D}"/>
              </a:ext>
            </a:extLst>
          </p:cNvPr>
          <p:cNvSpPr txBox="1"/>
          <p:nvPr/>
        </p:nvSpPr>
        <p:spPr>
          <a:xfrm>
            <a:off x="10703092" y="8427743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V</a:t>
            </a:r>
            <a:endParaRPr dirty="0"/>
          </a:p>
        </p:txBody>
      </p:sp>
      <p:sp>
        <p:nvSpPr>
          <p:cNvPr id="320" name="Rectangle 111">
            <a:extLst>
              <a:ext uri="{FF2B5EF4-FFF2-40B4-BE49-F238E27FC236}">
                <a16:creationId xmlns:a16="http://schemas.microsoft.com/office/drawing/2014/main" id="{421FB37C-4E5E-49A4-89A8-752D41B8BAC0}"/>
              </a:ext>
            </a:extLst>
          </p:cNvPr>
          <p:cNvSpPr txBox="1"/>
          <p:nvPr/>
        </p:nvSpPr>
        <p:spPr>
          <a:xfrm>
            <a:off x="11139126" y="8427743"/>
            <a:ext cx="270401" cy="3994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S</a:t>
            </a:r>
            <a:endParaRPr dirty="0"/>
          </a:p>
        </p:txBody>
      </p:sp>
      <p:sp>
        <p:nvSpPr>
          <p:cNvPr id="321" name="Rectangle 111">
            <a:extLst>
              <a:ext uri="{FF2B5EF4-FFF2-40B4-BE49-F238E27FC236}">
                <a16:creationId xmlns:a16="http://schemas.microsoft.com/office/drawing/2014/main" id="{FFC62B16-342F-4F32-AC62-50FF0B39924B}"/>
              </a:ext>
            </a:extLst>
          </p:cNvPr>
          <p:cNvSpPr txBox="1"/>
          <p:nvPr/>
        </p:nvSpPr>
        <p:spPr>
          <a:xfrm>
            <a:off x="11575159" y="8427743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D</a:t>
            </a:r>
            <a:endParaRPr dirty="0"/>
          </a:p>
        </p:txBody>
      </p:sp>
      <p:sp>
        <p:nvSpPr>
          <p:cNvPr id="322" name="Прямоугольник">
            <a:extLst>
              <a:ext uri="{FF2B5EF4-FFF2-40B4-BE49-F238E27FC236}">
                <a16:creationId xmlns:a16="http://schemas.microsoft.com/office/drawing/2014/main" id="{AAA8FCBA-C17D-40CC-B67F-A5A094B99F7D}"/>
              </a:ext>
            </a:extLst>
          </p:cNvPr>
          <p:cNvSpPr/>
          <p:nvPr/>
        </p:nvSpPr>
        <p:spPr>
          <a:xfrm>
            <a:off x="12319865" y="8417027"/>
            <a:ext cx="3276601" cy="398116"/>
          </a:xfrm>
          <a:prstGeom prst="rect">
            <a:avLst/>
          </a:prstGeom>
          <a:solidFill>
            <a:srgbClr val="DBD9DD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23" name="Rectangle 111">
            <a:extLst>
              <a:ext uri="{FF2B5EF4-FFF2-40B4-BE49-F238E27FC236}">
                <a16:creationId xmlns:a16="http://schemas.microsoft.com/office/drawing/2014/main" id="{098A3C8E-48DF-487F-B945-9818AB97E0F7}"/>
              </a:ext>
            </a:extLst>
          </p:cNvPr>
          <p:cNvSpPr txBox="1"/>
          <p:nvPr/>
        </p:nvSpPr>
        <p:spPr>
          <a:xfrm>
            <a:off x="12533211" y="8425216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L</a:t>
            </a:r>
            <a:endParaRPr dirty="0"/>
          </a:p>
        </p:txBody>
      </p:sp>
      <p:sp>
        <p:nvSpPr>
          <p:cNvPr id="324" name="Rectangle 111">
            <a:extLst>
              <a:ext uri="{FF2B5EF4-FFF2-40B4-BE49-F238E27FC236}">
                <a16:creationId xmlns:a16="http://schemas.microsoft.com/office/drawing/2014/main" id="{CCAE1CF2-61AB-48F6-86EE-AEA628672C0B}"/>
              </a:ext>
            </a:extLst>
          </p:cNvPr>
          <p:cNvSpPr txBox="1"/>
          <p:nvPr/>
        </p:nvSpPr>
        <p:spPr>
          <a:xfrm>
            <a:off x="12958796" y="8427743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dirty="0"/>
              <a:t>M</a:t>
            </a:r>
          </a:p>
        </p:txBody>
      </p:sp>
      <p:sp>
        <p:nvSpPr>
          <p:cNvPr id="325" name="Rectangle 111">
            <a:extLst>
              <a:ext uri="{FF2B5EF4-FFF2-40B4-BE49-F238E27FC236}">
                <a16:creationId xmlns:a16="http://schemas.microsoft.com/office/drawing/2014/main" id="{4FC2E27B-5F70-457D-9362-6D7ED85CF3FD}"/>
              </a:ext>
            </a:extLst>
          </p:cNvPr>
          <p:cNvSpPr txBox="1"/>
          <p:nvPr/>
        </p:nvSpPr>
        <p:spPr>
          <a:xfrm>
            <a:off x="13394830" y="8427743"/>
            <a:ext cx="270401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M</a:t>
            </a:r>
            <a:endParaRPr dirty="0"/>
          </a:p>
        </p:txBody>
      </p:sp>
      <p:sp>
        <p:nvSpPr>
          <p:cNvPr id="326" name="Rectangle 111">
            <a:extLst>
              <a:ext uri="{FF2B5EF4-FFF2-40B4-BE49-F238E27FC236}">
                <a16:creationId xmlns:a16="http://schemas.microsoft.com/office/drawing/2014/main" id="{F3787333-ED12-4B6B-98C6-1DED0F80507E}"/>
              </a:ext>
            </a:extLst>
          </p:cNvPr>
          <p:cNvSpPr txBox="1"/>
          <p:nvPr/>
        </p:nvSpPr>
        <p:spPr>
          <a:xfrm>
            <a:off x="13830863" y="8427743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J</a:t>
            </a:r>
            <a:endParaRPr dirty="0"/>
          </a:p>
        </p:txBody>
      </p:sp>
      <p:sp>
        <p:nvSpPr>
          <p:cNvPr id="327" name="Rectangle 111">
            <a:extLst>
              <a:ext uri="{FF2B5EF4-FFF2-40B4-BE49-F238E27FC236}">
                <a16:creationId xmlns:a16="http://schemas.microsoft.com/office/drawing/2014/main" id="{D9DD561E-D383-435C-9484-25EEAD9DD249}"/>
              </a:ext>
            </a:extLst>
          </p:cNvPr>
          <p:cNvSpPr txBox="1"/>
          <p:nvPr/>
        </p:nvSpPr>
        <p:spPr>
          <a:xfrm>
            <a:off x="14266897" y="8427743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V</a:t>
            </a:r>
            <a:endParaRPr dirty="0"/>
          </a:p>
        </p:txBody>
      </p:sp>
      <p:sp>
        <p:nvSpPr>
          <p:cNvPr id="328" name="Rectangle 111">
            <a:extLst>
              <a:ext uri="{FF2B5EF4-FFF2-40B4-BE49-F238E27FC236}">
                <a16:creationId xmlns:a16="http://schemas.microsoft.com/office/drawing/2014/main" id="{9AEBAB40-03CC-4303-AB8A-6604FD7287ED}"/>
              </a:ext>
            </a:extLst>
          </p:cNvPr>
          <p:cNvSpPr txBox="1"/>
          <p:nvPr/>
        </p:nvSpPr>
        <p:spPr>
          <a:xfrm>
            <a:off x="14702931" y="8427743"/>
            <a:ext cx="270401" cy="3994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S</a:t>
            </a:r>
            <a:endParaRPr dirty="0"/>
          </a:p>
        </p:txBody>
      </p:sp>
      <p:sp>
        <p:nvSpPr>
          <p:cNvPr id="329" name="Rectangle 111">
            <a:extLst>
              <a:ext uri="{FF2B5EF4-FFF2-40B4-BE49-F238E27FC236}">
                <a16:creationId xmlns:a16="http://schemas.microsoft.com/office/drawing/2014/main" id="{6874F49B-692A-44D6-A225-09ACAC867D76}"/>
              </a:ext>
            </a:extLst>
          </p:cNvPr>
          <p:cNvSpPr txBox="1"/>
          <p:nvPr/>
        </p:nvSpPr>
        <p:spPr>
          <a:xfrm>
            <a:off x="15138964" y="8427743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D</a:t>
            </a:r>
            <a:endParaRPr dirty="0"/>
          </a:p>
        </p:txBody>
      </p:sp>
      <p:sp>
        <p:nvSpPr>
          <p:cNvPr id="330" name="Прямоугольник">
            <a:extLst>
              <a:ext uri="{FF2B5EF4-FFF2-40B4-BE49-F238E27FC236}">
                <a16:creationId xmlns:a16="http://schemas.microsoft.com/office/drawing/2014/main" id="{ECB2D38D-F5C1-4B68-959A-A297CC5D1402}"/>
              </a:ext>
            </a:extLst>
          </p:cNvPr>
          <p:cNvSpPr/>
          <p:nvPr/>
        </p:nvSpPr>
        <p:spPr>
          <a:xfrm>
            <a:off x="15870785" y="8399241"/>
            <a:ext cx="3276601" cy="398116"/>
          </a:xfrm>
          <a:prstGeom prst="rect">
            <a:avLst/>
          </a:prstGeom>
          <a:solidFill>
            <a:srgbClr val="DBD9DD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31" name="Rectangle 111">
            <a:extLst>
              <a:ext uri="{FF2B5EF4-FFF2-40B4-BE49-F238E27FC236}">
                <a16:creationId xmlns:a16="http://schemas.microsoft.com/office/drawing/2014/main" id="{2E45A6ED-1DCB-47F5-84E2-16ED8E9163DB}"/>
              </a:ext>
            </a:extLst>
          </p:cNvPr>
          <p:cNvSpPr txBox="1"/>
          <p:nvPr/>
        </p:nvSpPr>
        <p:spPr>
          <a:xfrm>
            <a:off x="16084131" y="8407430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L</a:t>
            </a:r>
            <a:endParaRPr dirty="0"/>
          </a:p>
        </p:txBody>
      </p:sp>
      <p:sp>
        <p:nvSpPr>
          <p:cNvPr id="332" name="Rectangle 111">
            <a:extLst>
              <a:ext uri="{FF2B5EF4-FFF2-40B4-BE49-F238E27FC236}">
                <a16:creationId xmlns:a16="http://schemas.microsoft.com/office/drawing/2014/main" id="{AE601A32-6701-49B3-BE6F-D76BE5938754}"/>
              </a:ext>
            </a:extLst>
          </p:cNvPr>
          <p:cNvSpPr txBox="1"/>
          <p:nvPr/>
        </p:nvSpPr>
        <p:spPr>
          <a:xfrm>
            <a:off x="16509716" y="8409957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dirty="0"/>
              <a:t>M</a:t>
            </a:r>
          </a:p>
        </p:txBody>
      </p:sp>
      <p:sp>
        <p:nvSpPr>
          <p:cNvPr id="333" name="Rectangle 111">
            <a:extLst>
              <a:ext uri="{FF2B5EF4-FFF2-40B4-BE49-F238E27FC236}">
                <a16:creationId xmlns:a16="http://schemas.microsoft.com/office/drawing/2014/main" id="{9A89DF33-69D9-4E14-A56F-1EF1E155E507}"/>
              </a:ext>
            </a:extLst>
          </p:cNvPr>
          <p:cNvSpPr txBox="1"/>
          <p:nvPr/>
        </p:nvSpPr>
        <p:spPr>
          <a:xfrm>
            <a:off x="16945750" y="8409957"/>
            <a:ext cx="270401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M</a:t>
            </a:r>
            <a:endParaRPr dirty="0"/>
          </a:p>
        </p:txBody>
      </p:sp>
      <p:sp>
        <p:nvSpPr>
          <p:cNvPr id="334" name="Rectangle 111">
            <a:extLst>
              <a:ext uri="{FF2B5EF4-FFF2-40B4-BE49-F238E27FC236}">
                <a16:creationId xmlns:a16="http://schemas.microsoft.com/office/drawing/2014/main" id="{64D2126E-6625-4145-97A1-060F279D7FA8}"/>
              </a:ext>
            </a:extLst>
          </p:cNvPr>
          <p:cNvSpPr txBox="1"/>
          <p:nvPr/>
        </p:nvSpPr>
        <p:spPr>
          <a:xfrm>
            <a:off x="17381783" y="8409957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J</a:t>
            </a:r>
            <a:endParaRPr dirty="0"/>
          </a:p>
        </p:txBody>
      </p:sp>
      <p:sp>
        <p:nvSpPr>
          <p:cNvPr id="335" name="Rectangle 111">
            <a:extLst>
              <a:ext uri="{FF2B5EF4-FFF2-40B4-BE49-F238E27FC236}">
                <a16:creationId xmlns:a16="http://schemas.microsoft.com/office/drawing/2014/main" id="{01FB85E1-E775-4AA3-89FC-02CFD0D7784C}"/>
              </a:ext>
            </a:extLst>
          </p:cNvPr>
          <p:cNvSpPr txBox="1"/>
          <p:nvPr/>
        </p:nvSpPr>
        <p:spPr>
          <a:xfrm>
            <a:off x="17817817" y="8409957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V</a:t>
            </a:r>
            <a:endParaRPr dirty="0"/>
          </a:p>
        </p:txBody>
      </p:sp>
      <p:sp>
        <p:nvSpPr>
          <p:cNvPr id="336" name="Rectangle 111">
            <a:extLst>
              <a:ext uri="{FF2B5EF4-FFF2-40B4-BE49-F238E27FC236}">
                <a16:creationId xmlns:a16="http://schemas.microsoft.com/office/drawing/2014/main" id="{D98570A6-F6C9-45C7-8B51-489DA3F07946}"/>
              </a:ext>
            </a:extLst>
          </p:cNvPr>
          <p:cNvSpPr txBox="1"/>
          <p:nvPr/>
        </p:nvSpPr>
        <p:spPr>
          <a:xfrm>
            <a:off x="18253851" y="8409957"/>
            <a:ext cx="270401" cy="3994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S</a:t>
            </a:r>
            <a:endParaRPr dirty="0"/>
          </a:p>
        </p:txBody>
      </p:sp>
      <p:sp>
        <p:nvSpPr>
          <p:cNvPr id="337" name="Rectangle 111">
            <a:extLst>
              <a:ext uri="{FF2B5EF4-FFF2-40B4-BE49-F238E27FC236}">
                <a16:creationId xmlns:a16="http://schemas.microsoft.com/office/drawing/2014/main" id="{A266BEFE-E145-4817-BE4B-2EB6453782EA}"/>
              </a:ext>
            </a:extLst>
          </p:cNvPr>
          <p:cNvSpPr txBox="1"/>
          <p:nvPr/>
        </p:nvSpPr>
        <p:spPr>
          <a:xfrm>
            <a:off x="18689884" y="8409957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D</a:t>
            </a:r>
            <a:endParaRPr dirty="0"/>
          </a:p>
        </p:txBody>
      </p:sp>
      <p:sp>
        <p:nvSpPr>
          <p:cNvPr id="338" name="Прямоугольник">
            <a:extLst>
              <a:ext uri="{FF2B5EF4-FFF2-40B4-BE49-F238E27FC236}">
                <a16:creationId xmlns:a16="http://schemas.microsoft.com/office/drawing/2014/main" id="{42A9C1E2-86CE-4E8C-8046-D685057EAFFF}"/>
              </a:ext>
            </a:extLst>
          </p:cNvPr>
          <p:cNvSpPr/>
          <p:nvPr/>
        </p:nvSpPr>
        <p:spPr>
          <a:xfrm>
            <a:off x="19411607" y="8386337"/>
            <a:ext cx="3276601" cy="398116"/>
          </a:xfrm>
          <a:prstGeom prst="rect">
            <a:avLst/>
          </a:prstGeom>
          <a:solidFill>
            <a:srgbClr val="DBD9DD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39" name="Rectangle 111">
            <a:extLst>
              <a:ext uri="{FF2B5EF4-FFF2-40B4-BE49-F238E27FC236}">
                <a16:creationId xmlns:a16="http://schemas.microsoft.com/office/drawing/2014/main" id="{09E78263-DE56-4636-8F13-259D64F957A8}"/>
              </a:ext>
            </a:extLst>
          </p:cNvPr>
          <p:cNvSpPr txBox="1"/>
          <p:nvPr/>
        </p:nvSpPr>
        <p:spPr>
          <a:xfrm>
            <a:off x="19624953" y="8394526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L</a:t>
            </a:r>
            <a:endParaRPr dirty="0"/>
          </a:p>
        </p:txBody>
      </p:sp>
      <p:sp>
        <p:nvSpPr>
          <p:cNvPr id="340" name="Rectangle 111">
            <a:extLst>
              <a:ext uri="{FF2B5EF4-FFF2-40B4-BE49-F238E27FC236}">
                <a16:creationId xmlns:a16="http://schemas.microsoft.com/office/drawing/2014/main" id="{AEBE813E-825F-438A-9603-DEEA2B106DC4}"/>
              </a:ext>
            </a:extLst>
          </p:cNvPr>
          <p:cNvSpPr txBox="1"/>
          <p:nvPr/>
        </p:nvSpPr>
        <p:spPr>
          <a:xfrm>
            <a:off x="20050538" y="8397053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dirty="0"/>
              <a:t>M</a:t>
            </a:r>
          </a:p>
        </p:txBody>
      </p:sp>
      <p:sp>
        <p:nvSpPr>
          <p:cNvPr id="341" name="Rectangle 111">
            <a:extLst>
              <a:ext uri="{FF2B5EF4-FFF2-40B4-BE49-F238E27FC236}">
                <a16:creationId xmlns:a16="http://schemas.microsoft.com/office/drawing/2014/main" id="{E1CF26C6-2DEE-4857-BC49-4906B589FD83}"/>
              </a:ext>
            </a:extLst>
          </p:cNvPr>
          <p:cNvSpPr txBox="1"/>
          <p:nvPr/>
        </p:nvSpPr>
        <p:spPr>
          <a:xfrm>
            <a:off x="20486572" y="8397053"/>
            <a:ext cx="270401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M</a:t>
            </a:r>
            <a:endParaRPr dirty="0"/>
          </a:p>
        </p:txBody>
      </p:sp>
      <p:sp>
        <p:nvSpPr>
          <p:cNvPr id="342" name="Rectangle 111">
            <a:extLst>
              <a:ext uri="{FF2B5EF4-FFF2-40B4-BE49-F238E27FC236}">
                <a16:creationId xmlns:a16="http://schemas.microsoft.com/office/drawing/2014/main" id="{C1B8C6D0-1F79-47F1-9F03-A34D38A33221}"/>
              </a:ext>
            </a:extLst>
          </p:cNvPr>
          <p:cNvSpPr txBox="1"/>
          <p:nvPr/>
        </p:nvSpPr>
        <p:spPr>
          <a:xfrm>
            <a:off x="20922605" y="8397053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J</a:t>
            </a:r>
            <a:endParaRPr dirty="0"/>
          </a:p>
        </p:txBody>
      </p:sp>
      <p:sp>
        <p:nvSpPr>
          <p:cNvPr id="343" name="Rectangle 111">
            <a:extLst>
              <a:ext uri="{FF2B5EF4-FFF2-40B4-BE49-F238E27FC236}">
                <a16:creationId xmlns:a16="http://schemas.microsoft.com/office/drawing/2014/main" id="{5E520FBA-E82A-4270-8BF0-19816D717140}"/>
              </a:ext>
            </a:extLst>
          </p:cNvPr>
          <p:cNvSpPr txBox="1"/>
          <p:nvPr/>
        </p:nvSpPr>
        <p:spPr>
          <a:xfrm>
            <a:off x="21358639" y="8397053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V</a:t>
            </a:r>
            <a:endParaRPr dirty="0"/>
          </a:p>
        </p:txBody>
      </p:sp>
      <p:sp>
        <p:nvSpPr>
          <p:cNvPr id="344" name="Rectangle 111">
            <a:extLst>
              <a:ext uri="{FF2B5EF4-FFF2-40B4-BE49-F238E27FC236}">
                <a16:creationId xmlns:a16="http://schemas.microsoft.com/office/drawing/2014/main" id="{9561BD96-B91A-4B55-987F-C53B0778FE1C}"/>
              </a:ext>
            </a:extLst>
          </p:cNvPr>
          <p:cNvSpPr txBox="1"/>
          <p:nvPr/>
        </p:nvSpPr>
        <p:spPr>
          <a:xfrm>
            <a:off x="21794673" y="8397053"/>
            <a:ext cx="270401" cy="3994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S</a:t>
            </a:r>
            <a:endParaRPr dirty="0"/>
          </a:p>
        </p:txBody>
      </p:sp>
      <p:sp>
        <p:nvSpPr>
          <p:cNvPr id="345" name="Rectangle 111">
            <a:extLst>
              <a:ext uri="{FF2B5EF4-FFF2-40B4-BE49-F238E27FC236}">
                <a16:creationId xmlns:a16="http://schemas.microsoft.com/office/drawing/2014/main" id="{9914D5DF-195B-481B-8A06-3C93EBA3B8F8}"/>
              </a:ext>
            </a:extLst>
          </p:cNvPr>
          <p:cNvSpPr txBox="1"/>
          <p:nvPr/>
        </p:nvSpPr>
        <p:spPr>
          <a:xfrm>
            <a:off x="22230706" y="8397053"/>
            <a:ext cx="270402" cy="396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10000"/>
              </a:lnSpc>
              <a:defRPr sz="2000" b="0">
                <a:solidFill>
                  <a:srgbClr val="252D3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rPr lang="fr-FR" dirty="0"/>
              <a:t>D</a:t>
            </a:r>
            <a:endParaRPr dirty="0"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8" name="Группа"/>
          <p:cNvGrpSpPr/>
          <p:nvPr/>
        </p:nvGrpSpPr>
        <p:grpSpPr>
          <a:xfrm>
            <a:off x="1627187" y="1280460"/>
            <a:ext cx="21122015" cy="10743865"/>
            <a:chOff x="0" y="0"/>
            <a:chExt cx="21122013" cy="10743864"/>
          </a:xfrm>
        </p:grpSpPr>
        <p:grpSp>
          <p:nvGrpSpPr>
            <p:cNvPr id="1241" name="Группа"/>
            <p:cNvGrpSpPr/>
            <p:nvPr/>
          </p:nvGrpSpPr>
          <p:grpSpPr>
            <a:xfrm>
              <a:off x="0" y="0"/>
              <a:ext cx="21122013" cy="1615827"/>
              <a:chOff x="0" y="0"/>
              <a:chExt cx="21122012" cy="1615827"/>
            </a:xfrm>
          </p:grpSpPr>
          <p:sp>
            <p:nvSpPr>
              <p:cNvPr id="1238" name="Text Box 3"/>
              <p:cNvSpPr txBox="1"/>
              <p:nvPr/>
            </p:nvSpPr>
            <p:spPr>
              <a:xfrm>
                <a:off x="0" y="0"/>
                <a:ext cx="3996894" cy="161582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38100" tIns="38100" rIns="38100" bIns="38100" numCol="1" anchor="t">
                <a:spAutoFit/>
              </a:bodyPr>
              <a:lstStyle>
                <a:lvl1pPr algn="l">
                  <a:defRPr sz="5000" b="0">
                    <a:solidFill>
                      <a:srgbClr val="252D30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Calendrier</a:t>
                </a:r>
                <a:r>
                  <a:rPr dirty="0"/>
                  <a:t> 2020</a:t>
                </a:r>
              </a:p>
            </p:txBody>
          </p:sp>
          <p:sp>
            <p:nvSpPr>
              <p:cNvPr id="1239" name="Линия"/>
              <p:cNvSpPr/>
              <p:nvPr/>
            </p:nvSpPr>
            <p:spPr>
              <a:xfrm flipV="1">
                <a:off x="3950247" y="653710"/>
                <a:ext cx="17129780" cy="1"/>
              </a:xfrm>
              <a:prstGeom prst="line">
                <a:avLst/>
              </a:prstGeom>
              <a:noFill/>
              <a:ln w="12700" cap="flat">
                <a:solidFill>
                  <a:srgbClr val="A7A7A7"/>
                </a:solidFill>
                <a:prstDash val="solid"/>
                <a:miter lim="8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l">
                  <a:defRPr sz="2000" b="0">
                    <a:solidFill>
                      <a:srgbClr val="FEFC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1240" name="TextBox 1"/>
              <p:cNvSpPr txBox="1"/>
              <p:nvPr/>
            </p:nvSpPr>
            <p:spPr>
              <a:xfrm>
                <a:off x="15061348" y="147233"/>
                <a:ext cx="6060664" cy="43088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 algn="r">
                  <a:defRPr sz="220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lang="fr-FR" dirty="0"/>
                  <a:t>ThemePowerpoint.fr</a:t>
                </a:r>
                <a:endParaRPr dirty="0"/>
              </a:p>
            </p:txBody>
          </p:sp>
        </p:grpSp>
        <p:grpSp>
          <p:nvGrpSpPr>
            <p:cNvPr id="1247" name="Группа"/>
            <p:cNvGrpSpPr/>
            <p:nvPr/>
          </p:nvGrpSpPr>
          <p:grpSpPr>
            <a:xfrm>
              <a:off x="36238" y="1786190"/>
              <a:ext cx="21003025" cy="8957674"/>
              <a:chOff x="694" y="-1"/>
              <a:chExt cx="21003023" cy="8957672"/>
            </a:xfrm>
          </p:grpSpPr>
          <p:sp>
            <p:nvSpPr>
              <p:cNvPr id="1242" name="Закругленный прямоугольник"/>
              <p:cNvSpPr/>
              <p:nvPr/>
            </p:nvSpPr>
            <p:spPr>
              <a:xfrm>
                <a:off x="3573" y="678861"/>
                <a:ext cx="20997265" cy="8278810"/>
              </a:xfrm>
              <a:prstGeom prst="roundRect">
                <a:avLst>
                  <a:gd name="adj" fmla="val 2301"/>
                </a:avLst>
              </a:prstGeom>
              <a:solidFill>
                <a:srgbClr val="F2F0F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243" name="Прямоугольник"/>
              <p:cNvSpPr/>
              <p:nvPr/>
            </p:nvSpPr>
            <p:spPr>
              <a:xfrm>
                <a:off x="5655" y="1138455"/>
                <a:ext cx="20993101" cy="1022916"/>
              </a:xfrm>
              <a:prstGeom prst="rect">
                <a:avLst/>
              </a:prstGeom>
              <a:solidFill>
                <a:srgbClr val="DBD9D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graphicFrame>
            <p:nvGraphicFramePr>
              <p:cNvPr id="1244" name="Таблица"/>
              <p:cNvGraphicFramePr/>
              <p:nvPr>
                <p:extLst>
                  <p:ext uri="{D42A27DB-BD31-4B8C-83A1-F6EECF244321}">
                    <p14:modId xmlns:p14="http://schemas.microsoft.com/office/powerpoint/2010/main" val="2914417671"/>
                  </p:ext>
                </p:extLst>
              </p:nvPr>
            </p:nvGraphicFramePr>
            <p:xfrm>
              <a:off x="195195" y="1093543"/>
              <a:ext cx="20563917" cy="7717476"/>
            </p:xfrm>
            <a:graphic>
              <a:graphicData uri="http://schemas.openxmlformats.org/drawingml/2006/table">
                <a:tbl>
                  <a:tblPr>
                    <a:tableStyleId>{2708684C-4D16-4618-839F-0558EEFCDFE6}</a:tableStyleId>
                  </a:tblPr>
                  <a:tblGrid>
                    <a:gridCol w="293770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937703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937703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937703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2937703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2937703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2937703">
                      <a:extLst>
                        <a:ext uri="{9D8B030D-6E8A-4147-A177-3AD203B41FA5}">
                          <a16:colId xmlns:a16="http://schemas.microsoft.com/office/drawing/2014/main" val="3496097370"/>
                        </a:ext>
                      </a:extLst>
                    </a:gridCol>
                  </a:tblGrid>
                  <a:tr h="1102497"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LUN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noFill/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noFill/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MAR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MER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JEU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VEN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SAM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noFill/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DIM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noFill/>
                          <a:miter lim="400000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endParaRPr sz="2100" dirty="0">
                            <a:solidFill>
                              <a:srgbClr val="252D3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b" horzOverflow="overflow">
                        <a:lnL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endParaRPr sz="2100">
                            <a:solidFill>
                              <a:srgbClr val="252D3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endParaRPr sz="2100">
                            <a:solidFill>
                              <a:srgbClr val="252D3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endParaRPr sz="2100">
                            <a:solidFill>
                              <a:srgbClr val="252D3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endParaRPr sz="2100">
                            <a:solidFill>
                              <a:srgbClr val="252D3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endParaRPr sz="2100">
                            <a:solidFill>
                              <a:srgbClr val="252D3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lang="fr-FR" sz="210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</a:t>
                          </a:r>
                        </a:p>
                      </a:txBody>
                      <a:tcPr marL="50800" marR="50800" marT="50800" marB="50800" anchor="b" horzOverflow="overflow">
                        <a:lnL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lang="fr-FR"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8</a:t>
                          </a:r>
                        </a:p>
                      </a:txBody>
                      <a:tcPr marL="50800" marR="50800" marT="50800" marB="50800" anchor="b" horzOverflow="overflow">
                        <a:lnL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9</a:t>
                          </a:r>
                        </a:p>
                      </a:txBody>
                      <a:tcPr marL="50800" marR="50800" marT="50800" marB="50800" anchor="b" horzOverflow="overflow">
                        <a:lnL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lang="fr-FR" sz="210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15</a:t>
                          </a:r>
                          <a:endParaRPr lang="fr-FR" sz="2100" dirty="0">
                            <a:solidFill>
                              <a:srgbClr val="A7A7A7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b" horzOverflow="overflow">
                        <a:lnL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16</a:t>
                          </a:r>
                        </a:p>
                      </a:txBody>
                      <a:tcPr marL="50800" marR="50800" marT="50800" marB="50800" anchor="b" horzOverflow="overflow">
                        <a:lnL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lang="fr-FR"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22</a:t>
                          </a:r>
                        </a:p>
                      </a:txBody>
                      <a:tcPr marL="50800" marR="50800" marT="50800" marB="50800" anchor="b" horzOverflow="overflow">
                        <a:lnL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23</a:t>
                          </a:r>
                        </a:p>
                      </a:txBody>
                      <a:tcPr marL="50800" marR="50800" marT="50800" marB="50800" anchor="b" horzOverflow="overflow">
                        <a:lnL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lang="fr-FR"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29</a:t>
                          </a:r>
                        </a:p>
                      </a:txBody>
                      <a:tcPr marL="50800" marR="50800" marT="50800" marB="50800" anchor="b" horzOverflow="overflow">
                        <a:lnL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>
                          <a:miter lim="400000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  <p:sp>
            <p:nvSpPr>
              <p:cNvPr id="1245" name="Фигура"/>
              <p:cNvSpPr/>
              <p:nvPr/>
            </p:nvSpPr>
            <p:spPr>
              <a:xfrm>
                <a:off x="694" y="-1"/>
                <a:ext cx="21003023" cy="11445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8" extrusionOk="0">
                    <a:moveTo>
                      <a:pt x="299" y="0"/>
                    </a:moveTo>
                    <a:cubicBezTo>
                      <a:pt x="256" y="0"/>
                      <a:pt x="224" y="-1"/>
                      <a:pt x="196" y="31"/>
                    </a:cubicBezTo>
                    <a:cubicBezTo>
                      <a:pt x="169" y="63"/>
                      <a:pt x="147" y="128"/>
                      <a:pt x="124" y="262"/>
                    </a:cubicBezTo>
                    <a:cubicBezTo>
                      <a:pt x="98" y="431"/>
                      <a:pt x="76" y="700"/>
                      <a:pt x="57" y="1044"/>
                    </a:cubicBezTo>
                    <a:cubicBezTo>
                      <a:pt x="38" y="1387"/>
                      <a:pt x="24" y="1804"/>
                      <a:pt x="15" y="2269"/>
                    </a:cubicBezTo>
                    <a:cubicBezTo>
                      <a:pt x="7" y="2694"/>
                      <a:pt x="4" y="3105"/>
                      <a:pt x="2" y="3607"/>
                    </a:cubicBezTo>
                    <a:cubicBezTo>
                      <a:pt x="0" y="4109"/>
                      <a:pt x="0" y="4701"/>
                      <a:pt x="0" y="5489"/>
                    </a:cubicBezTo>
                    <a:lnTo>
                      <a:pt x="0" y="21598"/>
                    </a:lnTo>
                    <a:lnTo>
                      <a:pt x="21600" y="21598"/>
                    </a:lnTo>
                    <a:lnTo>
                      <a:pt x="21600" y="5519"/>
                    </a:lnTo>
                    <a:cubicBezTo>
                      <a:pt x="21600" y="4719"/>
                      <a:pt x="21600" y="4119"/>
                      <a:pt x="21598" y="3613"/>
                    </a:cubicBezTo>
                    <a:cubicBezTo>
                      <a:pt x="21596" y="3106"/>
                      <a:pt x="21593" y="2694"/>
                      <a:pt x="21585" y="2269"/>
                    </a:cubicBezTo>
                    <a:cubicBezTo>
                      <a:pt x="21576" y="1804"/>
                      <a:pt x="21562" y="1387"/>
                      <a:pt x="21543" y="1044"/>
                    </a:cubicBezTo>
                    <a:cubicBezTo>
                      <a:pt x="21524" y="700"/>
                      <a:pt x="21502" y="431"/>
                      <a:pt x="21476" y="262"/>
                    </a:cubicBezTo>
                    <a:cubicBezTo>
                      <a:pt x="21453" y="127"/>
                      <a:pt x="21431" y="62"/>
                      <a:pt x="21403" y="30"/>
                    </a:cubicBezTo>
                    <a:cubicBezTo>
                      <a:pt x="21376" y="-2"/>
                      <a:pt x="21343" y="0"/>
                      <a:pt x="21300" y="0"/>
                    </a:cubicBezTo>
                    <a:lnTo>
                      <a:pt x="301" y="0"/>
                    </a:lnTo>
                    <a:lnTo>
                      <a:pt x="299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dirty="0"/>
              </a:p>
            </p:txBody>
          </p:sp>
          <p:sp>
            <p:nvSpPr>
              <p:cNvPr id="1246" name="Rectangle 111"/>
              <p:cNvSpPr txBox="1"/>
              <p:nvPr/>
            </p:nvSpPr>
            <p:spPr>
              <a:xfrm>
                <a:off x="8060733" y="190024"/>
                <a:ext cx="4669030" cy="7645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10000"/>
                  </a:lnSpc>
                  <a:defRPr sz="4400"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/>
                  <a:t>Mars</a:t>
                </a:r>
                <a:r>
                  <a:t> </a:t>
                </a:r>
                <a:r>
                  <a:rPr dirty="0"/>
                  <a:t>2020</a:t>
                </a:r>
              </a:p>
            </p:txBody>
          </p:sp>
        </p:grpSp>
      </p:grp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60" name="Группа"/>
          <p:cNvGrpSpPr/>
          <p:nvPr/>
        </p:nvGrpSpPr>
        <p:grpSpPr>
          <a:xfrm>
            <a:off x="1627187" y="1280460"/>
            <a:ext cx="21122015" cy="10743865"/>
            <a:chOff x="0" y="0"/>
            <a:chExt cx="21122013" cy="10743864"/>
          </a:xfrm>
        </p:grpSpPr>
        <p:grpSp>
          <p:nvGrpSpPr>
            <p:cNvPr id="1253" name="Группа"/>
            <p:cNvGrpSpPr/>
            <p:nvPr/>
          </p:nvGrpSpPr>
          <p:grpSpPr>
            <a:xfrm>
              <a:off x="0" y="0"/>
              <a:ext cx="21122013" cy="1615827"/>
              <a:chOff x="0" y="0"/>
              <a:chExt cx="21122012" cy="1615827"/>
            </a:xfrm>
          </p:grpSpPr>
          <p:sp>
            <p:nvSpPr>
              <p:cNvPr id="1250" name="Text Box 3"/>
              <p:cNvSpPr txBox="1"/>
              <p:nvPr/>
            </p:nvSpPr>
            <p:spPr>
              <a:xfrm>
                <a:off x="0" y="0"/>
                <a:ext cx="3996894" cy="161582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38100" tIns="38100" rIns="38100" bIns="38100" numCol="1" anchor="t">
                <a:spAutoFit/>
              </a:bodyPr>
              <a:lstStyle>
                <a:lvl1pPr algn="l">
                  <a:defRPr sz="5000" b="0">
                    <a:solidFill>
                      <a:srgbClr val="252D30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Calendrier</a:t>
                </a:r>
                <a:r>
                  <a:rPr dirty="0"/>
                  <a:t> 2020</a:t>
                </a:r>
              </a:p>
            </p:txBody>
          </p:sp>
          <p:sp>
            <p:nvSpPr>
              <p:cNvPr id="1251" name="Линия"/>
              <p:cNvSpPr/>
              <p:nvPr/>
            </p:nvSpPr>
            <p:spPr>
              <a:xfrm flipV="1">
                <a:off x="3950247" y="653710"/>
                <a:ext cx="17129780" cy="1"/>
              </a:xfrm>
              <a:prstGeom prst="line">
                <a:avLst/>
              </a:prstGeom>
              <a:noFill/>
              <a:ln w="12700" cap="flat">
                <a:solidFill>
                  <a:srgbClr val="A7A7A7"/>
                </a:solidFill>
                <a:prstDash val="solid"/>
                <a:miter lim="8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l">
                  <a:defRPr sz="2000" b="0">
                    <a:solidFill>
                      <a:srgbClr val="FEFC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1252" name="TextBox 1"/>
              <p:cNvSpPr txBox="1"/>
              <p:nvPr/>
            </p:nvSpPr>
            <p:spPr>
              <a:xfrm>
                <a:off x="15061348" y="147233"/>
                <a:ext cx="6060664" cy="43088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 algn="r">
                  <a:defRPr sz="220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lang="fr-FR" dirty="0"/>
                  <a:t>ThemePowerpoint.fr</a:t>
                </a:r>
                <a:endParaRPr dirty="0"/>
              </a:p>
            </p:txBody>
          </p:sp>
        </p:grpSp>
        <p:grpSp>
          <p:nvGrpSpPr>
            <p:cNvPr id="1259" name="Группа"/>
            <p:cNvGrpSpPr/>
            <p:nvPr/>
          </p:nvGrpSpPr>
          <p:grpSpPr>
            <a:xfrm>
              <a:off x="36238" y="1786190"/>
              <a:ext cx="21003025" cy="8957674"/>
              <a:chOff x="694" y="-1"/>
              <a:chExt cx="21003023" cy="8957672"/>
            </a:xfrm>
          </p:grpSpPr>
          <p:sp>
            <p:nvSpPr>
              <p:cNvPr id="1254" name="Закругленный прямоугольник"/>
              <p:cNvSpPr/>
              <p:nvPr/>
            </p:nvSpPr>
            <p:spPr>
              <a:xfrm>
                <a:off x="3573" y="678861"/>
                <a:ext cx="20997265" cy="8278810"/>
              </a:xfrm>
              <a:prstGeom prst="roundRect">
                <a:avLst>
                  <a:gd name="adj" fmla="val 2301"/>
                </a:avLst>
              </a:prstGeom>
              <a:solidFill>
                <a:srgbClr val="F2F0F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255" name="Прямоугольник"/>
              <p:cNvSpPr/>
              <p:nvPr/>
            </p:nvSpPr>
            <p:spPr>
              <a:xfrm>
                <a:off x="5655" y="1138455"/>
                <a:ext cx="20993101" cy="1022916"/>
              </a:xfrm>
              <a:prstGeom prst="rect">
                <a:avLst/>
              </a:prstGeom>
              <a:solidFill>
                <a:srgbClr val="DBD9D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graphicFrame>
            <p:nvGraphicFramePr>
              <p:cNvPr id="1256" name="Таблица"/>
              <p:cNvGraphicFramePr/>
              <p:nvPr>
                <p:extLst>
                  <p:ext uri="{D42A27DB-BD31-4B8C-83A1-F6EECF244321}">
                    <p14:modId xmlns:p14="http://schemas.microsoft.com/office/powerpoint/2010/main" val="2419711926"/>
                  </p:ext>
                </p:extLst>
              </p:nvPr>
            </p:nvGraphicFramePr>
            <p:xfrm>
              <a:off x="195195" y="1093543"/>
              <a:ext cx="20487722" cy="7717476"/>
            </p:xfrm>
            <a:graphic>
              <a:graphicData uri="http://schemas.openxmlformats.org/drawingml/2006/table">
                <a:tbl>
                  <a:tblPr>
                    <a:tableStyleId>{2708684C-4D16-4618-839F-0558EEFCDFE6}</a:tableStyleId>
                  </a:tblPr>
                  <a:tblGrid>
                    <a:gridCol w="292681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92681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92681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92681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2926818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2926818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2926818">
                      <a:extLst>
                        <a:ext uri="{9D8B030D-6E8A-4147-A177-3AD203B41FA5}">
                          <a16:colId xmlns:a16="http://schemas.microsoft.com/office/drawing/2014/main" val="3276414484"/>
                        </a:ext>
                      </a:extLst>
                    </a:gridCol>
                  </a:tblGrid>
                  <a:tr h="1102497"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LUN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noFill/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MAR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MER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JEU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VEN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SAM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noFill/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DIM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noFill/>
                          <a:miter lim="400000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endParaRPr sz="2100" dirty="0">
                            <a:solidFill>
                              <a:srgbClr val="A7A7A7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>
                          <a:miter lim="400000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  <p:sp>
            <p:nvSpPr>
              <p:cNvPr id="1257" name="Фигура"/>
              <p:cNvSpPr/>
              <p:nvPr/>
            </p:nvSpPr>
            <p:spPr>
              <a:xfrm>
                <a:off x="694" y="-1"/>
                <a:ext cx="21003023" cy="11445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8" extrusionOk="0">
                    <a:moveTo>
                      <a:pt x="299" y="0"/>
                    </a:moveTo>
                    <a:cubicBezTo>
                      <a:pt x="256" y="0"/>
                      <a:pt x="224" y="-1"/>
                      <a:pt x="196" y="31"/>
                    </a:cubicBezTo>
                    <a:cubicBezTo>
                      <a:pt x="169" y="63"/>
                      <a:pt x="147" y="128"/>
                      <a:pt x="124" y="262"/>
                    </a:cubicBezTo>
                    <a:cubicBezTo>
                      <a:pt x="98" y="431"/>
                      <a:pt x="76" y="700"/>
                      <a:pt x="57" y="1044"/>
                    </a:cubicBezTo>
                    <a:cubicBezTo>
                      <a:pt x="38" y="1387"/>
                      <a:pt x="24" y="1804"/>
                      <a:pt x="15" y="2269"/>
                    </a:cubicBezTo>
                    <a:cubicBezTo>
                      <a:pt x="7" y="2694"/>
                      <a:pt x="4" y="3105"/>
                      <a:pt x="2" y="3607"/>
                    </a:cubicBezTo>
                    <a:cubicBezTo>
                      <a:pt x="0" y="4109"/>
                      <a:pt x="0" y="4701"/>
                      <a:pt x="0" y="5489"/>
                    </a:cubicBezTo>
                    <a:lnTo>
                      <a:pt x="0" y="21598"/>
                    </a:lnTo>
                    <a:lnTo>
                      <a:pt x="21600" y="21598"/>
                    </a:lnTo>
                    <a:lnTo>
                      <a:pt x="21600" y="5519"/>
                    </a:lnTo>
                    <a:cubicBezTo>
                      <a:pt x="21600" y="4719"/>
                      <a:pt x="21600" y="4119"/>
                      <a:pt x="21598" y="3613"/>
                    </a:cubicBezTo>
                    <a:cubicBezTo>
                      <a:pt x="21596" y="3106"/>
                      <a:pt x="21593" y="2694"/>
                      <a:pt x="21585" y="2269"/>
                    </a:cubicBezTo>
                    <a:cubicBezTo>
                      <a:pt x="21576" y="1804"/>
                      <a:pt x="21562" y="1387"/>
                      <a:pt x="21543" y="1044"/>
                    </a:cubicBezTo>
                    <a:cubicBezTo>
                      <a:pt x="21524" y="700"/>
                      <a:pt x="21502" y="431"/>
                      <a:pt x="21476" y="262"/>
                    </a:cubicBezTo>
                    <a:cubicBezTo>
                      <a:pt x="21453" y="127"/>
                      <a:pt x="21431" y="62"/>
                      <a:pt x="21403" y="30"/>
                    </a:cubicBezTo>
                    <a:cubicBezTo>
                      <a:pt x="21376" y="-2"/>
                      <a:pt x="21343" y="0"/>
                      <a:pt x="21300" y="0"/>
                    </a:cubicBezTo>
                    <a:lnTo>
                      <a:pt x="301" y="0"/>
                    </a:lnTo>
                    <a:lnTo>
                      <a:pt x="299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258" name="Rectangle 111"/>
              <p:cNvSpPr txBox="1"/>
              <p:nvPr/>
            </p:nvSpPr>
            <p:spPr>
              <a:xfrm>
                <a:off x="8060733" y="190024"/>
                <a:ext cx="4669030" cy="7645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10000"/>
                  </a:lnSpc>
                  <a:defRPr sz="4400"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Avril</a:t>
                </a:r>
                <a:r>
                  <a:rPr dirty="0"/>
                  <a:t> 2020</a:t>
                </a:r>
              </a:p>
            </p:txBody>
          </p:sp>
        </p:grpSp>
      </p:grp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72" name="Группа"/>
          <p:cNvGrpSpPr/>
          <p:nvPr/>
        </p:nvGrpSpPr>
        <p:grpSpPr>
          <a:xfrm>
            <a:off x="1627187" y="1280460"/>
            <a:ext cx="21122015" cy="10743865"/>
            <a:chOff x="0" y="0"/>
            <a:chExt cx="21122013" cy="10743864"/>
          </a:xfrm>
        </p:grpSpPr>
        <p:grpSp>
          <p:nvGrpSpPr>
            <p:cNvPr id="1265" name="Группа"/>
            <p:cNvGrpSpPr/>
            <p:nvPr/>
          </p:nvGrpSpPr>
          <p:grpSpPr>
            <a:xfrm>
              <a:off x="0" y="0"/>
              <a:ext cx="21122013" cy="1615827"/>
              <a:chOff x="0" y="0"/>
              <a:chExt cx="21122012" cy="1615827"/>
            </a:xfrm>
          </p:grpSpPr>
          <p:sp>
            <p:nvSpPr>
              <p:cNvPr id="1262" name="Text Box 3"/>
              <p:cNvSpPr txBox="1"/>
              <p:nvPr/>
            </p:nvSpPr>
            <p:spPr>
              <a:xfrm>
                <a:off x="0" y="0"/>
                <a:ext cx="3996894" cy="161582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38100" tIns="38100" rIns="38100" bIns="38100" numCol="1" anchor="t">
                <a:spAutoFit/>
              </a:bodyPr>
              <a:lstStyle>
                <a:lvl1pPr algn="l">
                  <a:defRPr sz="5000" b="0">
                    <a:solidFill>
                      <a:srgbClr val="252D30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Calendrier</a:t>
                </a:r>
                <a:r>
                  <a:rPr dirty="0"/>
                  <a:t> 2020</a:t>
                </a:r>
              </a:p>
            </p:txBody>
          </p:sp>
          <p:sp>
            <p:nvSpPr>
              <p:cNvPr id="1263" name="Линия"/>
              <p:cNvSpPr/>
              <p:nvPr/>
            </p:nvSpPr>
            <p:spPr>
              <a:xfrm flipV="1">
                <a:off x="3950247" y="653710"/>
                <a:ext cx="17129780" cy="1"/>
              </a:xfrm>
              <a:prstGeom prst="line">
                <a:avLst/>
              </a:prstGeom>
              <a:noFill/>
              <a:ln w="12700" cap="flat">
                <a:solidFill>
                  <a:srgbClr val="A7A7A7"/>
                </a:solidFill>
                <a:prstDash val="solid"/>
                <a:miter lim="8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l">
                  <a:defRPr sz="2000" b="0">
                    <a:solidFill>
                      <a:srgbClr val="FEFC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1264" name="TextBox 1"/>
              <p:cNvSpPr txBox="1"/>
              <p:nvPr/>
            </p:nvSpPr>
            <p:spPr>
              <a:xfrm>
                <a:off x="15061348" y="147233"/>
                <a:ext cx="6060664" cy="43088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 algn="r">
                  <a:defRPr sz="220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lang="fr-FR" dirty="0"/>
                  <a:t>ThemePowerpoint.fr</a:t>
                </a:r>
                <a:endParaRPr dirty="0"/>
              </a:p>
            </p:txBody>
          </p:sp>
        </p:grpSp>
        <p:grpSp>
          <p:nvGrpSpPr>
            <p:cNvPr id="1271" name="Группа"/>
            <p:cNvGrpSpPr/>
            <p:nvPr/>
          </p:nvGrpSpPr>
          <p:grpSpPr>
            <a:xfrm>
              <a:off x="36238" y="1786190"/>
              <a:ext cx="21003025" cy="8957674"/>
              <a:chOff x="694" y="-1"/>
              <a:chExt cx="21003023" cy="8957672"/>
            </a:xfrm>
          </p:grpSpPr>
          <p:sp>
            <p:nvSpPr>
              <p:cNvPr id="1266" name="Закругленный прямоугольник"/>
              <p:cNvSpPr/>
              <p:nvPr/>
            </p:nvSpPr>
            <p:spPr>
              <a:xfrm>
                <a:off x="3573" y="678861"/>
                <a:ext cx="20997265" cy="8278810"/>
              </a:xfrm>
              <a:prstGeom prst="roundRect">
                <a:avLst>
                  <a:gd name="adj" fmla="val 2301"/>
                </a:avLst>
              </a:prstGeom>
              <a:solidFill>
                <a:srgbClr val="F2F0F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267" name="Прямоугольник"/>
              <p:cNvSpPr/>
              <p:nvPr/>
            </p:nvSpPr>
            <p:spPr>
              <a:xfrm>
                <a:off x="5655" y="1138455"/>
                <a:ext cx="20993101" cy="1022916"/>
              </a:xfrm>
              <a:prstGeom prst="rect">
                <a:avLst/>
              </a:prstGeom>
              <a:solidFill>
                <a:srgbClr val="DBD9D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graphicFrame>
            <p:nvGraphicFramePr>
              <p:cNvPr id="1268" name="Таблица"/>
              <p:cNvGraphicFramePr/>
              <p:nvPr>
                <p:extLst>
                  <p:ext uri="{D42A27DB-BD31-4B8C-83A1-F6EECF244321}">
                    <p14:modId xmlns:p14="http://schemas.microsoft.com/office/powerpoint/2010/main" val="396991956"/>
                  </p:ext>
                </p:extLst>
              </p:nvPr>
            </p:nvGraphicFramePr>
            <p:xfrm>
              <a:off x="195195" y="1093543"/>
              <a:ext cx="20563917" cy="7717476"/>
            </p:xfrm>
            <a:graphic>
              <a:graphicData uri="http://schemas.openxmlformats.org/drawingml/2006/table">
                <a:tbl>
                  <a:tblPr>
                    <a:tableStyleId>{2708684C-4D16-4618-839F-0558EEFCDFE6}</a:tableStyleId>
                  </a:tblPr>
                  <a:tblGrid>
                    <a:gridCol w="293770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937703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937703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937703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2937703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2937703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2937703">
                      <a:extLst>
                        <a:ext uri="{9D8B030D-6E8A-4147-A177-3AD203B41FA5}">
                          <a16:colId xmlns:a16="http://schemas.microsoft.com/office/drawing/2014/main" val="2990930106"/>
                        </a:ext>
                      </a:extLst>
                    </a:gridCol>
                  </a:tblGrid>
                  <a:tr h="1102497"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LUN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noFill/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MAR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MER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JEU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VEN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SAM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noFill/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DIM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noFill/>
                          <a:miter lim="400000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endParaRPr sz="2100" dirty="0">
                            <a:solidFill>
                              <a:srgbClr val="A7A7A7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>
                          <a:miter lim="400000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  <p:sp>
            <p:nvSpPr>
              <p:cNvPr id="1269" name="Фигура"/>
              <p:cNvSpPr/>
              <p:nvPr/>
            </p:nvSpPr>
            <p:spPr>
              <a:xfrm>
                <a:off x="694" y="-1"/>
                <a:ext cx="21003023" cy="11445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8" extrusionOk="0">
                    <a:moveTo>
                      <a:pt x="299" y="0"/>
                    </a:moveTo>
                    <a:cubicBezTo>
                      <a:pt x="256" y="0"/>
                      <a:pt x="224" y="-1"/>
                      <a:pt x="196" y="31"/>
                    </a:cubicBezTo>
                    <a:cubicBezTo>
                      <a:pt x="169" y="63"/>
                      <a:pt x="147" y="128"/>
                      <a:pt x="124" y="262"/>
                    </a:cubicBezTo>
                    <a:cubicBezTo>
                      <a:pt x="98" y="431"/>
                      <a:pt x="76" y="700"/>
                      <a:pt x="57" y="1044"/>
                    </a:cubicBezTo>
                    <a:cubicBezTo>
                      <a:pt x="38" y="1387"/>
                      <a:pt x="24" y="1804"/>
                      <a:pt x="15" y="2269"/>
                    </a:cubicBezTo>
                    <a:cubicBezTo>
                      <a:pt x="7" y="2694"/>
                      <a:pt x="4" y="3105"/>
                      <a:pt x="2" y="3607"/>
                    </a:cubicBezTo>
                    <a:cubicBezTo>
                      <a:pt x="0" y="4109"/>
                      <a:pt x="0" y="4701"/>
                      <a:pt x="0" y="5489"/>
                    </a:cubicBezTo>
                    <a:lnTo>
                      <a:pt x="0" y="21598"/>
                    </a:lnTo>
                    <a:lnTo>
                      <a:pt x="21600" y="21598"/>
                    </a:lnTo>
                    <a:lnTo>
                      <a:pt x="21600" y="5519"/>
                    </a:lnTo>
                    <a:cubicBezTo>
                      <a:pt x="21600" y="4719"/>
                      <a:pt x="21600" y="4119"/>
                      <a:pt x="21598" y="3613"/>
                    </a:cubicBezTo>
                    <a:cubicBezTo>
                      <a:pt x="21596" y="3106"/>
                      <a:pt x="21593" y="2694"/>
                      <a:pt x="21585" y="2269"/>
                    </a:cubicBezTo>
                    <a:cubicBezTo>
                      <a:pt x="21576" y="1804"/>
                      <a:pt x="21562" y="1387"/>
                      <a:pt x="21543" y="1044"/>
                    </a:cubicBezTo>
                    <a:cubicBezTo>
                      <a:pt x="21524" y="700"/>
                      <a:pt x="21502" y="431"/>
                      <a:pt x="21476" y="262"/>
                    </a:cubicBezTo>
                    <a:cubicBezTo>
                      <a:pt x="21453" y="127"/>
                      <a:pt x="21431" y="62"/>
                      <a:pt x="21403" y="30"/>
                    </a:cubicBezTo>
                    <a:cubicBezTo>
                      <a:pt x="21376" y="-2"/>
                      <a:pt x="21343" y="0"/>
                      <a:pt x="21300" y="0"/>
                    </a:cubicBezTo>
                    <a:lnTo>
                      <a:pt x="301" y="0"/>
                    </a:lnTo>
                    <a:lnTo>
                      <a:pt x="299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270" name="Rectangle 111"/>
              <p:cNvSpPr txBox="1"/>
              <p:nvPr/>
            </p:nvSpPr>
            <p:spPr>
              <a:xfrm>
                <a:off x="8060733" y="190024"/>
                <a:ext cx="4669030" cy="7645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10000"/>
                  </a:lnSpc>
                  <a:defRPr sz="4400"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Mai</a:t>
                </a:r>
                <a:r>
                  <a:rPr dirty="0"/>
                  <a:t> 2020</a:t>
                </a:r>
              </a:p>
            </p:txBody>
          </p:sp>
        </p:grpSp>
      </p:grp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84" name="Группа"/>
          <p:cNvGrpSpPr/>
          <p:nvPr/>
        </p:nvGrpSpPr>
        <p:grpSpPr>
          <a:xfrm>
            <a:off x="1627187" y="1280460"/>
            <a:ext cx="21122015" cy="10743865"/>
            <a:chOff x="0" y="0"/>
            <a:chExt cx="21122013" cy="10743864"/>
          </a:xfrm>
        </p:grpSpPr>
        <p:grpSp>
          <p:nvGrpSpPr>
            <p:cNvPr id="1277" name="Группа"/>
            <p:cNvGrpSpPr/>
            <p:nvPr/>
          </p:nvGrpSpPr>
          <p:grpSpPr>
            <a:xfrm>
              <a:off x="0" y="0"/>
              <a:ext cx="21122013" cy="1615827"/>
              <a:chOff x="0" y="0"/>
              <a:chExt cx="21122012" cy="1615827"/>
            </a:xfrm>
          </p:grpSpPr>
          <p:sp>
            <p:nvSpPr>
              <p:cNvPr id="1274" name="Text Box 3"/>
              <p:cNvSpPr txBox="1"/>
              <p:nvPr/>
            </p:nvSpPr>
            <p:spPr>
              <a:xfrm>
                <a:off x="0" y="0"/>
                <a:ext cx="3996894" cy="161582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38100" tIns="38100" rIns="38100" bIns="38100" numCol="1" anchor="t">
                <a:spAutoFit/>
              </a:bodyPr>
              <a:lstStyle>
                <a:lvl1pPr algn="l">
                  <a:defRPr sz="5000" b="0">
                    <a:solidFill>
                      <a:srgbClr val="252D30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Calendrier</a:t>
                </a:r>
                <a:r>
                  <a:rPr dirty="0"/>
                  <a:t> 2020</a:t>
                </a:r>
              </a:p>
            </p:txBody>
          </p:sp>
          <p:sp>
            <p:nvSpPr>
              <p:cNvPr id="1275" name="Линия"/>
              <p:cNvSpPr/>
              <p:nvPr/>
            </p:nvSpPr>
            <p:spPr>
              <a:xfrm flipV="1">
                <a:off x="3950247" y="653710"/>
                <a:ext cx="17129780" cy="1"/>
              </a:xfrm>
              <a:prstGeom prst="line">
                <a:avLst/>
              </a:prstGeom>
              <a:noFill/>
              <a:ln w="12700" cap="flat">
                <a:solidFill>
                  <a:srgbClr val="A7A7A7"/>
                </a:solidFill>
                <a:prstDash val="solid"/>
                <a:miter lim="8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l">
                  <a:defRPr sz="2000" b="0">
                    <a:solidFill>
                      <a:srgbClr val="FEFC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1276" name="TextBox 1"/>
              <p:cNvSpPr txBox="1"/>
              <p:nvPr/>
            </p:nvSpPr>
            <p:spPr>
              <a:xfrm>
                <a:off x="15061348" y="147233"/>
                <a:ext cx="6060664" cy="43088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 algn="r">
                  <a:defRPr sz="220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lang="fr-FR" dirty="0"/>
                  <a:t>ThemePowerpoint.fr</a:t>
                </a:r>
                <a:endParaRPr dirty="0"/>
              </a:p>
            </p:txBody>
          </p:sp>
        </p:grpSp>
        <p:grpSp>
          <p:nvGrpSpPr>
            <p:cNvPr id="1283" name="Группа"/>
            <p:cNvGrpSpPr/>
            <p:nvPr/>
          </p:nvGrpSpPr>
          <p:grpSpPr>
            <a:xfrm>
              <a:off x="36238" y="1786190"/>
              <a:ext cx="21003025" cy="8957674"/>
              <a:chOff x="694" y="-1"/>
              <a:chExt cx="21003023" cy="8957672"/>
            </a:xfrm>
          </p:grpSpPr>
          <p:sp>
            <p:nvSpPr>
              <p:cNvPr id="1278" name="Закругленный прямоугольник"/>
              <p:cNvSpPr/>
              <p:nvPr/>
            </p:nvSpPr>
            <p:spPr>
              <a:xfrm>
                <a:off x="3573" y="678861"/>
                <a:ext cx="20997265" cy="8278810"/>
              </a:xfrm>
              <a:prstGeom prst="roundRect">
                <a:avLst>
                  <a:gd name="adj" fmla="val 2301"/>
                </a:avLst>
              </a:prstGeom>
              <a:solidFill>
                <a:srgbClr val="F2F0F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279" name="Прямоугольник"/>
              <p:cNvSpPr/>
              <p:nvPr/>
            </p:nvSpPr>
            <p:spPr>
              <a:xfrm>
                <a:off x="5655" y="1138455"/>
                <a:ext cx="20993101" cy="1022916"/>
              </a:xfrm>
              <a:prstGeom prst="rect">
                <a:avLst/>
              </a:prstGeom>
              <a:solidFill>
                <a:srgbClr val="DBD9D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graphicFrame>
            <p:nvGraphicFramePr>
              <p:cNvPr id="1280" name="Таблица"/>
              <p:cNvGraphicFramePr/>
              <p:nvPr>
                <p:extLst>
                  <p:ext uri="{D42A27DB-BD31-4B8C-83A1-F6EECF244321}">
                    <p14:modId xmlns:p14="http://schemas.microsoft.com/office/powerpoint/2010/main" val="3066081340"/>
                  </p:ext>
                </p:extLst>
              </p:nvPr>
            </p:nvGraphicFramePr>
            <p:xfrm>
              <a:off x="195195" y="1093543"/>
              <a:ext cx="20487722" cy="7717476"/>
            </p:xfrm>
            <a:graphic>
              <a:graphicData uri="http://schemas.openxmlformats.org/drawingml/2006/table">
                <a:tbl>
                  <a:tblPr>
                    <a:tableStyleId>{2708684C-4D16-4618-839F-0558EEFCDFE6}</a:tableStyleId>
                  </a:tblPr>
                  <a:tblGrid>
                    <a:gridCol w="292681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92681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92681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92681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2926818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2926818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2926818">
                      <a:extLst>
                        <a:ext uri="{9D8B030D-6E8A-4147-A177-3AD203B41FA5}">
                          <a16:colId xmlns:a16="http://schemas.microsoft.com/office/drawing/2014/main" val="2750492166"/>
                        </a:ext>
                      </a:extLst>
                    </a:gridCol>
                  </a:tblGrid>
                  <a:tr h="1102497"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LUN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noFill/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MAR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MER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JEU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VEN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SAM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noFill/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DIM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noFill/>
                          <a:miter lim="400000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endParaRPr sz="2100" dirty="0">
                            <a:solidFill>
                              <a:srgbClr val="A7A7A7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>
                          <a:miter lim="400000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  <p:sp>
            <p:nvSpPr>
              <p:cNvPr id="1281" name="Фигура"/>
              <p:cNvSpPr/>
              <p:nvPr/>
            </p:nvSpPr>
            <p:spPr>
              <a:xfrm>
                <a:off x="694" y="-1"/>
                <a:ext cx="21003023" cy="11445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8" extrusionOk="0">
                    <a:moveTo>
                      <a:pt x="299" y="0"/>
                    </a:moveTo>
                    <a:cubicBezTo>
                      <a:pt x="256" y="0"/>
                      <a:pt x="224" y="-1"/>
                      <a:pt x="196" y="31"/>
                    </a:cubicBezTo>
                    <a:cubicBezTo>
                      <a:pt x="169" y="63"/>
                      <a:pt x="147" y="128"/>
                      <a:pt x="124" y="262"/>
                    </a:cubicBezTo>
                    <a:cubicBezTo>
                      <a:pt x="98" y="431"/>
                      <a:pt x="76" y="700"/>
                      <a:pt x="57" y="1044"/>
                    </a:cubicBezTo>
                    <a:cubicBezTo>
                      <a:pt x="38" y="1387"/>
                      <a:pt x="24" y="1804"/>
                      <a:pt x="15" y="2269"/>
                    </a:cubicBezTo>
                    <a:cubicBezTo>
                      <a:pt x="7" y="2694"/>
                      <a:pt x="4" y="3105"/>
                      <a:pt x="2" y="3607"/>
                    </a:cubicBezTo>
                    <a:cubicBezTo>
                      <a:pt x="0" y="4109"/>
                      <a:pt x="0" y="4701"/>
                      <a:pt x="0" y="5489"/>
                    </a:cubicBezTo>
                    <a:lnTo>
                      <a:pt x="0" y="21598"/>
                    </a:lnTo>
                    <a:lnTo>
                      <a:pt x="21600" y="21598"/>
                    </a:lnTo>
                    <a:lnTo>
                      <a:pt x="21600" y="5519"/>
                    </a:lnTo>
                    <a:cubicBezTo>
                      <a:pt x="21600" y="4719"/>
                      <a:pt x="21600" y="4119"/>
                      <a:pt x="21598" y="3613"/>
                    </a:cubicBezTo>
                    <a:cubicBezTo>
                      <a:pt x="21596" y="3106"/>
                      <a:pt x="21593" y="2694"/>
                      <a:pt x="21585" y="2269"/>
                    </a:cubicBezTo>
                    <a:cubicBezTo>
                      <a:pt x="21576" y="1804"/>
                      <a:pt x="21562" y="1387"/>
                      <a:pt x="21543" y="1044"/>
                    </a:cubicBezTo>
                    <a:cubicBezTo>
                      <a:pt x="21524" y="700"/>
                      <a:pt x="21502" y="431"/>
                      <a:pt x="21476" y="262"/>
                    </a:cubicBezTo>
                    <a:cubicBezTo>
                      <a:pt x="21453" y="127"/>
                      <a:pt x="21431" y="62"/>
                      <a:pt x="21403" y="30"/>
                    </a:cubicBezTo>
                    <a:cubicBezTo>
                      <a:pt x="21376" y="-2"/>
                      <a:pt x="21343" y="0"/>
                      <a:pt x="21300" y="0"/>
                    </a:cubicBezTo>
                    <a:lnTo>
                      <a:pt x="301" y="0"/>
                    </a:lnTo>
                    <a:lnTo>
                      <a:pt x="299" y="0"/>
                    </a:lnTo>
                    <a:close/>
                  </a:path>
                </a:pathLst>
              </a:custGeom>
              <a:solidFill>
                <a:schemeClr val="tx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dirty="0"/>
              </a:p>
            </p:txBody>
          </p:sp>
          <p:sp>
            <p:nvSpPr>
              <p:cNvPr id="1282" name="Rectangle 111"/>
              <p:cNvSpPr txBox="1"/>
              <p:nvPr/>
            </p:nvSpPr>
            <p:spPr>
              <a:xfrm>
                <a:off x="8060733" y="190024"/>
                <a:ext cx="4669030" cy="7645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10000"/>
                  </a:lnSpc>
                  <a:defRPr sz="4400"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Juin</a:t>
                </a:r>
                <a:r>
                  <a:rPr dirty="0"/>
                  <a:t> 2020</a:t>
                </a:r>
              </a:p>
            </p:txBody>
          </p:sp>
        </p:grpSp>
      </p:grp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96" name="Группа"/>
          <p:cNvGrpSpPr/>
          <p:nvPr/>
        </p:nvGrpSpPr>
        <p:grpSpPr>
          <a:xfrm>
            <a:off x="1627187" y="1280460"/>
            <a:ext cx="21122015" cy="10743865"/>
            <a:chOff x="0" y="0"/>
            <a:chExt cx="21122013" cy="10743864"/>
          </a:xfrm>
        </p:grpSpPr>
        <p:grpSp>
          <p:nvGrpSpPr>
            <p:cNvPr id="1289" name="Группа"/>
            <p:cNvGrpSpPr/>
            <p:nvPr/>
          </p:nvGrpSpPr>
          <p:grpSpPr>
            <a:xfrm>
              <a:off x="0" y="0"/>
              <a:ext cx="21122013" cy="1615827"/>
              <a:chOff x="0" y="0"/>
              <a:chExt cx="21122012" cy="1615827"/>
            </a:xfrm>
          </p:grpSpPr>
          <p:sp>
            <p:nvSpPr>
              <p:cNvPr id="1286" name="Text Box 3"/>
              <p:cNvSpPr txBox="1"/>
              <p:nvPr/>
            </p:nvSpPr>
            <p:spPr>
              <a:xfrm>
                <a:off x="0" y="0"/>
                <a:ext cx="3996894" cy="161582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38100" tIns="38100" rIns="38100" bIns="38100" numCol="1" anchor="t">
                <a:spAutoFit/>
              </a:bodyPr>
              <a:lstStyle>
                <a:lvl1pPr algn="l">
                  <a:defRPr sz="5000" b="0">
                    <a:solidFill>
                      <a:srgbClr val="252D30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Calendrier</a:t>
                </a:r>
                <a:r>
                  <a:rPr dirty="0"/>
                  <a:t> 2020</a:t>
                </a:r>
              </a:p>
            </p:txBody>
          </p:sp>
          <p:sp>
            <p:nvSpPr>
              <p:cNvPr id="1287" name="Линия"/>
              <p:cNvSpPr/>
              <p:nvPr/>
            </p:nvSpPr>
            <p:spPr>
              <a:xfrm flipV="1">
                <a:off x="3950247" y="653710"/>
                <a:ext cx="17129780" cy="1"/>
              </a:xfrm>
              <a:prstGeom prst="line">
                <a:avLst/>
              </a:prstGeom>
              <a:noFill/>
              <a:ln w="12700" cap="flat">
                <a:solidFill>
                  <a:srgbClr val="A7A7A7"/>
                </a:solidFill>
                <a:prstDash val="solid"/>
                <a:miter lim="8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l">
                  <a:defRPr sz="2000" b="0">
                    <a:solidFill>
                      <a:srgbClr val="FEFC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1288" name="TextBox 1"/>
              <p:cNvSpPr txBox="1"/>
              <p:nvPr/>
            </p:nvSpPr>
            <p:spPr>
              <a:xfrm>
                <a:off x="15061348" y="147233"/>
                <a:ext cx="6060664" cy="43088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 algn="r">
                  <a:defRPr sz="220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lang="fr-FR" dirty="0"/>
                  <a:t>ThemePowerpoint.fr</a:t>
                </a:r>
                <a:endParaRPr dirty="0"/>
              </a:p>
            </p:txBody>
          </p:sp>
        </p:grpSp>
        <p:grpSp>
          <p:nvGrpSpPr>
            <p:cNvPr id="1295" name="Группа"/>
            <p:cNvGrpSpPr/>
            <p:nvPr/>
          </p:nvGrpSpPr>
          <p:grpSpPr>
            <a:xfrm>
              <a:off x="36238" y="1786190"/>
              <a:ext cx="21003025" cy="8957674"/>
              <a:chOff x="694" y="-1"/>
              <a:chExt cx="21003023" cy="8957672"/>
            </a:xfrm>
          </p:grpSpPr>
          <p:sp>
            <p:nvSpPr>
              <p:cNvPr id="1290" name="Закругленный прямоугольник"/>
              <p:cNvSpPr/>
              <p:nvPr/>
            </p:nvSpPr>
            <p:spPr>
              <a:xfrm>
                <a:off x="3573" y="678861"/>
                <a:ext cx="20997265" cy="8278810"/>
              </a:xfrm>
              <a:prstGeom prst="roundRect">
                <a:avLst>
                  <a:gd name="adj" fmla="val 2301"/>
                </a:avLst>
              </a:prstGeom>
              <a:solidFill>
                <a:srgbClr val="F2F0F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291" name="Прямоугольник"/>
              <p:cNvSpPr/>
              <p:nvPr/>
            </p:nvSpPr>
            <p:spPr>
              <a:xfrm>
                <a:off x="5655" y="1138455"/>
                <a:ext cx="20993101" cy="1022916"/>
              </a:xfrm>
              <a:prstGeom prst="rect">
                <a:avLst/>
              </a:prstGeom>
              <a:solidFill>
                <a:srgbClr val="DBD9D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graphicFrame>
            <p:nvGraphicFramePr>
              <p:cNvPr id="1292" name="Таблица"/>
              <p:cNvGraphicFramePr/>
              <p:nvPr>
                <p:extLst>
                  <p:ext uri="{D42A27DB-BD31-4B8C-83A1-F6EECF244321}">
                    <p14:modId xmlns:p14="http://schemas.microsoft.com/office/powerpoint/2010/main" val="2057880469"/>
                  </p:ext>
                </p:extLst>
              </p:nvPr>
            </p:nvGraphicFramePr>
            <p:xfrm>
              <a:off x="195195" y="1093543"/>
              <a:ext cx="20621072" cy="7717476"/>
            </p:xfrm>
            <a:graphic>
              <a:graphicData uri="http://schemas.openxmlformats.org/drawingml/2006/table">
                <a:tbl>
                  <a:tblPr>
                    <a:tableStyleId>{2708684C-4D16-4618-839F-0558EEFCDFE6}</a:tableStyleId>
                  </a:tblPr>
                  <a:tblGrid>
                    <a:gridCol w="294586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94586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94586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94586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2945868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2945868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2945868">
                      <a:extLst>
                        <a:ext uri="{9D8B030D-6E8A-4147-A177-3AD203B41FA5}">
                          <a16:colId xmlns:a16="http://schemas.microsoft.com/office/drawing/2014/main" val="2173084775"/>
                        </a:ext>
                      </a:extLst>
                    </a:gridCol>
                  </a:tblGrid>
                  <a:tr h="1102497"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LUN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noFill/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MAR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MER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JEU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VEN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SAM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noFill/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DIM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noFill/>
                          <a:miter lim="400000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endParaRPr sz="2100" dirty="0">
                            <a:solidFill>
                              <a:srgbClr val="A7A7A7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>
                          <a:miter lim="400000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  <p:sp>
            <p:nvSpPr>
              <p:cNvPr id="1293" name="Фигура"/>
              <p:cNvSpPr/>
              <p:nvPr/>
            </p:nvSpPr>
            <p:spPr>
              <a:xfrm>
                <a:off x="694" y="-1"/>
                <a:ext cx="21003023" cy="11445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8" extrusionOk="0">
                    <a:moveTo>
                      <a:pt x="299" y="0"/>
                    </a:moveTo>
                    <a:cubicBezTo>
                      <a:pt x="256" y="0"/>
                      <a:pt x="224" y="-1"/>
                      <a:pt x="196" y="31"/>
                    </a:cubicBezTo>
                    <a:cubicBezTo>
                      <a:pt x="169" y="63"/>
                      <a:pt x="147" y="128"/>
                      <a:pt x="124" y="262"/>
                    </a:cubicBezTo>
                    <a:cubicBezTo>
                      <a:pt x="98" y="431"/>
                      <a:pt x="76" y="700"/>
                      <a:pt x="57" y="1044"/>
                    </a:cubicBezTo>
                    <a:cubicBezTo>
                      <a:pt x="38" y="1387"/>
                      <a:pt x="24" y="1804"/>
                      <a:pt x="15" y="2269"/>
                    </a:cubicBezTo>
                    <a:cubicBezTo>
                      <a:pt x="7" y="2694"/>
                      <a:pt x="4" y="3105"/>
                      <a:pt x="2" y="3607"/>
                    </a:cubicBezTo>
                    <a:cubicBezTo>
                      <a:pt x="0" y="4109"/>
                      <a:pt x="0" y="4701"/>
                      <a:pt x="0" y="5489"/>
                    </a:cubicBezTo>
                    <a:lnTo>
                      <a:pt x="0" y="21598"/>
                    </a:lnTo>
                    <a:lnTo>
                      <a:pt x="21600" y="21598"/>
                    </a:lnTo>
                    <a:lnTo>
                      <a:pt x="21600" y="5519"/>
                    </a:lnTo>
                    <a:cubicBezTo>
                      <a:pt x="21600" y="4719"/>
                      <a:pt x="21600" y="4119"/>
                      <a:pt x="21598" y="3613"/>
                    </a:cubicBezTo>
                    <a:cubicBezTo>
                      <a:pt x="21596" y="3106"/>
                      <a:pt x="21593" y="2694"/>
                      <a:pt x="21585" y="2269"/>
                    </a:cubicBezTo>
                    <a:cubicBezTo>
                      <a:pt x="21576" y="1804"/>
                      <a:pt x="21562" y="1387"/>
                      <a:pt x="21543" y="1044"/>
                    </a:cubicBezTo>
                    <a:cubicBezTo>
                      <a:pt x="21524" y="700"/>
                      <a:pt x="21502" y="431"/>
                      <a:pt x="21476" y="262"/>
                    </a:cubicBezTo>
                    <a:cubicBezTo>
                      <a:pt x="21453" y="127"/>
                      <a:pt x="21431" y="62"/>
                      <a:pt x="21403" y="30"/>
                    </a:cubicBezTo>
                    <a:cubicBezTo>
                      <a:pt x="21376" y="-2"/>
                      <a:pt x="21343" y="0"/>
                      <a:pt x="21300" y="0"/>
                    </a:cubicBezTo>
                    <a:lnTo>
                      <a:pt x="301" y="0"/>
                    </a:lnTo>
                    <a:lnTo>
                      <a:pt x="299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294" name="Rectangle 111"/>
              <p:cNvSpPr txBox="1"/>
              <p:nvPr/>
            </p:nvSpPr>
            <p:spPr>
              <a:xfrm>
                <a:off x="8060733" y="190024"/>
                <a:ext cx="4669030" cy="7645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10000"/>
                  </a:lnSpc>
                  <a:defRPr sz="4400"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/>
                  <a:t>Juillet</a:t>
                </a:r>
                <a:r>
                  <a:t> </a:t>
                </a:r>
                <a:r>
                  <a:rPr dirty="0"/>
                  <a:t>2020</a:t>
                </a:r>
              </a:p>
            </p:txBody>
          </p:sp>
        </p:grpSp>
      </p:grp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08" name="Группа"/>
          <p:cNvGrpSpPr/>
          <p:nvPr/>
        </p:nvGrpSpPr>
        <p:grpSpPr>
          <a:xfrm>
            <a:off x="1627187" y="1280460"/>
            <a:ext cx="21122015" cy="10743865"/>
            <a:chOff x="0" y="0"/>
            <a:chExt cx="21122013" cy="10743864"/>
          </a:xfrm>
        </p:grpSpPr>
        <p:grpSp>
          <p:nvGrpSpPr>
            <p:cNvPr id="1301" name="Группа"/>
            <p:cNvGrpSpPr/>
            <p:nvPr/>
          </p:nvGrpSpPr>
          <p:grpSpPr>
            <a:xfrm>
              <a:off x="0" y="0"/>
              <a:ext cx="21122013" cy="1615827"/>
              <a:chOff x="0" y="0"/>
              <a:chExt cx="21122012" cy="1615827"/>
            </a:xfrm>
          </p:grpSpPr>
          <p:sp>
            <p:nvSpPr>
              <p:cNvPr id="1298" name="Text Box 3"/>
              <p:cNvSpPr txBox="1"/>
              <p:nvPr/>
            </p:nvSpPr>
            <p:spPr>
              <a:xfrm>
                <a:off x="0" y="0"/>
                <a:ext cx="3996894" cy="161582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38100" tIns="38100" rIns="38100" bIns="38100" numCol="1" anchor="t">
                <a:spAutoFit/>
              </a:bodyPr>
              <a:lstStyle>
                <a:lvl1pPr algn="l">
                  <a:defRPr sz="5000" b="0">
                    <a:solidFill>
                      <a:srgbClr val="252D30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Calendrier</a:t>
                </a:r>
                <a:r>
                  <a:rPr dirty="0"/>
                  <a:t> 2020</a:t>
                </a:r>
              </a:p>
            </p:txBody>
          </p:sp>
          <p:sp>
            <p:nvSpPr>
              <p:cNvPr id="1299" name="Линия"/>
              <p:cNvSpPr/>
              <p:nvPr/>
            </p:nvSpPr>
            <p:spPr>
              <a:xfrm flipV="1">
                <a:off x="3950247" y="653710"/>
                <a:ext cx="17129780" cy="1"/>
              </a:xfrm>
              <a:prstGeom prst="line">
                <a:avLst/>
              </a:prstGeom>
              <a:noFill/>
              <a:ln w="12700" cap="flat">
                <a:solidFill>
                  <a:srgbClr val="A7A7A7"/>
                </a:solidFill>
                <a:prstDash val="solid"/>
                <a:miter lim="8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l">
                  <a:defRPr sz="2000" b="0">
                    <a:solidFill>
                      <a:srgbClr val="FEFC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1300" name="TextBox 1"/>
              <p:cNvSpPr txBox="1"/>
              <p:nvPr/>
            </p:nvSpPr>
            <p:spPr>
              <a:xfrm>
                <a:off x="15061348" y="147233"/>
                <a:ext cx="6060664" cy="43088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 algn="r">
                  <a:defRPr sz="220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lang="fr-FR" dirty="0"/>
                  <a:t>ThemePowerpoint.fr</a:t>
                </a:r>
                <a:endParaRPr dirty="0"/>
              </a:p>
            </p:txBody>
          </p:sp>
        </p:grpSp>
        <p:grpSp>
          <p:nvGrpSpPr>
            <p:cNvPr id="1307" name="Группа"/>
            <p:cNvGrpSpPr/>
            <p:nvPr/>
          </p:nvGrpSpPr>
          <p:grpSpPr>
            <a:xfrm>
              <a:off x="36238" y="1786190"/>
              <a:ext cx="21003025" cy="8957674"/>
              <a:chOff x="694" y="-1"/>
              <a:chExt cx="21003023" cy="8957672"/>
            </a:xfrm>
          </p:grpSpPr>
          <p:sp>
            <p:nvSpPr>
              <p:cNvPr id="1302" name="Закругленный прямоугольник"/>
              <p:cNvSpPr/>
              <p:nvPr/>
            </p:nvSpPr>
            <p:spPr>
              <a:xfrm>
                <a:off x="3573" y="678861"/>
                <a:ext cx="20997265" cy="8278810"/>
              </a:xfrm>
              <a:prstGeom prst="roundRect">
                <a:avLst>
                  <a:gd name="adj" fmla="val 2301"/>
                </a:avLst>
              </a:prstGeom>
              <a:solidFill>
                <a:srgbClr val="F2F0F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03" name="Прямоугольник"/>
              <p:cNvSpPr/>
              <p:nvPr/>
            </p:nvSpPr>
            <p:spPr>
              <a:xfrm>
                <a:off x="5655" y="1138455"/>
                <a:ext cx="20993101" cy="1022916"/>
              </a:xfrm>
              <a:prstGeom prst="rect">
                <a:avLst/>
              </a:prstGeom>
              <a:solidFill>
                <a:srgbClr val="DBD9D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graphicFrame>
            <p:nvGraphicFramePr>
              <p:cNvPr id="1304" name="Таблица"/>
              <p:cNvGraphicFramePr/>
              <p:nvPr>
                <p:extLst>
                  <p:ext uri="{D42A27DB-BD31-4B8C-83A1-F6EECF244321}">
                    <p14:modId xmlns:p14="http://schemas.microsoft.com/office/powerpoint/2010/main" val="3574817868"/>
                  </p:ext>
                </p:extLst>
              </p:nvPr>
            </p:nvGraphicFramePr>
            <p:xfrm>
              <a:off x="195195" y="1093543"/>
              <a:ext cx="20506769" cy="7717476"/>
            </p:xfrm>
            <a:graphic>
              <a:graphicData uri="http://schemas.openxmlformats.org/drawingml/2006/table">
                <a:tbl>
                  <a:tblPr>
                    <a:tableStyleId>{2708684C-4D16-4618-839F-0558EEFCDFE6}</a:tableStyleId>
                  </a:tblPr>
                  <a:tblGrid>
                    <a:gridCol w="2929539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929539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929539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929539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2929539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2929539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2929539">
                      <a:extLst>
                        <a:ext uri="{9D8B030D-6E8A-4147-A177-3AD203B41FA5}">
                          <a16:colId xmlns:a16="http://schemas.microsoft.com/office/drawing/2014/main" val="1076736929"/>
                        </a:ext>
                      </a:extLst>
                    </a:gridCol>
                  </a:tblGrid>
                  <a:tr h="1102497"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LUN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noFill/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MAR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MER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JEU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VEN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SAM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noFill/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DIM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noFill/>
                          <a:miter lim="400000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endParaRPr sz="2100" dirty="0">
                            <a:solidFill>
                              <a:srgbClr val="A7A7A7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>
                          <a:miter lim="400000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  <p:sp>
            <p:nvSpPr>
              <p:cNvPr id="1305" name="Фигура"/>
              <p:cNvSpPr/>
              <p:nvPr/>
            </p:nvSpPr>
            <p:spPr>
              <a:xfrm>
                <a:off x="694" y="-1"/>
                <a:ext cx="21003023" cy="11445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8" extrusionOk="0">
                    <a:moveTo>
                      <a:pt x="299" y="0"/>
                    </a:moveTo>
                    <a:cubicBezTo>
                      <a:pt x="256" y="0"/>
                      <a:pt x="224" y="-1"/>
                      <a:pt x="196" y="31"/>
                    </a:cubicBezTo>
                    <a:cubicBezTo>
                      <a:pt x="169" y="63"/>
                      <a:pt x="147" y="128"/>
                      <a:pt x="124" y="262"/>
                    </a:cubicBezTo>
                    <a:cubicBezTo>
                      <a:pt x="98" y="431"/>
                      <a:pt x="76" y="700"/>
                      <a:pt x="57" y="1044"/>
                    </a:cubicBezTo>
                    <a:cubicBezTo>
                      <a:pt x="38" y="1387"/>
                      <a:pt x="24" y="1804"/>
                      <a:pt x="15" y="2269"/>
                    </a:cubicBezTo>
                    <a:cubicBezTo>
                      <a:pt x="7" y="2694"/>
                      <a:pt x="4" y="3105"/>
                      <a:pt x="2" y="3607"/>
                    </a:cubicBezTo>
                    <a:cubicBezTo>
                      <a:pt x="0" y="4109"/>
                      <a:pt x="0" y="4701"/>
                      <a:pt x="0" y="5489"/>
                    </a:cubicBezTo>
                    <a:lnTo>
                      <a:pt x="0" y="21598"/>
                    </a:lnTo>
                    <a:lnTo>
                      <a:pt x="21600" y="21598"/>
                    </a:lnTo>
                    <a:lnTo>
                      <a:pt x="21600" y="5519"/>
                    </a:lnTo>
                    <a:cubicBezTo>
                      <a:pt x="21600" y="4719"/>
                      <a:pt x="21600" y="4119"/>
                      <a:pt x="21598" y="3613"/>
                    </a:cubicBezTo>
                    <a:cubicBezTo>
                      <a:pt x="21596" y="3106"/>
                      <a:pt x="21593" y="2694"/>
                      <a:pt x="21585" y="2269"/>
                    </a:cubicBezTo>
                    <a:cubicBezTo>
                      <a:pt x="21576" y="1804"/>
                      <a:pt x="21562" y="1387"/>
                      <a:pt x="21543" y="1044"/>
                    </a:cubicBezTo>
                    <a:cubicBezTo>
                      <a:pt x="21524" y="700"/>
                      <a:pt x="21502" y="431"/>
                      <a:pt x="21476" y="262"/>
                    </a:cubicBezTo>
                    <a:cubicBezTo>
                      <a:pt x="21453" y="127"/>
                      <a:pt x="21431" y="62"/>
                      <a:pt x="21403" y="30"/>
                    </a:cubicBezTo>
                    <a:cubicBezTo>
                      <a:pt x="21376" y="-2"/>
                      <a:pt x="21343" y="0"/>
                      <a:pt x="21300" y="0"/>
                    </a:cubicBezTo>
                    <a:lnTo>
                      <a:pt x="301" y="0"/>
                    </a:lnTo>
                    <a:lnTo>
                      <a:pt x="29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06" name="Rectangle 111"/>
              <p:cNvSpPr txBox="1"/>
              <p:nvPr/>
            </p:nvSpPr>
            <p:spPr>
              <a:xfrm>
                <a:off x="8060733" y="190024"/>
                <a:ext cx="4669030" cy="7645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10000"/>
                  </a:lnSpc>
                  <a:defRPr sz="4400"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/>
                  <a:t>Août</a:t>
                </a:r>
                <a:r>
                  <a:t> </a:t>
                </a:r>
                <a:r>
                  <a:rPr dirty="0"/>
                  <a:t>2020</a:t>
                </a:r>
              </a:p>
            </p:txBody>
          </p:sp>
        </p:grpSp>
      </p:grp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0" name="Группа"/>
          <p:cNvGrpSpPr/>
          <p:nvPr/>
        </p:nvGrpSpPr>
        <p:grpSpPr>
          <a:xfrm>
            <a:off x="1627187" y="1280460"/>
            <a:ext cx="21122015" cy="10743865"/>
            <a:chOff x="0" y="0"/>
            <a:chExt cx="21122013" cy="10743864"/>
          </a:xfrm>
        </p:grpSpPr>
        <p:grpSp>
          <p:nvGrpSpPr>
            <p:cNvPr id="1313" name="Группа"/>
            <p:cNvGrpSpPr/>
            <p:nvPr/>
          </p:nvGrpSpPr>
          <p:grpSpPr>
            <a:xfrm>
              <a:off x="0" y="0"/>
              <a:ext cx="21122013" cy="1615827"/>
              <a:chOff x="0" y="0"/>
              <a:chExt cx="21122012" cy="1615827"/>
            </a:xfrm>
          </p:grpSpPr>
          <p:sp>
            <p:nvSpPr>
              <p:cNvPr id="1310" name="Text Box 3"/>
              <p:cNvSpPr txBox="1"/>
              <p:nvPr/>
            </p:nvSpPr>
            <p:spPr>
              <a:xfrm>
                <a:off x="0" y="0"/>
                <a:ext cx="3996894" cy="161582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38100" tIns="38100" rIns="38100" bIns="38100" numCol="1" anchor="t">
                <a:spAutoFit/>
              </a:bodyPr>
              <a:lstStyle>
                <a:lvl1pPr algn="l">
                  <a:defRPr sz="5000" b="0">
                    <a:solidFill>
                      <a:srgbClr val="252D30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Calendrier</a:t>
                </a:r>
                <a:r>
                  <a:rPr dirty="0"/>
                  <a:t> 2020</a:t>
                </a:r>
              </a:p>
            </p:txBody>
          </p:sp>
          <p:sp>
            <p:nvSpPr>
              <p:cNvPr id="1311" name="Линия"/>
              <p:cNvSpPr/>
              <p:nvPr/>
            </p:nvSpPr>
            <p:spPr>
              <a:xfrm flipV="1">
                <a:off x="3950247" y="653710"/>
                <a:ext cx="17129780" cy="1"/>
              </a:xfrm>
              <a:prstGeom prst="line">
                <a:avLst/>
              </a:prstGeom>
              <a:noFill/>
              <a:ln w="12700" cap="flat">
                <a:solidFill>
                  <a:srgbClr val="A7A7A7"/>
                </a:solidFill>
                <a:prstDash val="solid"/>
                <a:miter lim="8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l">
                  <a:defRPr sz="2000" b="0">
                    <a:solidFill>
                      <a:srgbClr val="FEFC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1312" name="TextBox 1"/>
              <p:cNvSpPr txBox="1"/>
              <p:nvPr/>
            </p:nvSpPr>
            <p:spPr>
              <a:xfrm>
                <a:off x="15061348" y="147233"/>
                <a:ext cx="6060664" cy="43088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 algn="r">
                  <a:defRPr sz="220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lang="fr-FR" dirty="0"/>
                  <a:t>ThemePowerpoint.fr</a:t>
                </a:r>
                <a:endParaRPr dirty="0"/>
              </a:p>
            </p:txBody>
          </p:sp>
        </p:grpSp>
        <p:grpSp>
          <p:nvGrpSpPr>
            <p:cNvPr id="1319" name="Группа"/>
            <p:cNvGrpSpPr/>
            <p:nvPr/>
          </p:nvGrpSpPr>
          <p:grpSpPr>
            <a:xfrm>
              <a:off x="36238" y="1786190"/>
              <a:ext cx="21003025" cy="8957674"/>
              <a:chOff x="694" y="-1"/>
              <a:chExt cx="21003023" cy="8957672"/>
            </a:xfrm>
          </p:grpSpPr>
          <p:sp>
            <p:nvSpPr>
              <p:cNvPr id="1314" name="Закругленный прямоугольник"/>
              <p:cNvSpPr/>
              <p:nvPr/>
            </p:nvSpPr>
            <p:spPr>
              <a:xfrm>
                <a:off x="3573" y="678861"/>
                <a:ext cx="20997265" cy="8278810"/>
              </a:xfrm>
              <a:prstGeom prst="roundRect">
                <a:avLst>
                  <a:gd name="adj" fmla="val 2301"/>
                </a:avLst>
              </a:prstGeom>
              <a:solidFill>
                <a:srgbClr val="F2F0F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15" name="Прямоугольник"/>
              <p:cNvSpPr/>
              <p:nvPr/>
            </p:nvSpPr>
            <p:spPr>
              <a:xfrm>
                <a:off x="5655" y="1138455"/>
                <a:ext cx="20993101" cy="1022916"/>
              </a:xfrm>
              <a:prstGeom prst="rect">
                <a:avLst/>
              </a:prstGeom>
              <a:solidFill>
                <a:srgbClr val="DBD9D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graphicFrame>
            <p:nvGraphicFramePr>
              <p:cNvPr id="1316" name="Таблица"/>
              <p:cNvGraphicFramePr/>
              <p:nvPr>
                <p:extLst>
                  <p:ext uri="{D42A27DB-BD31-4B8C-83A1-F6EECF244321}">
                    <p14:modId xmlns:p14="http://schemas.microsoft.com/office/powerpoint/2010/main" val="824961658"/>
                  </p:ext>
                </p:extLst>
              </p:nvPr>
            </p:nvGraphicFramePr>
            <p:xfrm>
              <a:off x="195195" y="1093543"/>
              <a:ext cx="20525823" cy="7717476"/>
            </p:xfrm>
            <a:graphic>
              <a:graphicData uri="http://schemas.openxmlformats.org/drawingml/2006/table">
                <a:tbl>
                  <a:tblPr>
                    <a:tableStyleId>{2708684C-4D16-4618-839F-0558EEFCDFE6}</a:tableStyleId>
                  </a:tblPr>
                  <a:tblGrid>
                    <a:gridCol w="2932261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932261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932261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932261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2932261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2932261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2932261">
                      <a:extLst>
                        <a:ext uri="{9D8B030D-6E8A-4147-A177-3AD203B41FA5}">
                          <a16:colId xmlns:a16="http://schemas.microsoft.com/office/drawing/2014/main" val="554588846"/>
                        </a:ext>
                      </a:extLst>
                    </a:gridCol>
                  </a:tblGrid>
                  <a:tr h="1102497"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LUN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noFill/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MAR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MER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JEU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VEN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SAM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noFill/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DIM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noFill/>
                          <a:miter lim="400000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endParaRPr sz="2100" dirty="0">
                            <a:solidFill>
                              <a:srgbClr val="A7A7A7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>
                          <a:miter lim="400000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  <p:sp>
            <p:nvSpPr>
              <p:cNvPr id="1317" name="Фигура"/>
              <p:cNvSpPr/>
              <p:nvPr/>
            </p:nvSpPr>
            <p:spPr>
              <a:xfrm>
                <a:off x="694" y="-1"/>
                <a:ext cx="21003023" cy="11445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8" extrusionOk="0">
                    <a:moveTo>
                      <a:pt x="299" y="0"/>
                    </a:moveTo>
                    <a:cubicBezTo>
                      <a:pt x="256" y="0"/>
                      <a:pt x="224" y="-1"/>
                      <a:pt x="196" y="31"/>
                    </a:cubicBezTo>
                    <a:cubicBezTo>
                      <a:pt x="169" y="63"/>
                      <a:pt x="147" y="128"/>
                      <a:pt x="124" y="262"/>
                    </a:cubicBezTo>
                    <a:cubicBezTo>
                      <a:pt x="98" y="431"/>
                      <a:pt x="76" y="700"/>
                      <a:pt x="57" y="1044"/>
                    </a:cubicBezTo>
                    <a:cubicBezTo>
                      <a:pt x="38" y="1387"/>
                      <a:pt x="24" y="1804"/>
                      <a:pt x="15" y="2269"/>
                    </a:cubicBezTo>
                    <a:cubicBezTo>
                      <a:pt x="7" y="2694"/>
                      <a:pt x="4" y="3105"/>
                      <a:pt x="2" y="3607"/>
                    </a:cubicBezTo>
                    <a:cubicBezTo>
                      <a:pt x="0" y="4109"/>
                      <a:pt x="0" y="4701"/>
                      <a:pt x="0" y="5489"/>
                    </a:cubicBezTo>
                    <a:lnTo>
                      <a:pt x="0" y="21598"/>
                    </a:lnTo>
                    <a:lnTo>
                      <a:pt x="21600" y="21598"/>
                    </a:lnTo>
                    <a:lnTo>
                      <a:pt x="21600" y="5519"/>
                    </a:lnTo>
                    <a:cubicBezTo>
                      <a:pt x="21600" y="4719"/>
                      <a:pt x="21600" y="4119"/>
                      <a:pt x="21598" y="3613"/>
                    </a:cubicBezTo>
                    <a:cubicBezTo>
                      <a:pt x="21596" y="3106"/>
                      <a:pt x="21593" y="2694"/>
                      <a:pt x="21585" y="2269"/>
                    </a:cubicBezTo>
                    <a:cubicBezTo>
                      <a:pt x="21576" y="1804"/>
                      <a:pt x="21562" y="1387"/>
                      <a:pt x="21543" y="1044"/>
                    </a:cubicBezTo>
                    <a:cubicBezTo>
                      <a:pt x="21524" y="700"/>
                      <a:pt x="21502" y="431"/>
                      <a:pt x="21476" y="262"/>
                    </a:cubicBezTo>
                    <a:cubicBezTo>
                      <a:pt x="21453" y="127"/>
                      <a:pt x="21431" y="62"/>
                      <a:pt x="21403" y="30"/>
                    </a:cubicBezTo>
                    <a:cubicBezTo>
                      <a:pt x="21376" y="-2"/>
                      <a:pt x="21343" y="0"/>
                      <a:pt x="21300" y="0"/>
                    </a:cubicBezTo>
                    <a:lnTo>
                      <a:pt x="301" y="0"/>
                    </a:lnTo>
                    <a:lnTo>
                      <a:pt x="299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18" name="Rectangle 111"/>
              <p:cNvSpPr txBox="1"/>
              <p:nvPr/>
            </p:nvSpPr>
            <p:spPr>
              <a:xfrm>
                <a:off x="8060733" y="190024"/>
                <a:ext cx="4669030" cy="7645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10000"/>
                  </a:lnSpc>
                  <a:defRPr sz="4400"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/>
                  <a:t>Septembre</a:t>
                </a:r>
                <a:r>
                  <a:t> </a:t>
                </a:r>
                <a:r>
                  <a:rPr dirty="0"/>
                  <a:t>2020</a:t>
                </a:r>
              </a:p>
            </p:txBody>
          </p:sp>
        </p:grpSp>
      </p:grp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2" name="Группа"/>
          <p:cNvGrpSpPr/>
          <p:nvPr/>
        </p:nvGrpSpPr>
        <p:grpSpPr>
          <a:xfrm>
            <a:off x="1627187" y="1280460"/>
            <a:ext cx="21122015" cy="10743865"/>
            <a:chOff x="0" y="0"/>
            <a:chExt cx="21122013" cy="10743864"/>
          </a:xfrm>
        </p:grpSpPr>
        <p:grpSp>
          <p:nvGrpSpPr>
            <p:cNvPr id="1325" name="Группа"/>
            <p:cNvGrpSpPr/>
            <p:nvPr/>
          </p:nvGrpSpPr>
          <p:grpSpPr>
            <a:xfrm>
              <a:off x="0" y="0"/>
              <a:ext cx="21122013" cy="1615827"/>
              <a:chOff x="0" y="0"/>
              <a:chExt cx="21122012" cy="1615827"/>
            </a:xfrm>
          </p:grpSpPr>
          <p:sp>
            <p:nvSpPr>
              <p:cNvPr id="1322" name="Text Box 3"/>
              <p:cNvSpPr txBox="1"/>
              <p:nvPr/>
            </p:nvSpPr>
            <p:spPr>
              <a:xfrm>
                <a:off x="0" y="0"/>
                <a:ext cx="3996894" cy="161582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38100" tIns="38100" rIns="38100" bIns="38100" numCol="1" anchor="t">
                <a:spAutoFit/>
              </a:bodyPr>
              <a:lstStyle>
                <a:lvl1pPr algn="l">
                  <a:defRPr sz="5000" b="0">
                    <a:solidFill>
                      <a:srgbClr val="252D30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Calendrier</a:t>
                </a:r>
                <a:r>
                  <a:rPr dirty="0"/>
                  <a:t> 2020</a:t>
                </a:r>
              </a:p>
            </p:txBody>
          </p:sp>
          <p:sp>
            <p:nvSpPr>
              <p:cNvPr id="1323" name="Линия"/>
              <p:cNvSpPr/>
              <p:nvPr/>
            </p:nvSpPr>
            <p:spPr>
              <a:xfrm flipV="1">
                <a:off x="3950247" y="653710"/>
                <a:ext cx="17129780" cy="1"/>
              </a:xfrm>
              <a:prstGeom prst="line">
                <a:avLst/>
              </a:prstGeom>
              <a:noFill/>
              <a:ln w="12700" cap="flat">
                <a:solidFill>
                  <a:srgbClr val="A7A7A7"/>
                </a:solidFill>
                <a:prstDash val="solid"/>
                <a:miter lim="8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l">
                  <a:defRPr sz="2000" b="0">
                    <a:solidFill>
                      <a:srgbClr val="FEFC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1324" name="TextBox 1"/>
              <p:cNvSpPr txBox="1"/>
              <p:nvPr/>
            </p:nvSpPr>
            <p:spPr>
              <a:xfrm>
                <a:off x="15061348" y="147233"/>
                <a:ext cx="6060664" cy="43088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 algn="r">
                  <a:defRPr sz="220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lang="fr-FR" dirty="0"/>
                  <a:t>ThemePowerpoint.fr</a:t>
                </a:r>
                <a:endParaRPr dirty="0"/>
              </a:p>
            </p:txBody>
          </p:sp>
        </p:grpSp>
        <p:grpSp>
          <p:nvGrpSpPr>
            <p:cNvPr id="1331" name="Группа"/>
            <p:cNvGrpSpPr/>
            <p:nvPr/>
          </p:nvGrpSpPr>
          <p:grpSpPr>
            <a:xfrm>
              <a:off x="36238" y="1786190"/>
              <a:ext cx="21003025" cy="8957674"/>
              <a:chOff x="694" y="-1"/>
              <a:chExt cx="21003023" cy="8957672"/>
            </a:xfrm>
          </p:grpSpPr>
          <p:sp>
            <p:nvSpPr>
              <p:cNvPr id="1326" name="Закругленный прямоугольник"/>
              <p:cNvSpPr/>
              <p:nvPr/>
            </p:nvSpPr>
            <p:spPr>
              <a:xfrm>
                <a:off x="3573" y="678861"/>
                <a:ext cx="20997265" cy="8278810"/>
              </a:xfrm>
              <a:prstGeom prst="roundRect">
                <a:avLst>
                  <a:gd name="adj" fmla="val 2301"/>
                </a:avLst>
              </a:prstGeom>
              <a:solidFill>
                <a:srgbClr val="F2F0F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27" name="Прямоугольник"/>
              <p:cNvSpPr/>
              <p:nvPr/>
            </p:nvSpPr>
            <p:spPr>
              <a:xfrm>
                <a:off x="5655" y="1138455"/>
                <a:ext cx="20993101" cy="1022916"/>
              </a:xfrm>
              <a:prstGeom prst="rect">
                <a:avLst/>
              </a:prstGeom>
              <a:solidFill>
                <a:srgbClr val="DBD9D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graphicFrame>
            <p:nvGraphicFramePr>
              <p:cNvPr id="1328" name="Таблица"/>
              <p:cNvGraphicFramePr/>
              <p:nvPr>
                <p:extLst>
                  <p:ext uri="{D42A27DB-BD31-4B8C-83A1-F6EECF244321}">
                    <p14:modId xmlns:p14="http://schemas.microsoft.com/office/powerpoint/2010/main" val="810866576"/>
                  </p:ext>
                </p:extLst>
              </p:nvPr>
            </p:nvGraphicFramePr>
            <p:xfrm>
              <a:off x="195195" y="1093543"/>
              <a:ext cx="20544870" cy="7717476"/>
            </p:xfrm>
            <a:graphic>
              <a:graphicData uri="http://schemas.openxmlformats.org/drawingml/2006/table">
                <a:tbl>
                  <a:tblPr>
                    <a:tableStyleId>{2708684C-4D16-4618-839F-0558EEFCDFE6}</a:tableStyleId>
                  </a:tblPr>
                  <a:tblGrid>
                    <a:gridCol w="293498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93498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93498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93498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2934982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2934982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2934982">
                      <a:extLst>
                        <a:ext uri="{9D8B030D-6E8A-4147-A177-3AD203B41FA5}">
                          <a16:colId xmlns:a16="http://schemas.microsoft.com/office/drawing/2014/main" val="2981591202"/>
                        </a:ext>
                      </a:extLst>
                    </a:gridCol>
                  </a:tblGrid>
                  <a:tr h="1102497"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LUN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noFill/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MAR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MER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JEU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VEN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SAM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noFill/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DIM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noFill/>
                          <a:miter lim="400000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endParaRPr sz="2100" dirty="0">
                            <a:solidFill>
                              <a:srgbClr val="A7A7A7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>
                          <a:miter lim="400000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  <p:sp>
            <p:nvSpPr>
              <p:cNvPr id="1329" name="Фигура"/>
              <p:cNvSpPr/>
              <p:nvPr/>
            </p:nvSpPr>
            <p:spPr>
              <a:xfrm>
                <a:off x="694" y="-1"/>
                <a:ext cx="21003023" cy="11445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8" extrusionOk="0">
                    <a:moveTo>
                      <a:pt x="299" y="0"/>
                    </a:moveTo>
                    <a:cubicBezTo>
                      <a:pt x="256" y="0"/>
                      <a:pt x="224" y="-1"/>
                      <a:pt x="196" y="31"/>
                    </a:cubicBezTo>
                    <a:cubicBezTo>
                      <a:pt x="169" y="63"/>
                      <a:pt x="147" y="128"/>
                      <a:pt x="124" y="262"/>
                    </a:cubicBezTo>
                    <a:cubicBezTo>
                      <a:pt x="98" y="431"/>
                      <a:pt x="76" y="700"/>
                      <a:pt x="57" y="1044"/>
                    </a:cubicBezTo>
                    <a:cubicBezTo>
                      <a:pt x="38" y="1387"/>
                      <a:pt x="24" y="1804"/>
                      <a:pt x="15" y="2269"/>
                    </a:cubicBezTo>
                    <a:cubicBezTo>
                      <a:pt x="7" y="2694"/>
                      <a:pt x="4" y="3105"/>
                      <a:pt x="2" y="3607"/>
                    </a:cubicBezTo>
                    <a:cubicBezTo>
                      <a:pt x="0" y="4109"/>
                      <a:pt x="0" y="4701"/>
                      <a:pt x="0" y="5489"/>
                    </a:cubicBezTo>
                    <a:lnTo>
                      <a:pt x="0" y="21598"/>
                    </a:lnTo>
                    <a:lnTo>
                      <a:pt x="21600" y="21598"/>
                    </a:lnTo>
                    <a:lnTo>
                      <a:pt x="21600" y="5519"/>
                    </a:lnTo>
                    <a:cubicBezTo>
                      <a:pt x="21600" y="4719"/>
                      <a:pt x="21600" y="4119"/>
                      <a:pt x="21598" y="3613"/>
                    </a:cubicBezTo>
                    <a:cubicBezTo>
                      <a:pt x="21596" y="3106"/>
                      <a:pt x="21593" y="2694"/>
                      <a:pt x="21585" y="2269"/>
                    </a:cubicBezTo>
                    <a:cubicBezTo>
                      <a:pt x="21576" y="1804"/>
                      <a:pt x="21562" y="1387"/>
                      <a:pt x="21543" y="1044"/>
                    </a:cubicBezTo>
                    <a:cubicBezTo>
                      <a:pt x="21524" y="700"/>
                      <a:pt x="21502" y="431"/>
                      <a:pt x="21476" y="262"/>
                    </a:cubicBezTo>
                    <a:cubicBezTo>
                      <a:pt x="21453" y="127"/>
                      <a:pt x="21431" y="62"/>
                      <a:pt x="21403" y="30"/>
                    </a:cubicBezTo>
                    <a:cubicBezTo>
                      <a:pt x="21376" y="-2"/>
                      <a:pt x="21343" y="0"/>
                      <a:pt x="21300" y="0"/>
                    </a:cubicBezTo>
                    <a:lnTo>
                      <a:pt x="301" y="0"/>
                    </a:lnTo>
                    <a:lnTo>
                      <a:pt x="299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30" name="Rectangle 111"/>
              <p:cNvSpPr txBox="1"/>
              <p:nvPr/>
            </p:nvSpPr>
            <p:spPr>
              <a:xfrm>
                <a:off x="8060733" y="190024"/>
                <a:ext cx="4669030" cy="7645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10000"/>
                  </a:lnSpc>
                  <a:defRPr sz="4400"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/>
                  <a:t>Octobre</a:t>
                </a:r>
                <a:r>
                  <a:t> </a:t>
                </a:r>
                <a:r>
                  <a:rPr dirty="0"/>
                  <a:t>2020</a:t>
                </a:r>
              </a:p>
            </p:txBody>
          </p:sp>
        </p:grpSp>
      </p:grp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44" name="Группа"/>
          <p:cNvGrpSpPr/>
          <p:nvPr/>
        </p:nvGrpSpPr>
        <p:grpSpPr>
          <a:xfrm>
            <a:off x="1627187" y="1280460"/>
            <a:ext cx="21122015" cy="10743865"/>
            <a:chOff x="0" y="0"/>
            <a:chExt cx="21122013" cy="10743864"/>
          </a:xfrm>
        </p:grpSpPr>
        <p:grpSp>
          <p:nvGrpSpPr>
            <p:cNvPr id="1337" name="Группа"/>
            <p:cNvGrpSpPr/>
            <p:nvPr/>
          </p:nvGrpSpPr>
          <p:grpSpPr>
            <a:xfrm>
              <a:off x="0" y="0"/>
              <a:ext cx="21122013" cy="1615827"/>
              <a:chOff x="0" y="0"/>
              <a:chExt cx="21122012" cy="1615827"/>
            </a:xfrm>
          </p:grpSpPr>
          <p:sp>
            <p:nvSpPr>
              <p:cNvPr id="1334" name="Text Box 3"/>
              <p:cNvSpPr txBox="1"/>
              <p:nvPr/>
            </p:nvSpPr>
            <p:spPr>
              <a:xfrm>
                <a:off x="0" y="0"/>
                <a:ext cx="3996894" cy="161582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38100" tIns="38100" rIns="38100" bIns="38100" numCol="1" anchor="t">
                <a:spAutoFit/>
              </a:bodyPr>
              <a:lstStyle>
                <a:lvl1pPr algn="l">
                  <a:defRPr sz="5000" b="0">
                    <a:solidFill>
                      <a:srgbClr val="252D30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Calendrier</a:t>
                </a:r>
                <a:r>
                  <a:rPr dirty="0"/>
                  <a:t> 2020</a:t>
                </a:r>
              </a:p>
            </p:txBody>
          </p:sp>
          <p:sp>
            <p:nvSpPr>
              <p:cNvPr id="1335" name="Линия"/>
              <p:cNvSpPr/>
              <p:nvPr/>
            </p:nvSpPr>
            <p:spPr>
              <a:xfrm flipV="1">
                <a:off x="3950247" y="653710"/>
                <a:ext cx="17129780" cy="1"/>
              </a:xfrm>
              <a:prstGeom prst="line">
                <a:avLst/>
              </a:prstGeom>
              <a:noFill/>
              <a:ln w="12700" cap="flat">
                <a:solidFill>
                  <a:srgbClr val="A7A7A7"/>
                </a:solidFill>
                <a:prstDash val="solid"/>
                <a:miter lim="8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l">
                  <a:defRPr sz="2000" b="0">
                    <a:solidFill>
                      <a:srgbClr val="FEFC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1336" name="TextBox 1"/>
              <p:cNvSpPr txBox="1"/>
              <p:nvPr/>
            </p:nvSpPr>
            <p:spPr>
              <a:xfrm>
                <a:off x="15061348" y="147233"/>
                <a:ext cx="6060664" cy="43088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 algn="r">
                  <a:defRPr sz="220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lang="fr-FR" dirty="0"/>
                  <a:t>ThemePowerpoint.fr</a:t>
                </a:r>
                <a:endParaRPr dirty="0"/>
              </a:p>
            </p:txBody>
          </p:sp>
        </p:grpSp>
        <p:grpSp>
          <p:nvGrpSpPr>
            <p:cNvPr id="1343" name="Группа"/>
            <p:cNvGrpSpPr/>
            <p:nvPr/>
          </p:nvGrpSpPr>
          <p:grpSpPr>
            <a:xfrm>
              <a:off x="36238" y="1786190"/>
              <a:ext cx="21003025" cy="8957674"/>
              <a:chOff x="694" y="-1"/>
              <a:chExt cx="21003023" cy="8957672"/>
            </a:xfrm>
          </p:grpSpPr>
          <p:sp>
            <p:nvSpPr>
              <p:cNvPr id="1338" name="Закругленный прямоугольник"/>
              <p:cNvSpPr/>
              <p:nvPr/>
            </p:nvSpPr>
            <p:spPr>
              <a:xfrm>
                <a:off x="3573" y="678861"/>
                <a:ext cx="20997265" cy="8278810"/>
              </a:xfrm>
              <a:prstGeom prst="roundRect">
                <a:avLst>
                  <a:gd name="adj" fmla="val 2301"/>
                </a:avLst>
              </a:prstGeom>
              <a:solidFill>
                <a:srgbClr val="F2F0F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39" name="Прямоугольник"/>
              <p:cNvSpPr/>
              <p:nvPr/>
            </p:nvSpPr>
            <p:spPr>
              <a:xfrm>
                <a:off x="5655" y="1138455"/>
                <a:ext cx="20993101" cy="1022916"/>
              </a:xfrm>
              <a:prstGeom prst="rect">
                <a:avLst/>
              </a:prstGeom>
              <a:solidFill>
                <a:srgbClr val="DBD9D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graphicFrame>
            <p:nvGraphicFramePr>
              <p:cNvPr id="1340" name="Таблица"/>
              <p:cNvGraphicFramePr/>
              <p:nvPr>
                <p:extLst>
                  <p:ext uri="{D42A27DB-BD31-4B8C-83A1-F6EECF244321}">
                    <p14:modId xmlns:p14="http://schemas.microsoft.com/office/powerpoint/2010/main" val="2658942459"/>
                  </p:ext>
                </p:extLst>
              </p:nvPr>
            </p:nvGraphicFramePr>
            <p:xfrm>
              <a:off x="195195" y="1093543"/>
              <a:ext cx="20563917" cy="7717476"/>
            </p:xfrm>
            <a:graphic>
              <a:graphicData uri="http://schemas.openxmlformats.org/drawingml/2006/table">
                <a:tbl>
                  <a:tblPr>
                    <a:tableStyleId>{2708684C-4D16-4618-839F-0558EEFCDFE6}</a:tableStyleId>
                  </a:tblPr>
                  <a:tblGrid>
                    <a:gridCol w="293770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937703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937703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937703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2937703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2937703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2937703">
                      <a:extLst>
                        <a:ext uri="{9D8B030D-6E8A-4147-A177-3AD203B41FA5}">
                          <a16:colId xmlns:a16="http://schemas.microsoft.com/office/drawing/2014/main" val="2758519894"/>
                        </a:ext>
                      </a:extLst>
                    </a:gridCol>
                  </a:tblGrid>
                  <a:tr h="1102497"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LUN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noFill/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MAR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MER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JEU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VEN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SAM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noFill/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DIM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noFill/>
                          <a:miter lim="400000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endParaRPr sz="2100" dirty="0">
                            <a:solidFill>
                              <a:srgbClr val="252D3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endParaRPr sz="2100">
                            <a:solidFill>
                              <a:srgbClr val="252D3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endParaRPr sz="2100">
                            <a:solidFill>
                              <a:srgbClr val="252D3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endParaRPr sz="2100">
                            <a:solidFill>
                              <a:srgbClr val="252D3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endParaRPr sz="2100">
                            <a:solidFill>
                              <a:srgbClr val="252D3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endParaRPr sz="2100">
                            <a:solidFill>
                              <a:srgbClr val="252D3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8</a:t>
                          </a:r>
                        </a:p>
                      </a:txBody>
                      <a:tcPr marL="50800" marR="50800" marT="50800" marB="50800" anchor="b" horzOverflow="overflow">
                        <a:lnL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15</a:t>
                          </a:r>
                        </a:p>
                      </a:txBody>
                      <a:tcPr marL="50800" marR="50800" marT="50800" marB="50800" anchor="b" horzOverflow="overflow">
                        <a:lnL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22</a:t>
                          </a:r>
                        </a:p>
                      </a:txBody>
                      <a:tcPr marL="50800" marR="50800" marT="50800" marB="50800" anchor="b" horzOverflow="overflow">
                        <a:lnL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29</a:t>
                          </a:r>
                        </a:p>
                      </a:txBody>
                      <a:tcPr marL="50800" marR="50800" marT="50800" marB="50800" anchor="b" horzOverflow="overflow">
                        <a:lnL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>
                          <a:miter lim="400000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  <p:sp>
            <p:nvSpPr>
              <p:cNvPr id="1341" name="Фигура"/>
              <p:cNvSpPr/>
              <p:nvPr/>
            </p:nvSpPr>
            <p:spPr>
              <a:xfrm>
                <a:off x="694" y="-1"/>
                <a:ext cx="21003023" cy="11445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8" extrusionOk="0">
                    <a:moveTo>
                      <a:pt x="299" y="0"/>
                    </a:moveTo>
                    <a:cubicBezTo>
                      <a:pt x="256" y="0"/>
                      <a:pt x="224" y="-1"/>
                      <a:pt x="196" y="31"/>
                    </a:cubicBezTo>
                    <a:cubicBezTo>
                      <a:pt x="169" y="63"/>
                      <a:pt x="147" y="128"/>
                      <a:pt x="124" y="262"/>
                    </a:cubicBezTo>
                    <a:cubicBezTo>
                      <a:pt x="98" y="431"/>
                      <a:pt x="76" y="700"/>
                      <a:pt x="57" y="1044"/>
                    </a:cubicBezTo>
                    <a:cubicBezTo>
                      <a:pt x="38" y="1387"/>
                      <a:pt x="24" y="1804"/>
                      <a:pt x="15" y="2269"/>
                    </a:cubicBezTo>
                    <a:cubicBezTo>
                      <a:pt x="7" y="2694"/>
                      <a:pt x="4" y="3105"/>
                      <a:pt x="2" y="3607"/>
                    </a:cubicBezTo>
                    <a:cubicBezTo>
                      <a:pt x="0" y="4109"/>
                      <a:pt x="0" y="4701"/>
                      <a:pt x="0" y="5489"/>
                    </a:cubicBezTo>
                    <a:lnTo>
                      <a:pt x="0" y="21598"/>
                    </a:lnTo>
                    <a:lnTo>
                      <a:pt x="21600" y="21598"/>
                    </a:lnTo>
                    <a:lnTo>
                      <a:pt x="21600" y="5519"/>
                    </a:lnTo>
                    <a:cubicBezTo>
                      <a:pt x="21600" y="4719"/>
                      <a:pt x="21600" y="4119"/>
                      <a:pt x="21598" y="3613"/>
                    </a:cubicBezTo>
                    <a:cubicBezTo>
                      <a:pt x="21596" y="3106"/>
                      <a:pt x="21593" y="2694"/>
                      <a:pt x="21585" y="2269"/>
                    </a:cubicBezTo>
                    <a:cubicBezTo>
                      <a:pt x="21576" y="1804"/>
                      <a:pt x="21562" y="1387"/>
                      <a:pt x="21543" y="1044"/>
                    </a:cubicBezTo>
                    <a:cubicBezTo>
                      <a:pt x="21524" y="700"/>
                      <a:pt x="21502" y="431"/>
                      <a:pt x="21476" y="262"/>
                    </a:cubicBezTo>
                    <a:cubicBezTo>
                      <a:pt x="21453" y="127"/>
                      <a:pt x="21431" y="62"/>
                      <a:pt x="21403" y="30"/>
                    </a:cubicBezTo>
                    <a:cubicBezTo>
                      <a:pt x="21376" y="-2"/>
                      <a:pt x="21343" y="0"/>
                      <a:pt x="21300" y="0"/>
                    </a:cubicBezTo>
                    <a:lnTo>
                      <a:pt x="301" y="0"/>
                    </a:lnTo>
                    <a:lnTo>
                      <a:pt x="299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dirty="0"/>
              </a:p>
            </p:txBody>
          </p:sp>
          <p:sp>
            <p:nvSpPr>
              <p:cNvPr id="1342" name="Rectangle 111"/>
              <p:cNvSpPr txBox="1"/>
              <p:nvPr/>
            </p:nvSpPr>
            <p:spPr>
              <a:xfrm>
                <a:off x="8060733" y="190024"/>
                <a:ext cx="4669030" cy="7645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10000"/>
                  </a:lnSpc>
                  <a:defRPr sz="4400"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Novembre</a:t>
                </a:r>
                <a:r>
                  <a:rPr dirty="0"/>
                  <a:t> 2020</a:t>
                </a:r>
              </a:p>
            </p:txBody>
          </p:sp>
        </p:grpSp>
      </p:grp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6" name="Группа"/>
          <p:cNvGrpSpPr/>
          <p:nvPr/>
        </p:nvGrpSpPr>
        <p:grpSpPr>
          <a:xfrm>
            <a:off x="1627187" y="1280460"/>
            <a:ext cx="21122015" cy="10743865"/>
            <a:chOff x="0" y="0"/>
            <a:chExt cx="21122013" cy="10743864"/>
          </a:xfrm>
        </p:grpSpPr>
        <p:grpSp>
          <p:nvGrpSpPr>
            <p:cNvPr id="1349" name="Группа"/>
            <p:cNvGrpSpPr/>
            <p:nvPr/>
          </p:nvGrpSpPr>
          <p:grpSpPr>
            <a:xfrm>
              <a:off x="0" y="0"/>
              <a:ext cx="21122013" cy="1615827"/>
              <a:chOff x="0" y="0"/>
              <a:chExt cx="21122012" cy="1615827"/>
            </a:xfrm>
          </p:grpSpPr>
          <p:sp>
            <p:nvSpPr>
              <p:cNvPr id="1346" name="Text Box 3"/>
              <p:cNvSpPr txBox="1"/>
              <p:nvPr/>
            </p:nvSpPr>
            <p:spPr>
              <a:xfrm>
                <a:off x="0" y="0"/>
                <a:ext cx="3996894" cy="161582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38100" tIns="38100" rIns="38100" bIns="38100" numCol="1" anchor="t">
                <a:spAutoFit/>
              </a:bodyPr>
              <a:lstStyle>
                <a:lvl1pPr algn="l">
                  <a:defRPr sz="5000" b="0">
                    <a:solidFill>
                      <a:srgbClr val="252D30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Calendrier</a:t>
                </a:r>
                <a:r>
                  <a:rPr dirty="0"/>
                  <a:t> 2020</a:t>
                </a:r>
              </a:p>
            </p:txBody>
          </p:sp>
          <p:sp>
            <p:nvSpPr>
              <p:cNvPr id="1347" name="Линия"/>
              <p:cNvSpPr/>
              <p:nvPr/>
            </p:nvSpPr>
            <p:spPr>
              <a:xfrm flipV="1">
                <a:off x="3950247" y="653710"/>
                <a:ext cx="17129780" cy="1"/>
              </a:xfrm>
              <a:prstGeom prst="line">
                <a:avLst/>
              </a:prstGeom>
              <a:noFill/>
              <a:ln w="12700" cap="flat">
                <a:solidFill>
                  <a:srgbClr val="A7A7A7"/>
                </a:solidFill>
                <a:prstDash val="solid"/>
                <a:miter lim="8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l">
                  <a:defRPr sz="2000" b="0">
                    <a:solidFill>
                      <a:srgbClr val="FEFC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1348" name="TextBox 1"/>
              <p:cNvSpPr txBox="1"/>
              <p:nvPr/>
            </p:nvSpPr>
            <p:spPr>
              <a:xfrm>
                <a:off x="15061348" y="147233"/>
                <a:ext cx="6060664" cy="43088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 algn="r">
                  <a:defRPr sz="220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lang="fr-FR" dirty="0"/>
                  <a:t>ThemePowerpoint.fr</a:t>
                </a:r>
                <a:endParaRPr dirty="0"/>
              </a:p>
            </p:txBody>
          </p:sp>
        </p:grpSp>
        <p:grpSp>
          <p:nvGrpSpPr>
            <p:cNvPr id="1355" name="Группа"/>
            <p:cNvGrpSpPr/>
            <p:nvPr/>
          </p:nvGrpSpPr>
          <p:grpSpPr>
            <a:xfrm>
              <a:off x="36238" y="1786190"/>
              <a:ext cx="21003025" cy="8957674"/>
              <a:chOff x="694" y="-1"/>
              <a:chExt cx="21003023" cy="8957672"/>
            </a:xfrm>
          </p:grpSpPr>
          <p:sp>
            <p:nvSpPr>
              <p:cNvPr id="1350" name="Закругленный прямоугольник"/>
              <p:cNvSpPr/>
              <p:nvPr/>
            </p:nvSpPr>
            <p:spPr>
              <a:xfrm>
                <a:off x="3573" y="678861"/>
                <a:ext cx="20997265" cy="8278810"/>
              </a:xfrm>
              <a:prstGeom prst="roundRect">
                <a:avLst>
                  <a:gd name="adj" fmla="val 2301"/>
                </a:avLst>
              </a:prstGeom>
              <a:solidFill>
                <a:srgbClr val="F2F0F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51" name="Прямоугольник"/>
              <p:cNvSpPr/>
              <p:nvPr/>
            </p:nvSpPr>
            <p:spPr>
              <a:xfrm>
                <a:off x="5655" y="1138455"/>
                <a:ext cx="20993101" cy="1022916"/>
              </a:xfrm>
              <a:prstGeom prst="rect">
                <a:avLst/>
              </a:prstGeom>
              <a:solidFill>
                <a:srgbClr val="DBD9D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graphicFrame>
            <p:nvGraphicFramePr>
              <p:cNvPr id="1352" name="Таблица"/>
              <p:cNvGraphicFramePr/>
              <p:nvPr>
                <p:extLst>
                  <p:ext uri="{D42A27DB-BD31-4B8C-83A1-F6EECF244321}">
                    <p14:modId xmlns:p14="http://schemas.microsoft.com/office/powerpoint/2010/main" val="2406932745"/>
                  </p:ext>
                </p:extLst>
              </p:nvPr>
            </p:nvGraphicFramePr>
            <p:xfrm>
              <a:off x="195195" y="1093543"/>
              <a:ext cx="20468668" cy="7717476"/>
            </p:xfrm>
            <a:graphic>
              <a:graphicData uri="http://schemas.openxmlformats.org/drawingml/2006/table">
                <a:tbl>
                  <a:tblPr>
                    <a:tableStyleId>{2708684C-4D16-4618-839F-0558EEFCDFE6}</a:tableStyleId>
                  </a:tblPr>
                  <a:tblGrid>
                    <a:gridCol w="292409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92409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92409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924096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2924096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2924096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2924096">
                      <a:extLst>
                        <a:ext uri="{9D8B030D-6E8A-4147-A177-3AD203B41FA5}">
                          <a16:colId xmlns:a16="http://schemas.microsoft.com/office/drawing/2014/main" val="1434560092"/>
                        </a:ext>
                      </a:extLst>
                    </a:gridCol>
                  </a:tblGrid>
                  <a:tr h="1102497"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LUN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noFill/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MAR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MER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JEU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VEN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SAM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noFill/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DIM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noFill/>
                          <a:miter lim="400000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endParaRPr sz="2100" dirty="0">
                            <a:solidFill>
                              <a:srgbClr val="A7A7A7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>
                          <a:miter lim="400000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  <p:sp>
            <p:nvSpPr>
              <p:cNvPr id="1353" name="Фигура"/>
              <p:cNvSpPr/>
              <p:nvPr/>
            </p:nvSpPr>
            <p:spPr>
              <a:xfrm>
                <a:off x="694" y="-1"/>
                <a:ext cx="21003023" cy="11445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8" extrusionOk="0">
                    <a:moveTo>
                      <a:pt x="299" y="0"/>
                    </a:moveTo>
                    <a:cubicBezTo>
                      <a:pt x="256" y="0"/>
                      <a:pt x="224" y="-1"/>
                      <a:pt x="196" y="31"/>
                    </a:cubicBezTo>
                    <a:cubicBezTo>
                      <a:pt x="169" y="63"/>
                      <a:pt x="147" y="128"/>
                      <a:pt x="124" y="262"/>
                    </a:cubicBezTo>
                    <a:cubicBezTo>
                      <a:pt x="98" y="431"/>
                      <a:pt x="76" y="700"/>
                      <a:pt x="57" y="1044"/>
                    </a:cubicBezTo>
                    <a:cubicBezTo>
                      <a:pt x="38" y="1387"/>
                      <a:pt x="24" y="1804"/>
                      <a:pt x="15" y="2269"/>
                    </a:cubicBezTo>
                    <a:cubicBezTo>
                      <a:pt x="7" y="2694"/>
                      <a:pt x="4" y="3105"/>
                      <a:pt x="2" y="3607"/>
                    </a:cubicBezTo>
                    <a:cubicBezTo>
                      <a:pt x="0" y="4109"/>
                      <a:pt x="0" y="4701"/>
                      <a:pt x="0" y="5489"/>
                    </a:cubicBezTo>
                    <a:lnTo>
                      <a:pt x="0" y="21598"/>
                    </a:lnTo>
                    <a:lnTo>
                      <a:pt x="21600" y="21598"/>
                    </a:lnTo>
                    <a:lnTo>
                      <a:pt x="21600" y="5519"/>
                    </a:lnTo>
                    <a:cubicBezTo>
                      <a:pt x="21600" y="4719"/>
                      <a:pt x="21600" y="4119"/>
                      <a:pt x="21598" y="3613"/>
                    </a:cubicBezTo>
                    <a:cubicBezTo>
                      <a:pt x="21596" y="3106"/>
                      <a:pt x="21593" y="2694"/>
                      <a:pt x="21585" y="2269"/>
                    </a:cubicBezTo>
                    <a:cubicBezTo>
                      <a:pt x="21576" y="1804"/>
                      <a:pt x="21562" y="1387"/>
                      <a:pt x="21543" y="1044"/>
                    </a:cubicBezTo>
                    <a:cubicBezTo>
                      <a:pt x="21524" y="700"/>
                      <a:pt x="21502" y="431"/>
                      <a:pt x="21476" y="262"/>
                    </a:cubicBezTo>
                    <a:cubicBezTo>
                      <a:pt x="21453" y="127"/>
                      <a:pt x="21431" y="62"/>
                      <a:pt x="21403" y="30"/>
                    </a:cubicBezTo>
                    <a:cubicBezTo>
                      <a:pt x="21376" y="-2"/>
                      <a:pt x="21343" y="0"/>
                      <a:pt x="21300" y="0"/>
                    </a:cubicBezTo>
                    <a:lnTo>
                      <a:pt x="301" y="0"/>
                    </a:lnTo>
                    <a:lnTo>
                      <a:pt x="299" y="0"/>
                    </a:lnTo>
                    <a:close/>
                  </a:path>
                </a:pathLst>
              </a:custGeom>
              <a:solidFill>
                <a:schemeClr val="tx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54" name="Rectangle 111"/>
              <p:cNvSpPr txBox="1"/>
              <p:nvPr/>
            </p:nvSpPr>
            <p:spPr>
              <a:xfrm>
                <a:off x="8060733" y="190024"/>
                <a:ext cx="4669030" cy="7645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10000"/>
                  </a:lnSpc>
                  <a:defRPr sz="4400"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Décembre</a:t>
                </a:r>
                <a:r>
                  <a:rPr dirty="0"/>
                  <a:t> 2020</a:t>
                </a:r>
              </a:p>
            </p:txBody>
          </p:sp>
        </p:grpSp>
      </p:grp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2" name="Группа"/>
          <p:cNvGrpSpPr/>
          <p:nvPr/>
        </p:nvGrpSpPr>
        <p:grpSpPr>
          <a:xfrm>
            <a:off x="1627187" y="1280460"/>
            <a:ext cx="21122015" cy="10743865"/>
            <a:chOff x="0" y="0"/>
            <a:chExt cx="21122013" cy="10743864"/>
          </a:xfrm>
        </p:grpSpPr>
        <p:grpSp>
          <p:nvGrpSpPr>
            <p:cNvPr id="1109" name="Группа"/>
            <p:cNvGrpSpPr/>
            <p:nvPr/>
          </p:nvGrpSpPr>
          <p:grpSpPr>
            <a:xfrm>
              <a:off x="0" y="0"/>
              <a:ext cx="21122013" cy="1615827"/>
              <a:chOff x="0" y="0"/>
              <a:chExt cx="21122012" cy="1615827"/>
            </a:xfrm>
          </p:grpSpPr>
          <p:sp>
            <p:nvSpPr>
              <p:cNvPr id="1106" name="Text Box 3"/>
              <p:cNvSpPr txBox="1"/>
              <p:nvPr/>
            </p:nvSpPr>
            <p:spPr>
              <a:xfrm>
                <a:off x="0" y="0"/>
                <a:ext cx="3996894" cy="161582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38100" tIns="38100" rIns="38100" bIns="38100" numCol="1" anchor="t">
                <a:spAutoFit/>
              </a:bodyPr>
              <a:lstStyle>
                <a:lvl1pPr algn="l">
                  <a:defRPr sz="5000" b="0">
                    <a:solidFill>
                      <a:srgbClr val="252D30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Calendrier</a:t>
                </a:r>
                <a:r>
                  <a:rPr dirty="0"/>
                  <a:t> 2020</a:t>
                </a:r>
              </a:p>
            </p:txBody>
          </p:sp>
          <p:sp>
            <p:nvSpPr>
              <p:cNvPr id="1107" name="Линия"/>
              <p:cNvSpPr/>
              <p:nvPr/>
            </p:nvSpPr>
            <p:spPr>
              <a:xfrm flipV="1">
                <a:off x="3950247" y="653710"/>
                <a:ext cx="17129780" cy="1"/>
              </a:xfrm>
              <a:prstGeom prst="line">
                <a:avLst/>
              </a:prstGeom>
              <a:noFill/>
              <a:ln w="12700" cap="flat">
                <a:solidFill>
                  <a:srgbClr val="A7A7A7"/>
                </a:solidFill>
                <a:prstDash val="solid"/>
                <a:miter lim="8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l">
                  <a:defRPr sz="2000" b="0">
                    <a:solidFill>
                      <a:srgbClr val="FEFC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1108" name="TextBox 1"/>
              <p:cNvSpPr txBox="1"/>
              <p:nvPr/>
            </p:nvSpPr>
            <p:spPr>
              <a:xfrm>
                <a:off x="15061348" y="147233"/>
                <a:ext cx="6060664" cy="43088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 algn="r">
                  <a:defRPr sz="220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lang="fr-FR" dirty="0"/>
                  <a:t>ThemePowerpoint.fr</a:t>
                </a:r>
                <a:endParaRPr dirty="0"/>
              </a:p>
            </p:txBody>
          </p:sp>
        </p:grpSp>
        <p:grpSp>
          <p:nvGrpSpPr>
            <p:cNvPr id="1115" name="Группа"/>
            <p:cNvGrpSpPr/>
            <p:nvPr/>
          </p:nvGrpSpPr>
          <p:grpSpPr>
            <a:xfrm>
              <a:off x="11201275" y="1786190"/>
              <a:ext cx="9867901" cy="8957674"/>
              <a:chOff x="0" y="-1"/>
              <a:chExt cx="9867900" cy="8957672"/>
            </a:xfrm>
          </p:grpSpPr>
          <p:sp>
            <p:nvSpPr>
              <p:cNvPr id="1110" name="Закругленный прямоугольник"/>
              <p:cNvSpPr/>
              <p:nvPr/>
            </p:nvSpPr>
            <p:spPr>
              <a:xfrm>
                <a:off x="1296" y="678861"/>
                <a:ext cx="9865309" cy="8278810"/>
              </a:xfrm>
              <a:prstGeom prst="roundRect">
                <a:avLst>
                  <a:gd name="adj" fmla="val 2301"/>
                </a:avLst>
              </a:prstGeom>
              <a:solidFill>
                <a:srgbClr val="F2F0F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111" name="Прямоугольник"/>
              <p:cNvSpPr/>
              <p:nvPr/>
            </p:nvSpPr>
            <p:spPr>
              <a:xfrm>
                <a:off x="0" y="1138455"/>
                <a:ext cx="9867900" cy="1022916"/>
              </a:xfrm>
              <a:prstGeom prst="rect">
                <a:avLst/>
              </a:prstGeom>
              <a:solidFill>
                <a:srgbClr val="DBD9D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graphicFrame>
            <p:nvGraphicFramePr>
              <p:cNvPr id="1112" name="Таблица"/>
              <p:cNvGraphicFramePr/>
              <p:nvPr>
                <p:extLst>
                  <p:ext uri="{D42A27DB-BD31-4B8C-83A1-F6EECF244321}">
                    <p14:modId xmlns:p14="http://schemas.microsoft.com/office/powerpoint/2010/main" val="2041713285"/>
                  </p:ext>
                </p:extLst>
              </p:nvPr>
            </p:nvGraphicFramePr>
            <p:xfrm>
              <a:off x="195195" y="1093543"/>
              <a:ext cx="9502414" cy="7717476"/>
            </p:xfrm>
            <a:graphic>
              <a:graphicData uri="http://schemas.openxmlformats.org/drawingml/2006/table">
                <a:tbl>
                  <a:tblPr>
                    <a:tableStyleId>{2708684C-4D16-4618-839F-0558EEFCDFE6}</a:tableStyleId>
                  </a:tblPr>
                  <a:tblGrid>
                    <a:gridCol w="13574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3574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5748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35748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357488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357488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1357488">
                      <a:extLst>
                        <a:ext uri="{9D8B030D-6E8A-4147-A177-3AD203B41FA5}">
                          <a16:colId xmlns:a16="http://schemas.microsoft.com/office/drawing/2014/main" val="1222049870"/>
                        </a:ext>
                      </a:extLst>
                    </a:gridCol>
                  </a:tblGrid>
                  <a:tr h="1102497"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LUN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noFill/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MAR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MER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JEU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VEN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SAM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noFill/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DIM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noFill/>
                          <a:miter lim="400000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b="1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  <a:pattFill prst="wdDnDiag">
                          <a:fgClr>
                            <a:schemeClr val="accent2">
                              <a:lumMod val="40000"/>
                              <a:lumOff val="60000"/>
                            </a:schemeClr>
                          </a:fgClr>
                          <a:bgClr>
                            <a:schemeClr val="bg1"/>
                          </a:bgClr>
                        </a:pattFill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b="1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  <a:pattFill prst="wdDnDiag">
                          <a:fgClr>
                            <a:schemeClr val="accent2">
                              <a:lumMod val="40000"/>
                              <a:lumOff val="60000"/>
                            </a:schemeClr>
                          </a:fgClr>
                          <a:bgClr>
                            <a:schemeClr val="bg1"/>
                          </a:bgClr>
                        </a:pattFill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b="1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  <a:pattFill prst="wdDnDiag">
                          <a:fgClr>
                            <a:schemeClr val="accent2">
                              <a:lumMod val="40000"/>
                              <a:lumOff val="60000"/>
                            </a:schemeClr>
                          </a:fgClr>
                          <a:bgClr>
                            <a:schemeClr val="bg1"/>
                          </a:bgClr>
                        </a:pattFill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b="1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  <a:pattFill prst="wdDnDiag">
                          <a:fgClr>
                            <a:schemeClr val="accent2">
                              <a:lumMod val="40000"/>
                              <a:lumOff val="60000"/>
                            </a:schemeClr>
                          </a:fgClr>
                          <a:bgClr>
                            <a:schemeClr val="bg1"/>
                          </a:bgClr>
                        </a:pattFill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b="1" dirty="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  <a:pattFill prst="wdDnDiag">
                          <a:fgClr>
                            <a:schemeClr val="accent2">
                              <a:lumMod val="40000"/>
                              <a:lumOff val="60000"/>
                            </a:schemeClr>
                          </a:fgClr>
                          <a:bgClr>
                            <a:schemeClr val="bg1"/>
                          </a:bgClr>
                        </a:pattFill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endParaRPr sz="2100" dirty="0">
                            <a:solidFill>
                              <a:srgbClr val="A7A7A7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>
                          <a:miter lim="400000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  <p:sp>
            <p:nvSpPr>
              <p:cNvPr id="1113" name="Фигура"/>
              <p:cNvSpPr/>
              <p:nvPr/>
            </p:nvSpPr>
            <p:spPr>
              <a:xfrm>
                <a:off x="1389" y="-1"/>
                <a:ext cx="9865122" cy="11445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3" extrusionOk="0">
                    <a:moveTo>
                      <a:pt x="637" y="0"/>
                    </a:moveTo>
                    <a:cubicBezTo>
                      <a:pt x="454" y="0"/>
                      <a:pt x="361" y="-5"/>
                      <a:pt x="263" y="262"/>
                    </a:cubicBezTo>
                    <a:cubicBezTo>
                      <a:pt x="155" y="601"/>
                      <a:pt x="71" y="1339"/>
                      <a:pt x="31" y="2269"/>
                    </a:cubicBezTo>
                    <a:cubicBezTo>
                      <a:pt x="0" y="3118"/>
                      <a:pt x="0" y="3913"/>
                      <a:pt x="0" y="5488"/>
                    </a:cubicBezTo>
                    <a:lnTo>
                      <a:pt x="0" y="21593"/>
                    </a:lnTo>
                    <a:lnTo>
                      <a:pt x="21600" y="21593"/>
                    </a:lnTo>
                    <a:lnTo>
                      <a:pt x="21600" y="5518"/>
                    </a:lnTo>
                    <a:cubicBezTo>
                      <a:pt x="21600" y="3919"/>
                      <a:pt x="21600" y="3118"/>
                      <a:pt x="21569" y="2269"/>
                    </a:cubicBezTo>
                    <a:cubicBezTo>
                      <a:pt x="21529" y="1339"/>
                      <a:pt x="21445" y="601"/>
                      <a:pt x="21337" y="262"/>
                    </a:cubicBezTo>
                    <a:cubicBezTo>
                      <a:pt x="21238" y="-7"/>
                      <a:pt x="21145" y="0"/>
                      <a:pt x="20962" y="0"/>
                    </a:cubicBezTo>
                    <a:lnTo>
                      <a:pt x="640" y="0"/>
                    </a:lnTo>
                    <a:lnTo>
                      <a:pt x="637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114" name="Rectangle 111"/>
              <p:cNvSpPr txBox="1"/>
              <p:nvPr/>
            </p:nvSpPr>
            <p:spPr>
              <a:xfrm>
                <a:off x="2599435" y="190024"/>
                <a:ext cx="4669031" cy="7645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10000"/>
                  </a:lnSpc>
                  <a:defRPr sz="4400"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Février</a:t>
                </a:r>
                <a:r>
                  <a:rPr dirty="0"/>
                  <a:t> 2020</a:t>
                </a:r>
              </a:p>
            </p:txBody>
          </p:sp>
        </p:grpSp>
        <p:grpSp>
          <p:nvGrpSpPr>
            <p:cNvPr id="1121" name="Группа"/>
            <p:cNvGrpSpPr/>
            <p:nvPr/>
          </p:nvGrpSpPr>
          <p:grpSpPr>
            <a:xfrm>
              <a:off x="35544" y="1786190"/>
              <a:ext cx="9867901" cy="8957674"/>
              <a:chOff x="0" y="-1"/>
              <a:chExt cx="9867900" cy="8957672"/>
            </a:xfrm>
          </p:grpSpPr>
          <p:sp>
            <p:nvSpPr>
              <p:cNvPr id="1116" name="Закругленный прямоугольник"/>
              <p:cNvSpPr/>
              <p:nvPr/>
            </p:nvSpPr>
            <p:spPr>
              <a:xfrm>
                <a:off x="1296" y="678861"/>
                <a:ext cx="9865309" cy="8278810"/>
              </a:xfrm>
              <a:prstGeom prst="roundRect">
                <a:avLst>
                  <a:gd name="adj" fmla="val 2301"/>
                </a:avLst>
              </a:prstGeom>
              <a:solidFill>
                <a:srgbClr val="F2F0F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117" name="Прямоугольник"/>
              <p:cNvSpPr/>
              <p:nvPr/>
            </p:nvSpPr>
            <p:spPr>
              <a:xfrm>
                <a:off x="0" y="1138455"/>
                <a:ext cx="9867900" cy="1022916"/>
              </a:xfrm>
              <a:prstGeom prst="rect">
                <a:avLst/>
              </a:prstGeom>
              <a:solidFill>
                <a:srgbClr val="DBD9D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graphicFrame>
            <p:nvGraphicFramePr>
              <p:cNvPr id="1118" name="Таблица"/>
              <p:cNvGraphicFramePr/>
              <p:nvPr>
                <p:extLst>
                  <p:ext uri="{D42A27DB-BD31-4B8C-83A1-F6EECF244321}">
                    <p14:modId xmlns:p14="http://schemas.microsoft.com/office/powerpoint/2010/main" val="491614073"/>
                  </p:ext>
                </p:extLst>
              </p:nvPr>
            </p:nvGraphicFramePr>
            <p:xfrm>
              <a:off x="195195" y="1093543"/>
              <a:ext cx="9476822" cy="7717476"/>
            </p:xfrm>
            <a:graphic>
              <a:graphicData uri="http://schemas.openxmlformats.org/drawingml/2006/table">
                <a:tbl>
                  <a:tblPr>
                    <a:tableStyleId>{2708684C-4D16-4618-839F-0558EEFCDFE6}</a:tableStyleId>
                  </a:tblPr>
                  <a:tblGrid>
                    <a:gridCol w="13538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35383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5383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35383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353832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353832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1353832">
                      <a:extLst>
                        <a:ext uri="{9D8B030D-6E8A-4147-A177-3AD203B41FA5}">
                          <a16:colId xmlns:a16="http://schemas.microsoft.com/office/drawing/2014/main" val="856186193"/>
                        </a:ext>
                      </a:extLst>
                    </a:gridCol>
                  </a:tblGrid>
                  <a:tr h="1102497"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LUN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noFill/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MAR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MER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JEU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VEN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SAM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noFill/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DIM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noFill/>
                          <a:miter lim="400000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0"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b="1" dirty="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b="1" dirty="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endParaRPr sz="2100" dirty="0">
                            <a:solidFill>
                              <a:srgbClr val="A7A7A7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>
                          <a:miter lim="400000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  <p:sp>
            <p:nvSpPr>
              <p:cNvPr id="1119" name="Фигура"/>
              <p:cNvSpPr/>
              <p:nvPr/>
            </p:nvSpPr>
            <p:spPr>
              <a:xfrm>
                <a:off x="1389" y="-1"/>
                <a:ext cx="9865122" cy="11445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3" extrusionOk="0">
                    <a:moveTo>
                      <a:pt x="637" y="0"/>
                    </a:moveTo>
                    <a:cubicBezTo>
                      <a:pt x="454" y="0"/>
                      <a:pt x="361" y="-5"/>
                      <a:pt x="263" y="262"/>
                    </a:cubicBezTo>
                    <a:cubicBezTo>
                      <a:pt x="155" y="601"/>
                      <a:pt x="71" y="1339"/>
                      <a:pt x="31" y="2269"/>
                    </a:cubicBezTo>
                    <a:cubicBezTo>
                      <a:pt x="0" y="3118"/>
                      <a:pt x="0" y="3913"/>
                      <a:pt x="0" y="5488"/>
                    </a:cubicBezTo>
                    <a:lnTo>
                      <a:pt x="0" y="21593"/>
                    </a:lnTo>
                    <a:lnTo>
                      <a:pt x="21600" y="21593"/>
                    </a:lnTo>
                    <a:lnTo>
                      <a:pt x="21600" y="5518"/>
                    </a:lnTo>
                    <a:cubicBezTo>
                      <a:pt x="21600" y="3919"/>
                      <a:pt x="21600" y="3118"/>
                      <a:pt x="21569" y="2269"/>
                    </a:cubicBezTo>
                    <a:cubicBezTo>
                      <a:pt x="21529" y="1339"/>
                      <a:pt x="21445" y="601"/>
                      <a:pt x="21337" y="262"/>
                    </a:cubicBezTo>
                    <a:cubicBezTo>
                      <a:pt x="21238" y="-7"/>
                      <a:pt x="21145" y="0"/>
                      <a:pt x="20962" y="0"/>
                    </a:cubicBezTo>
                    <a:lnTo>
                      <a:pt x="640" y="0"/>
                    </a:lnTo>
                    <a:lnTo>
                      <a:pt x="637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120" name="Rectangle 111"/>
              <p:cNvSpPr txBox="1"/>
              <p:nvPr/>
            </p:nvSpPr>
            <p:spPr>
              <a:xfrm>
                <a:off x="2599435" y="190024"/>
                <a:ext cx="4669031" cy="7645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10000"/>
                  </a:lnSpc>
                  <a:defRPr sz="4400"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Janvier</a:t>
                </a:r>
                <a:r>
                  <a:rPr dirty="0"/>
                  <a:t> 2020</a:t>
                </a:r>
              </a:p>
            </p:txBody>
          </p:sp>
        </p:grpSp>
      </p:grpSp>
      <p:sp>
        <p:nvSpPr>
          <p:cNvPr id="19" name="Shape 2525">
            <a:extLst>
              <a:ext uri="{FF2B5EF4-FFF2-40B4-BE49-F238E27FC236}">
                <a16:creationId xmlns:a16="http://schemas.microsoft.com/office/drawing/2014/main" id="{05B21BE8-F561-4C85-AA4C-2D1881726729}"/>
              </a:ext>
            </a:extLst>
          </p:cNvPr>
          <p:cNvSpPr/>
          <p:nvPr/>
        </p:nvSpPr>
        <p:spPr>
          <a:xfrm>
            <a:off x="4735093" y="7723490"/>
            <a:ext cx="590885" cy="5908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562" y="17673"/>
                  <a:pt x="11782" y="17453"/>
                  <a:pt x="11782" y="17182"/>
                </a:cubicBezTo>
                <a:cubicBezTo>
                  <a:pt x="11782" y="16911"/>
                  <a:pt x="11562" y="16691"/>
                  <a:pt x="11291" y="16691"/>
                </a:cubicBezTo>
                <a:cubicBezTo>
                  <a:pt x="11020" y="16691"/>
                  <a:pt x="10800" y="16911"/>
                  <a:pt x="10800" y="17182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17673" y="18655"/>
                </a:moveTo>
                <a:lnTo>
                  <a:pt x="13745" y="18655"/>
                </a:lnTo>
                <a:lnTo>
                  <a:pt x="13745" y="12273"/>
                </a:lnTo>
                <a:cubicBezTo>
                  <a:pt x="13745" y="12002"/>
                  <a:pt x="13525" y="11782"/>
                  <a:pt x="13255" y="11782"/>
                </a:cubicBezTo>
                <a:lnTo>
                  <a:pt x="8345" y="11782"/>
                </a:lnTo>
                <a:cubicBezTo>
                  <a:pt x="8075" y="11782"/>
                  <a:pt x="7855" y="12002"/>
                  <a:pt x="7855" y="12273"/>
                </a:cubicBezTo>
                <a:lnTo>
                  <a:pt x="7855" y="18655"/>
                </a:lnTo>
                <a:lnTo>
                  <a:pt x="3927" y="18655"/>
                </a:lnTo>
                <a:lnTo>
                  <a:pt x="3927" y="8058"/>
                </a:lnTo>
                <a:lnTo>
                  <a:pt x="10800" y="1185"/>
                </a:lnTo>
                <a:lnTo>
                  <a:pt x="17673" y="8058"/>
                </a:lnTo>
                <a:cubicBezTo>
                  <a:pt x="17673" y="8058"/>
                  <a:pt x="17673" y="18655"/>
                  <a:pt x="17673" y="18655"/>
                </a:cubicBezTo>
                <a:close/>
                <a:moveTo>
                  <a:pt x="17673" y="20618"/>
                </a:moveTo>
                <a:lnTo>
                  <a:pt x="13745" y="20618"/>
                </a:lnTo>
                <a:lnTo>
                  <a:pt x="13745" y="19636"/>
                </a:lnTo>
                <a:lnTo>
                  <a:pt x="17673" y="19636"/>
                </a:lnTo>
                <a:cubicBezTo>
                  <a:pt x="17673" y="19636"/>
                  <a:pt x="17673" y="20618"/>
                  <a:pt x="17673" y="20618"/>
                </a:cubicBezTo>
                <a:close/>
                <a:moveTo>
                  <a:pt x="12764" y="20618"/>
                </a:moveTo>
                <a:lnTo>
                  <a:pt x="8836" y="20618"/>
                </a:lnTo>
                <a:lnTo>
                  <a:pt x="8836" y="12764"/>
                </a:lnTo>
                <a:lnTo>
                  <a:pt x="12764" y="12764"/>
                </a:lnTo>
                <a:cubicBezTo>
                  <a:pt x="12764" y="12764"/>
                  <a:pt x="12764" y="20618"/>
                  <a:pt x="12764" y="20618"/>
                </a:cubicBezTo>
                <a:close/>
                <a:moveTo>
                  <a:pt x="7855" y="20618"/>
                </a:moveTo>
                <a:lnTo>
                  <a:pt x="3927" y="20618"/>
                </a:lnTo>
                <a:lnTo>
                  <a:pt x="3927" y="19636"/>
                </a:lnTo>
                <a:lnTo>
                  <a:pt x="7855" y="19636"/>
                </a:lnTo>
                <a:cubicBezTo>
                  <a:pt x="7855" y="19636"/>
                  <a:pt x="7855" y="20618"/>
                  <a:pt x="7855" y="20618"/>
                </a:cubicBezTo>
                <a:close/>
                <a:moveTo>
                  <a:pt x="14727" y="1964"/>
                </a:moveTo>
                <a:lnTo>
                  <a:pt x="16691" y="1964"/>
                </a:lnTo>
                <a:lnTo>
                  <a:pt x="16691" y="5688"/>
                </a:lnTo>
                <a:lnTo>
                  <a:pt x="14727" y="3724"/>
                </a:lnTo>
                <a:cubicBezTo>
                  <a:pt x="14727" y="3724"/>
                  <a:pt x="14727" y="1964"/>
                  <a:pt x="14727" y="1964"/>
                </a:cubicBezTo>
                <a:close/>
                <a:moveTo>
                  <a:pt x="21456" y="10453"/>
                </a:moveTo>
                <a:lnTo>
                  <a:pt x="17673" y="6670"/>
                </a:lnTo>
                <a:lnTo>
                  <a:pt x="17673" y="1473"/>
                </a:lnTo>
                <a:cubicBezTo>
                  <a:pt x="17673" y="1202"/>
                  <a:pt x="17453" y="982"/>
                  <a:pt x="17182" y="982"/>
                </a:cubicBezTo>
                <a:lnTo>
                  <a:pt x="14236" y="982"/>
                </a:lnTo>
                <a:cubicBezTo>
                  <a:pt x="13966" y="982"/>
                  <a:pt x="13745" y="1202"/>
                  <a:pt x="13745" y="1473"/>
                </a:cubicBezTo>
                <a:lnTo>
                  <a:pt x="13745" y="2742"/>
                </a:ln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1072"/>
                  <a:pt x="220" y="11291"/>
                  <a:pt x="491" y="11291"/>
                </a:cubicBezTo>
                <a:cubicBezTo>
                  <a:pt x="626" y="11291"/>
                  <a:pt x="749" y="11236"/>
                  <a:pt x="838" y="11147"/>
                </a:cubicBezTo>
                <a:lnTo>
                  <a:pt x="2945" y="9040"/>
                </a:lnTo>
                <a:lnTo>
                  <a:pt x="2945" y="21109"/>
                </a:lnTo>
                <a:cubicBezTo>
                  <a:pt x="2945" y="21381"/>
                  <a:pt x="3166" y="21600"/>
                  <a:pt x="3436" y="21600"/>
                </a:cubicBezTo>
                <a:lnTo>
                  <a:pt x="18164" y="21600"/>
                </a:lnTo>
                <a:cubicBezTo>
                  <a:pt x="18434" y="21600"/>
                  <a:pt x="18655" y="21381"/>
                  <a:pt x="18655" y="21109"/>
                </a:cubicBezTo>
                <a:lnTo>
                  <a:pt x="18655" y="9040"/>
                </a:lnTo>
                <a:lnTo>
                  <a:pt x="20762" y="11147"/>
                </a:lnTo>
                <a:cubicBezTo>
                  <a:pt x="20851" y="11236"/>
                  <a:pt x="20974" y="11291"/>
                  <a:pt x="21109" y="11291"/>
                </a:cubicBezTo>
                <a:cubicBezTo>
                  <a:pt x="21380" y="11291"/>
                  <a:pt x="21600" y="11072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14284" tIns="14284" rIns="14284" bIns="14284" anchor="ctr"/>
          <a:lstStyle/>
          <a:p>
            <a:pPr defTabSz="171399" eaLnBrk="1" hangingPunct="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>
              <a:solidFill>
                <a:schemeClr val="tx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Calibri" charset="0"/>
              <a:cs typeface="Calibri" charset="0"/>
              <a:sym typeface="Gill Sans"/>
            </a:endParaRPr>
          </a:p>
        </p:txBody>
      </p:sp>
      <p:sp>
        <p:nvSpPr>
          <p:cNvPr id="20" name="Shape 2625">
            <a:extLst>
              <a:ext uri="{FF2B5EF4-FFF2-40B4-BE49-F238E27FC236}">
                <a16:creationId xmlns:a16="http://schemas.microsoft.com/office/drawing/2014/main" id="{7DCF41D2-DBF7-4571-87A2-C18D9F6FA1F7}"/>
              </a:ext>
            </a:extLst>
          </p:cNvPr>
          <p:cNvSpPr/>
          <p:nvPr/>
        </p:nvSpPr>
        <p:spPr>
          <a:xfrm>
            <a:off x="6115635" y="7769736"/>
            <a:ext cx="638090" cy="5220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20400"/>
                </a:moveTo>
                <a:lnTo>
                  <a:pt x="1964" y="20400"/>
                </a:lnTo>
                <a:cubicBezTo>
                  <a:pt x="1422" y="20400"/>
                  <a:pt x="982" y="19862"/>
                  <a:pt x="982" y="19200"/>
                </a:cubicBezTo>
                <a:cubicBezTo>
                  <a:pt x="982" y="18949"/>
                  <a:pt x="1025" y="18796"/>
                  <a:pt x="1048" y="18734"/>
                </a:cubicBezTo>
                <a:cubicBezTo>
                  <a:pt x="1065" y="18712"/>
                  <a:pt x="1048" y="18729"/>
                  <a:pt x="1078" y="18673"/>
                </a:cubicBezTo>
                <a:lnTo>
                  <a:pt x="9914" y="1873"/>
                </a:lnTo>
                <a:cubicBezTo>
                  <a:pt x="9930" y="1843"/>
                  <a:pt x="9944" y="1813"/>
                  <a:pt x="9957" y="1783"/>
                </a:cubicBezTo>
                <a:cubicBezTo>
                  <a:pt x="9960" y="1778"/>
                  <a:pt x="10234" y="1200"/>
                  <a:pt x="10800" y="1200"/>
                </a:cubicBezTo>
                <a:cubicBezTo>
                  <a:pt x="11366" y="1200"/>
                  <a:pt x="11588" y="1654"/>
                  <a:pt x="11617" y="1719"/>
                </a:cubicBezTo>
                <a:cubicBezTo>
                  <a:pt x="11641" y="1792"/>
                  <a:pt x="11650" y="1806"/>
                  <a:pt x="11686" y="1873"/>
                </a:cubicBezTo>
                <a:lnTo>
                  <a:pt x="20522" y="18673"/>
                </a:lnTo>
                <a:cubicBezTo>
                  <a:pt x="20535" y="18697"/>
                  <a:pt x="20548" y="18720"/>
                  <a:pt x="20562" y="18744"/>
                </a:cubicBezTo>
                <a:cubicBezTo>
                  <a:pt x="20576" y="18785"/>
                  <a:pt x="20618" y="18928"/>
                  <a:pt x="20618" y="19200"/>
                </a:cubicBezTo>
                <a:cubicBezTo>
                  <a:pt x="20618" y="19862"/>
                  <a:pt x="20177" y="20400"/>
                  <a:pt x="19636" y="20400"/>
                </a:cubicBezTo>
                <a:moveTo>
                  <a:pt x="21348" y="18023"/>
                </a:moveTo>
                <a:lnTo>
                  <a:pt x="12511" y="1223"/>
                </a:lnTo>
                <a:cubicBezTo>
                  <a:pt x="12511" y="1223"/>
                  <a:pt x="12058" y="0"/>
                  <a:pt x="10800" y="0"/>
                </a:cubicBezTo>
                <a:cubicBezTo>
                  <a:pt x="9616" y="0"/>
                  <a:pt x="9089" y="1223"/>
                  <a:pt x="9089" y="1223"/>
                </a:cubicBezTo>
                <a:lnTo>
                  <a:pt x="252" y="18023"/>
                </a:lnTo>
                <a:cubicBezTo>
                  <a:pt x="252" y="18023"/>
                  <a:pt x="0" y="18421"/>
                  <a:pt x="0" y="19200"/>
                </a:cubicBezTo>
                <a:cubicBezTo>
                  <a:pt x="0" y="20526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6"/>
                  <a:pt x="21600" y="19200"/>
                </a:cubicBezTo>
                <a:cubicBezTo>
                  <a:pt x="21600" y="18362"/>
                  <a:pt x="21348" y="18023"/>
                  <a:pt x="21348" y="18023"/>
                </a:cubicBezTo>
                <a:moveTo>
                  <a:pt x="10800" y="15600"/>
                </a:moveTo>
                <a:cubicBezTo>
                  <a:pt x="10258" y="15600"/>
                  <a:pt x="9818" y="16138"/>
                  <a:pt x="9818" y="16800"/>
                </a:cubicBezTo>
                <a:cubicBezTo>
                  <a:pt x="9818" y="17462"/>
                  <a:pt x="10258" y="18000"/>
                  <a:pt x="10800" y="18000"/>
                </a:cubicBezTo>
                <a:cubicBezTo>
                  <a:pt x="11342" y="18000"/>
                  <a:pt x="11782" y="17462"/>
                  <a:pt x="11782" y="16800"/>
                </a:cubicBezTo>
                <a:cubicBezTo>
                  <a:pt x="11782" y="16138"/>
                  <a:pt x="11342" y="15600"/>
                  <a:pt x="10800" y="15600"/>
                </a:cubicBezTo>
                <a:moveTo>
                  <a:pt x="10800" y="6000"/>
                </a:moveTo>
                <a:cubicBezTo>
                  <a:pt x="10258" y="6000"/>
                  <a:pt x="9818" y="6538"/>
                  <a:pt x="9818" y="7200"/>
                </a:cubicBezTo>
                <a:lnTo>
                  <a:pt x="10309" y="13800"/>
                </a:lnTo>
                <a:cubicBezTo>
                  <a:pt x="10309" y="14132"/>
                  <a:pt x="10529" y="14400"/>
                  <a:pt x="10800" y="14400"/>
                </a:cubicBezTo>
                <a:cubicBezTo>
                  <a:pt x="11071" y="14400"/>
                  <a:pt x="11291" y="14132"/>
                  <a:pt x="11291" y="13800"/>
                </a:cubicBezTo>
                <a:lnTo>
                  <a:pt x="11782" y="7200"/>
                </a:lnTo>
                <a:cubicBezTo>
                  <a:pt x="11782" y="6538"/>
                  <a:pt x="11342" y="6000"/>
                  <a:pt x="10800" y="60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14284" tIns="14284" rIns="14284" bIns="14284" anchor="ctr"/>
          <a:lstStyle/>
          <a:p>
            <a:pPr defTabSz="171399" eaLnBrk="1" hangingPunct="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>
              <a:solidFill>
                <a:schemeClr val="tx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Calibri" charset="0"/>
              <a:cs typeface="Calibri" charset="0"/>
              <a:sym typeface="Gill Sans"/>
            </a:endParaRP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78" name="Группа"/>
          <p:cNvGrpSpPr/>
          <p:nvPr/>
        </p:nvGrpSpPr>
        <p:grpSpPr>
          <a:xfrm>
            <a:off x="1627187" y="1280460"/>
            <a:ext cx="21122015" cy="10743866"/>
            <a:chOff x="0" y="0"/>
            <a:chExt cx="21122013" cy="10743865"/>
          </a:xfrm>
        </p:grpSpPr>
        <p:grpSp>
          <p:nvGrpSpPr>
            <p:cNvPr id="1361" name="Группа"/>
            <p:cNvGrpSpPr/>
            <p:nvPr/>
          </p:nvGrpSpPr>
          <p:grpSpPr>
            <a:xfrm>
              <a:off x="0" y="0"/>
              <a:ext cx="21122013" cy="1615827"/>
              <a:chOff x="0" y="0"/>
              <a:chExt cx="21122012" cy="1615827"/>
            </a:xfrm>
          </p:grpSpPr>
          <p:sp>
            <p:nvSpPr>
              <p:cNvPr id="1358" name="Text Box 3"/>
              <p:cNvSpPr txBox="1"/>
              <p:nvPr/>
            </p:nvSpPr>
            <p:spPr>
              <a:xfrm>
                <a:off x="0" y="0"/>
                <a:ext cx="3996894" cy="161582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38100" tIns="38100" rIns="38100" bIns="38100" numCol="1" anchor="t">
                <a:spAutoFit/>
              </a:bodyPr>
              <a:lstStyle>
                <a:lvl1pPr algn="l">
                  <a:defRPr sz="5000" b="0">
                    <a:solidFill>
                      <a:srgbClr val="252D30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Calendrier</a:t>
                </a:r>
                <a:r>
                  <a:rPr dirty="0"/>
                  <a:t> 2020</a:t>
                </a:r>
              </a:p>
            </p:txBody>
          </p:sp>
          <p:sp>
            <p:nvSpPr>
              <p:cNvPr id="1359" name="Линия"/>
              <p:cNvSpPr/>
              <p:nvPr/>
            </p:nvSpPr>
            <p:spPr>
              <a:xfrm flipV="1">
                <a:off x="3950247" y="653710"/>
                <a:ext cx="17129780" cy="1"/>
              </a:xfrm>
              <a:prstGeom prst="line">
                <a:avLst/>
              </a:prstGeom>
              <a:noFill/>
              <a:ln w="12700" cap="flat">
                <a:solidFill>
                  <a:srgbClr val="A7A7A7"/>
                </a:solidFill>
                <a:prstDash val="solid"/>
                <a:miter lim="8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l">
                  <a:defRPr sz="2000" b="0">
                    <a:solidFill>
                      <a:srgbClr val="FEFC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1360" name="TextBox 1"/>
              <p:cNvSpPr txBox="1"/>
              <p:nvPr/>
            </p:nvSpPr>
            <p:spPr>
              <a:xfrm>
                <a:off x="15061348" y="147233"/>
                <a:ext cx="6060664" cy="43088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 algn="r">
                  <a:defRPr sz="220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lang="fr-FR" dirty="0"/>
                  <a:t>ThemePowerpoint.fr</a:t>
                </a:r>
                <a:endParaRPr dirty="0"/>
              </a:p>
            </p:txBody>
          </p:sp>
        </p:grpSp>
        <p:grpSp>
          <p:nvGrpSpPr>
            <p:cNvPr id="1377" name="Группа"/>
            <p:cNvGrpSpPr/>
            <p:nvPr/>
          </p:nvGrpSpPr>
          <p:grpSpPr>
            <a:xfrm>
              <a:off x="35544" y="1786189"/>
              <a:ext cx="21013254" cy="8957676"/>
              <a:chOff x="0" y="-2"/>
              <a:chExt cx="21013253" cy="8957674"/>
            </a:xfrm>
          </p:grpSpPr>
          <p:grpSp>
            <p:nvGrpSpPr>
              <p:cNvPr id="1370" name="Группа"/>
              <p:cNvGrpSpPr/>
              <p:nvPr/>
            </p:nvGrpSpPr>
            <p:grpSpPr>
              <a:xfrm>
                <a:off x="11145352" y="1146505"/>
                <a:ext cx="9867901" cy="7563255"/>
                <a:chOff x="0" y="0"/>
                <a:chExt cx="9867900" cy="7563254"/>
              </a:xfrm>
            </p:grpSpPr>
            <p:sp>
              <p:nvSpPr>
                <p:cNvPr id="1362" name="Линия"/>
                <p:cNvSpPr/>
                <p:nvPr/>
              </p:nvSpPr>
              <p:spPr>
                <a:xfrm>
                  <a:off x="0" y="1080465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363" name="Линия"/>
                <p:cNvSpPr/>
                <p:nvPr/>
              </p:nvSpPr>
              <p:spPr>
                <a:xfrm>
                  <a:off x="0" y="0"/>
                  <a:ext cx="9867901" cy="0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364" name="Линия"/>
                <p:cNvSpPr/>
                <p:nvPr/>
              </p:nvSpPr>
              <p:spPr>
                <a:xfrm>
                  <a:off x="0" y="2160930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365" name="Линия"/>
                <p:cNvSpPr/>
                <p:nvPr/>
              </p:nvSpPr>
              <p:spPr>
                <a:xfrm>
                  <a:off x="0" y="4321860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366" name="Линия"/>
                <p:cNvSpPr/>
                <p:nvPr/>
              </p:nvSpPr>
              <p:spPr>
                <a:xfrm>
                  <a:off x="0" y="3241395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367" name="Линия"/>
                <p:cNvSpPr/>
                <p:nvPr/>
              </p:nvSpPr>
              <p:spPr>
                <a:xfrm>
                  <a:off x="0" y="5402324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368" name="Линия"/>
                <p:cNvSpPr/>
                <p:nvPr/>
              </p:nvSpPr>
              <p:spPr>
                <a:xfrm>
                  <a:off x="0" y="7563254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369" name="Линия"/>
                <p:cNvSpPr/>
                <p:nvPr/>
              </p:nvSpPr>
              <p:spPr>
                <a:xfrm>
                  <a:off x="0" y="6482789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</p:grpSp>
          <p:grpSp>
            <p:nvGrpSpPr>
              <p:cNvPr id="1376" name="Группа"/>
              <p:cNvGrpSpPr/>
              <p:nvPr/>
            </p:nvGrpSpPr>
            <p:grpSpPr>
              <a:xfrm>
                <a:off x="0" y="-2"/>
                <a:ext cx="9867900" cy="8957674"/>
                <a:chOff x="0" y="-1"/>
                <a:chExt cx="9867900" cy="8957672"/>
              </a:xfrm>
            </p:grpSpPr>
            <p:sp>
              <p:nvSpPr>
                <p:cNvPr id="1371" name="Закругленный прямоугольник"/>
                <p:cNvSpPr/>
                <p:nvPr/>
              </p:nvSpPr>
              <p:spPr>
                <a:xfrm>
                  <a:off x="1296" y="678861"/>
                  <a:ext cx="9865309" cy="8278810"/>
                </a:xfrm>
                <a:prstGeom prst="roundRect">
                  <a:avLst>
                    <a:gd name="adj" fmla="val 2301"/>
                  </a:avLst>
                </a:prstGeom>
                <a:solidFill>
                  <a:srgbClr val="F2F0F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372" name="Прямоугольник"/>
                <p:cNvSpPr/>
                <p:nvPr/>
              </p:nvSpPr>
              <p:spPr>
                <a:xfrm>
                  <a:off x="0" y="1138455"/>
                  <a:ext cx="9867900" cy="1022916"/>
                </a:xfrm>
                <a:prstGeom prst="rect">
                  <a:avLst/>
                </a:prstGeom>
                <a:solidFill>
                  <a:srgbClr val="DBD9D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graphicFrame>
              <p:nvGraphicFramePr>
                <p:cNvPr id="1373" name="Таблица"/>
                <p:cNvGraphicFramePr/>
                <p:nvPr>
                  <p:extLst>
                    <p:ext uri="{D42A27DB-BD31-4B8C-83A1-F6EECF244321}">
                      <p14:modId xmlns:p14="http://schemas.microsoft.com/office/powerpoint/2010/main" val="747248664"/>
                    </p:ext>
                  </p:extLst>
                </p:nvPr>
              </p:nvGraphicFramePr>
              <p:xfrm>
                <a:off x="195195" y="1093543"/>
                <a:ext cx="9362520" cy="7717475"/>
              </p:xfrm>
              <a:graphic>
                <a:graphicData uri="http://schemas.openxmlformats.org/drawingml/2006/table">
                  <a:tbl>
                    <a:tblPr>
                      <a:tableStyleId>{2708684C-4D16-4618-839F-0558EEFCDFE6}</a:tableStyleId>
                    </a:tblPr>
                    <a:tblGrid>
                      <a:gridCol w="1337503">
                        <a:extLst>
                          <a:ext uri="{9D8B030D-6E8A-4147-A177-3AD203B41FA5}">
                            <a16:colId xmlns:a16="http://schemas.microsoft.com/office/drawing/2014/main" val="20001"/>
                          </a:ext>
                        </a:extLst>
                      </a:gridCol>
                      <a:gridCol w="1337503">
                        <a:extLst>
                          <a:ext uri="{9D8B030D-6E8A-4147-A177-3AD203B41FA5}">
                            <a16:colId xmlns:a16="http://schemas.microsoft.com/office/drawing/2014/main" val="20002"/>
                          </a:ext>
                        </a:extLst>
                      </a:gridCol>
                      <a:gridCol w="1337503">
                        <a:extLst>
                          <a:ext uri="{9D8B030D-6E8A-4147-A177-3AD203B41FA5}">
                            <a16:colId xmlns:a16="http://schemas.microsoft.com/office/drawing/2014/main" val="20003"/>
                          </a:ext>
                        </a:extLst>
                      </a:gridCol>
                      <a:gridCol w="1337503">
                        <a:extLst>
                          <a:ext uri="{9D8B030D-6E8A-4147-A177-3AD203B41FA5}">
                            <a16:colId xmlns:a16="http://schemas.microsoft.com/office/drawing/2014/main" val="20004"/>
                          </a:ext>
                        </a:extLst>
                      </a:gridCol>
                      <a:gridCol w="1337503">
                        <a:extLst>
                          <a:ext uri="{9D8B030D-6E8A-4147-A177-3AD203B41FA5}">
                            <a16:colId xmlns:a16="http://schemas.microsoft.com/office/drawing/2014/main" val="20005"/>
                          </a:ext>
                        </a:extLst>
                      </a:gridCol>
                      <a:gridCol w="1337503">
                        <a:extLst>
                          <a:ext uri="{9D8B030D-6E8A-4147-A177-3AD203B41FA5}">
                            <a16:colId xmlns:a16="http://schemas.microsoft.com/office/drawing/2014/main" val="20006"/>
                          </a:ext>
                        </a:extLst>
                      </a:gridCol>
                      <a:gridCol w="1337503">
                        <a:extLst>
                          <a:ext uri="{9D8B030D-6E8A-4147-A177-3AD203B41FA5}">
                            <a16:colId xmlns:a16="http://schemas.microsoft.com/office/drawing/2014/main" val="3968611665"/>
                          </a:ext>
                        </a:extLst>
                      </a:gridCol>
                    </a:tblGrid>
                    <a:tr h="1102497"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LUN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noFill/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MAR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MER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JEU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VEN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SAM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noFill/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DIM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noFill/>
                            <a:miter lim="400000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0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3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4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0">
                            <a:noFill/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5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1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6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7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8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9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  <a:pattFill prst="smCheck">
                            <a:fgClr>
                              <a:schemeClr val="accent6">
                                <a:lumMod val="60000"/>
                                <a:lumOff val="40000"/>
                              </a:schemeClr>
                            </a:fgClr>
                            <a:bgClr>
                              <a:schemeClr val="bg1"/>
                            </a:bgClr>
                          </a:pattFill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10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  <a:pattFill prst="smCheck">
                            <a:fgClr>
                              <a:schemeClr val="accent6">
                                <a:lumMod val="60000"/>
                                <a:lumOff val="40000"/>
                              </a:schemeClr>
                            </a:fgClr>
                            <a:bgClr>
                              <a:schemeClr val="bg1"/>
                            </a:bgClr>
                          </a:pattFill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11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12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2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13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14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15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16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17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18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19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3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20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  <a:noFill/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21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22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23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24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25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26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4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27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  <a:noFill/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28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  <a:pattFill prst="pct90">
                            <a:fgClr>
                              <a:schemeClr val="accent6">
                                <a:lumMod val="60000"/>
                                <a:lumOff val="40000"/>
                              </a:schemeClr>
                            </a:fgClr>
                            <a:bgClr>
                              <a:schemeClr val="bg1"/>
                            </a:bgClr>
                          </a:pattFill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29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30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31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endPara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endParaRP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5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 dirty="0"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 dirty="0"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 dirty="0"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>
                            <a:miter lim="400000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6"/>
                        </a:ext>
                      </a:extLst>
                    </a:tr>
                  </a:tbl>
                </a:graphicData>
              </a:graphic>
            </p:graphicFrame>
            <p:sp>
              <p:nvSpPr>
                <p:cNvPr id="1374" name="Фигура"/>
                <p:cNvSpPr/>
                <p:nvPr/>
              </p:nvSpPr>
              <p:spPr>
                <a:xfrm>
                  <a:off x="1389" y="-1"/>
                  <a:ext cx="9865122" cy="114459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593" extrusionOk="0">
                      <a:moveTo>
                        <a:pt x="637" y="0"/>
                      </a:moveTo>
                      <a:cubicBezTo>
                        <a:pt x="454" y="0"/>
                        <a:pt x="361" y="-5"/>
                        <a:pt x="263" y="262"/>
                      </a:cubicBezTo>
                      <a:cubicBezTo>
                        <a:pt x="155" y="601"/>
                        <a:pt x="71" y="1339"/>
                        <a:pt x="31" y="2269"/>
                      </a:cubicBezTo>
                      <a:cubicBezTo>
                        <a:pt x="0" y="3118"/>
                        <a:pt x="0" y="3913"/>
                        <a:pt x="0" y="5488"/>
                      </a:cubicBezTo>
                      <a:lnTo>
                        <a:pt x="0" y="21593"/>
                      </a:lnTo>
                      <a:lnTo>
                        <a:pt x="21600" y="21593"/>
                      </a:lnTo>
                      <a:lnTo>
                        <a:pt x="21600" y="5518"/>
                      </a:lnTo>
                      <a:cubicBezTo>
                        <a:pt x="21600" y="3919"/>
                        <a:pt x="21600" y="3118"/>
                        <a:pt x="21569" y="2269"/>
                      </a:cubicBezTo>
                      <a:cubicBezTo>
                        <a:pt x="21529" y="1339"/>
                        <a:pt x="21445" y="601"/>
                        <a:pt x="21337" y="262"/>
                      </a:cubicBezTo>
                      <a:cubicBezTo>
                        <a:pt x="21238" y="-7"/>
                        <a:pt x="21145" y="0"/>
                        <a:pt x="20962" y="0"/>
                      </a:cubicBezTo>
                      <a:lnTo>
                        <a:pt x="640" y="0"/>
                      </a:lnTo>
                      <a:lnTo>
                        <a:pt x="637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375" name="Rectangle 111"/>
                <p:cNvSpPr txBox="1"/>
                <p:nvPr/>
              </p:nvSpPr>
              <p:spPr>
                <a:xfrm>
                  <a:off x="2599435" y="190024"/>
                  <a:ext cx="4669031" cy="76454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45719" tIns="45719" rIns="45719" bIns="45719" numCol="1" anchor="t">
                  <a:spAutoFit/>
                </a:bodyPr>
                <a:lstStyle>
                  <a:lvl1pPr>
                    <a:lnSpc>
                      <a:spcPct val="110000"/>
                    </a:lnSpc>
                    <a:defRPr sz="4400" b="0">
                      <a:solidFill>
                        <a:srgbClr val="FFFFFF"/>
                      </a:solidFill>
                      <a:latin typeface="Impact"/>
                      <a:ea typeface="Impact"/>
                      <a:cs typeface="Impact"/>
                      <a:sym typeface="Impact"/>
                    </a:defRPr>
                  </a:lvl1pPr>
                </a:lstStyle>
                <a:p>
                  <a:r>
                    <a:rPr lang="fr-FR" dirty="0"/>
                    <a:t>Janvier</a:t>
                  </a:r>
                  <a:r>
                    <a:rPr dirty="0"/>
                    <a:t> 2020</a:t>
                  </a:r>
                </a:p>
              </p:txBody>
            </p:sp>
          </p:grpSp>
        </p:grpSp>
      </p:grpSp>
      <p:sp>
        <p:nvSpPr>
          <p:cNvPr id="23" name="Freeform 50">
            <a:extLst>
              <a:ext uri="{FF2B5EF4-FFF2-40B4-BE49-F238E27FC236}">
                <a16:creationId xmlns:a16="http://schemas.microsoft.com/office/drawing/2014/main" id="{D30BB0ED-4CEC-49EF-9E10-78E8CA9C984A}"/>
              </a:ext>
            </a:extLst>
          </p:cNvPr>
          <p:cNvSpPr>
            <a:spLocks noEditPoints="1"/>
          </p:cNvSpPr>
          <p:nvPr/>
        </p:nvSpPr>
        <p:spPr bwMode="auto">
          <a:xfrm>
            <a:off x="12808086" y="3526632"/>
            <a:ext cx="545738" cy="533474"/>
          </a:xfrm>
          <a:custGeom>
            <a:avLst/>
            <a:gdLst>
              <a:gd name="T0" fmla="*/ 2147483646 w 112"/>
              <a:gd name="T1" fmla="*/ 2147483646 h 109"/>
              <a:gd name="T2" fmla="*/ 2147483646 w 112"/>
              <a:gd name="T3" fmla="*/ 0 h 109"/>
              <a:gd name="T4" fmla="*/ 2147483646 w 112"/>
              <a:gd name="T5" fmla="*/ 2147483646 h 109"/>
              <a:gd name="T6" fmla="*/ 2147483646 w 112"/>
              <a:gd name="T7" fmla="*/ 2147483646 h 109"/>
              <a:gd name="T8" fmla="*/ 0 w 112"/>
              <a:gd name="T9" fmla="*/ 2147483646 h 109"/>
              <a:gd name="T10" fmla="*/ 2147483646 w 112"/>
              <a:gd name="T11" fmla="*/ 2147483646 h 109"/>
              <a:gd name="T12" fmla="*/ 2147483646 w 112"/>
              <a:gd name="T13" fmla="*/ 2147483646 h 109"/>
              <a:gd name="T14" fmla="*/ 2147483646 w 112"/>
              <a:gd name="T15" fmla="*/ 2147483646 h 109"/>
              <a:gd name="T16" fmla="*/ 2147483646 w 112"/>
              <a:gd name="T17" fmla="*/ 2147483646 h 109"/>
              <a:gd name="T18" fmla="*/ 2147483646 w 112"/>
              <a:gd name="T19" fmla="*/ 2147483646 h 109"/>
              <a:gd name="T20" fmla="*/ 2147483646 w 112"/>
              <a:gd name="T21" fmla="*/ 2147483646 h 109"/>
              <a:gd name="T22" fmla="*/ 2147483646 w 112"/>
              <a:gd name="T23" fmla="*/ 2147483646 h 109"/>
              <a:gd name="T24" fmla="*/ 2147483646 w 112"/>
              <a:gd name="T25" fmla="*/ 2147483646 h 109"/>
              <a:gd name="T26" fmla="*/ 2147483646 w 112"/>
              <a:gd name="T27" fmla="*/ 2147483646 h 109"/>
              <a:gd name="T28" fmla="*/ 2147483646 w 112"/>
              <a:gd name="T29" fmla="*/ 2147483646 h 109"/>
              <a:gd name="T30" fmla="*/ 2147483646 w 112"/>
              <a:gd name="T31" fmla="*/ 2147483646 h 109"/>
              <a:gd name="T32" fmla="*/ 2147483646 w 112"/>
              <a:gd name="T33" fmla="*/ 2147483646 h 109"/>
              <a:gd name="T34" fmla="*/ 2147483646 w 112"/>
              <a:gd name="T35" fmla="*/ 2147483646 h 109"/>
              <a:gd name="T36" fmla="*/ 2147483646 w 112"/>
              <a:gd name="T37" fmla="*/ 2147483646 h 109"/>
              <a:gd name="T38" fmla="*/ 2147483646 w 112"/>
              <a:gd name="T39" fmla="*/ 2147483646 h 109"/>
              <a:gd name="T40" fmla="*/ 2147483646 w 112"/>
              <a:gd name="T41" fmla="*/ 2147483646 h 109"/>
              <a:gd name="T42" fmla="*/ 2147483646 w 112"/>
              <a:gd name="T43" fmla="*/ 2147483646 h 10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12" h="109">
                <a:moveTo>
                  <a:pt x="112" y="8"/>
                </a:moveTo>
                <a:cubicBezTo>
                  <a:pt x="104" y="0"/>
                  <a:pt x="104" y="0"/>
                  <a:pt x="104" y="0"/>
                </a:cubicBezTo>
                <a:cubicBezTo>
                  <a:pt x="86" y="21"/>
                  <a:pt x="86" y="21"/>
                  <a:pt x="86" y="21"/>
                </a:cubicBezTo>
                <a:cubicBezTo>
                  <a:pt x="77" y="12"/>
                  <a:pt x="65" y="7"/>
                  <a:pt x="51" y="7"/>
                </a:cubicBezTo>
                <a:cubicBezTo>
                  <a:pt x="23" y="7"/>
                  <a:pt x="0" y="30"/>
                  <a:pt x="0" y="58"/>
                </a:cubicBezTo>
                <a:cubicBezTo>
                  <a:pt x="0" y="86"/>
                  <a:pt x="23" y="109"/>
                  <a:pt x="51" y="109"/>
                </a:cubicBezTo>
                <a:cubicBezTo>
                  <a:pt x="79" y="109"/>
                  <a:pt x="102" y="86"/>
                  <a:pt x="102" y="58"/>
                </a:cubicBezTo>
                <a:cubicBezTo>
                  <a:pt x="102" y="48"/>
                  <a:pt x="99" y="38"/>
                  <a:pt x="94" y="31"/>
                </a:cubicBezTo>
                <a:lnTo>
                  <a:pt x="112" y="8"/>
                </a:lnTo>
                <a:close/>
                <a:moveTo>
                  <a:pt x="95" y="58"/>
                </a:moveTo>
                <a:cubicBezTo>
                  <a:pt x="95" y="82"/>
                  <a:pt x="75" y="101"/>
                  <a:pt x="51" y="101"/>
                </a:cubicBezTo>
                <a:cubicBezTo>
                  <a:pt x="27" y="101"/>
                  <a:pt x="8" y="82"/>
                  <a:pt x="8" y="58"/>
                </a:cubicBezTo>
                <a:cubicBezTo>
                  <a:pt x="8" y="34"/>
                  <a:pt x="27" y="14"/>
                  <a:pt x="51" y="14"/>
                </a:cubicBezTo>
                <a:cubicBezTo>
                  <a:pt x="63" y="14"/>
                  <a:pt x="73" y="19"/>
                  <a:pt x="81" y="26"/>
                </a:cubicBezTo>
                <a:cubicBezTo>
                  <a:pt x="50" y="62"/>
                  <a:pt x="50" y="62"/>
                  <a:pt x="50" y="62"/>
                </a:cubicBezTo>
                <a:cubicBezTo>
                  <a:pt x="26" y="39"/>
                  <a:pt x="26" y="39"/>
                  <a:pt x="26" y="39"/>
                </a:cubicBezTo>
                <a:cubicBezTo>
                  <a:pt x="18" y="54"/>
                  <a:pt x="18" y="54"/>
                  <a:pt x="18" y="54"/>
                </a:cubicBezTo>
                <a:cubicBezTo>
                  <a:pt x="43" y="82"/>
                  <a:pt x="43" y="82"/>
                  <a:pt x="43" y="82"/>
                </a:cubicBezTo>
                <a:cubicBezTo>
                  <a:pt x="48" y="89"/>
                  <a:pt x="48" y="89"/>
                  <a:pt x="48" y="89"/>
                </a:cubicBezTo>
                <a:cubicBezTo>
                  <a:pt x="54" y="82"/>
                  <a:pt x="54" y="82"/>
                  <a:pt x="54" y="82"/>
                </a:cubicBezTo>
                <a:cubicBezTo>
                  <a:pt x="89" y="37"/>
                  <a:pt x="89" y="37"/>
                  <a:pt x="89" y="37"/>
                </a:cubicBezTo>
                <a:cubicBezTo>
                  <a:pt x="93" y="43"/>
                  <a:pt x="95" y="50"/>
                  <a:pt x="95" y="5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fr-FR"/>
          </a:p>
        </p:txBody>
      </p:sp>
      <p:sp>
        <p:nvSpPr>
          <p:cNvPr id="24" name="Freeform 50">
            <a:extLst>
              <a:ext uri="{FF2B5EF4-FFF2-40B4-BE49-F238E27FC236}">
                <a16:creationId xmlns:a16="http://schemas.microsoft.com/office/drawing/2014/main" id="{19FA409E-A38E-4318-B28A-D5AAC869BCC8}"/>
              </a:ext>
            </a:extLst>
          </p:cNvPr>
          <p:cNvSpPr>
            <a:spLocks noEditPoints="1"/>
          </p:cNvSpPr>
          <p:nvPr/>
        </p:nvSpPr>
        <p:spPr bwMode="auto">
          <a:xfrm>
            <a:off x="12812565" y="4534510"/>
            <a:ext cx="541259" cy="532168"/>
          </a:xfrm>
          <a:custGeom>
            <a:avLst/>
            <a:gdLst>
              <a:gd name="T0" fmla="*/ 2147483646 w 112"/>
              <a:gd name="T1" fmla="*/ 2147483646 h 109"/>
              <a:gd name="T2" fmla="*/ 2147483646 w 112"/>
              <a:gd name="T3" fmla="*/ 0 h 109"/>
              <a:gd name="T4" fmla="*/ 2147483646 w 112"/>
              <a:gd name="T5" fmla="*/ 2147483646 h 109"/>
              <a:gd name="T6" fmla="*/ 2147483646 w 112"/>
              <a:gd name="T7" fmla="*/ 2147483646 h 109"/>
              <a:gd name="T8" fmla="*/ 0 w 112"/>
              <a:gd name="T9" fmla="*/ 2147483646 h 109"/>
              <a:gd name="T10" fmla="*/ 2147483646 w 112"/>
              <a:gd name="T11" fmla="*/ 2147483646 h 109"/>
              <a:gd name="T12" fmla="*/ 2147483646 w 112"/>
              <a:gd name="T13" fmla="*/ 2147483646 h 109"/>
              <a:gd name="T14" fmla="*/ 2147483646 w 112"/>
              <a:gd name="T15" fmla="*/ 2147483646 h 109"/>
              <a:gd name="T16" fmla="*/ 2147483646 w 112"/>
              <a:gd name="T17" fmla="*/ 2147483646 h 109"/>
              <a:gd name="T18" fmla="*/ 2147483646 w 112"/>
              <a:gd name="T19" fmla="*/ 2147483646 h 109"/>
              <a:gd name="T20" fmla="*/ 2147483646 w 112"/>
              <a:gd name="T21" fmla="*/ 2147483646 h 109"/>
              <a:gd name="T22" fmla="*/ 2147483646 w 112"/>
              <a:gd name="T23" fmla="*/ 2147483646 h 109"/>
              <a:gd name="T24" fmla="*/ 2147483646 w 112"/>
              <a:gd name="T25" fmla="*/ 2147483646 h 109"/>
              <a:gd name="T26" fmla="*/ 2147483646 w 112"/>
              <a:gd name="T27" fmla="*/ 2147483646 h 109"/>
              <a:gd name="T28" fmla="*/ 2147483646 w 112"/>
              <a:gd name="T29" fmla="*/ 2147483646 h 109"/>
              <a:gd name="T30" fmla="*/ 2147483646 w 112"/>
              <a:gd name="T31" fmla="*/ 2147483646 h 109"/>
              <a:gd name="T32" fmla="*/ 2147483646 w 112"/>
              <a:gd name="T33" fmla="*/ 2147483646 h 109"/>
              <a:gd name="T34" fmla="*/ 2147483646 w 112"/>
              <a:gd name="T35" fmla="*/ 2147483646 h 109"/>
              <a:gd name="T36" fmla="*/ 2147483646 w 112"/>
              <a:gd name="T37" fmla="*/ 2147483646 h 109"/>
              <a:gd name="T38" fmla="*/ 2147483646 w 112"/>
              <a:gd name="T39" fmla="*/ 2147483646 h 109"/>
              <a:gd name="T40" fmla="*/ 2147483646 w 112"/>
              <a:gd name="T41" fmla="*/ 2147483646 h 109"/>
              <a:gd name="T42" fmla="*/ 2147483646 w 112"/>
              <a:gd name="T43" fmla="*/ 2147483646 h 10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12" h="109">
                <a:moveTo>
                  <a:pt x="112" y="8"/>
                </a:moveTo>
                <a:cubicBezTo>
                  <a:pt x="104" y="0"/>
                  <a:pt x="104" y="0"/>
                  <a:pt x="104" y="0"/>
                </a:cubicBezTo>
                <a:cubicBezTo>
                  <a:pt x="86" y="21"/>
                  <a:pt x="86" y="21"/>
                  <a:pt x="86" y="21"/>
                </a:cubicBezTo>
                <a:cubicBezTo>
                  <a:pt x="77" y="12"/>
                  <a:pt x="65" y="7"/>
                  <a:pt x="51" y="7"/>
                </a:cubicBezTo>
                <a:cubicBezTo>
                  <a:pt x="23" y="7"/>
                  <a:pt x="0" y="30"/>
                  <a:pt x="0" y="58"/>
                </a:cubicBezTo>
                <a:cubicBezTo>
                  <a:pt x="0" y="86"/>
                  <a:pt x="23" y="109"/>
                  <a:pt x="51" y="109"/>
                </a:cubicBezTo>
                <a:cubicBezTo>
                  <a:pt x="79" y="109"/>
                  <a:pt x="102" y="86"/>
                  <a:pt x="102" y="58"/>
                </a:cubicBezTo>
                <a:cubicBezTo>
                  <a:pt x="102" y="48"/>
                  <a:pt x="99" y="38"/>
                  <a:pt x="94" y="31"/>
                </a:cubicBezTo>
                <a:lnTo>
                  <a:pt x="112" y="8"/>
                </a:lnTo>
                <a:close/>
                <a:moveTo>
                  <a:pt x="95" y="58"/>
                </a:moveTo>
                <a:cubicBezTo>
                  <a:pt x="95" y="82"/>
                  <a:pt x="75" y="101"/>
                  <a:pt x="51" y="101"/>
                </a:cubicBezTo>
                <a:cubicBezTo>
                  <a:pt x="27" y="101"/>
                  <a:pt x="8" y="82"/>
                  <a:pt x="8" y="58"/>
                </a:cubicBezTo>
                <a:cubicBezTo>
                  <a:pt x="8" y="34"/>
                  <a:pt x="27" y="14"/>
                  <a:pt x="51" y="14"/>
                </a:cubicBezTo>
                <a:cubicBezTo>
                  <a:pt x="63" y="14"/>
                  <a:pt x="73" y="19"/>
                  <a:pt x="81" y="26"/>
                </a:cubicBezTo>
                <a:cubicBezTo>
                  <a:pt x="50" y="62"/>
                  <a:pt x="50" y="62"/>
                  <a:pt x="50" y="62"/>
                </a:cubicBezTo>
                <a:cubicBezTo>
                  <a:pt x="26" y="39"/>
                  <a:pt x="26" y="39"/>
                  <a:pt x="26" y="39"/>
                </a:cubicBezTo>
                <a:cubicBezTo>
                  <a:pt x="18" y="54"/>
                  <a:pt x="18" y="54"/>
                  <a:pt x="18" y="54"/>
                </a:cubicBezTo>
                <a:cubicBezTo>
                  <a:pt x="43" y="82"/>
                  <a:pt x="43" y="82"/>
                  <a:pt x="43" y="82"/>
                </a:cubicBezTo>
                <a:cubicBezTo>
                  <a:pt x="48" y="89"/>
                  <a:pt x="48" y="89"/>
                  <a:pt x="48" y="89"/>
                </a:cubicBezTo>
                <a:cubicBezTo>
                  <a:pt x="54" y="82"/>
                  <a:pt x="54" y="82"/>
                  <a:pt x="54" y="82"/>
                </a:cubicBezTo>
                <a:cubicBezTo>
                  <a:pt x="89" y="37"/>
                  <a:pt x="89" y="37"/>
                  <a:pt x="89" y="37"/>
                </a:cubicBezTo>
                <a:cubicBezTo>
                  <a:pt x="93" y="43"/>
                  <a:pt x="95" y="50"/>
                  <a:pt x="95" y="5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fr-FR"/>
          </a:p>
        </p:txBody>
      </p:sp>
      <p:sp>
        <p:nvSpPr>
          <p:cNvPr id="25" name="Freeform 50">
            <a:extLst>
              <a:ext uri="{FF2B5EF4-FFF2-40B4-BE49-F238E27FC236}">
                <a16:creationId xmlns:a16="http://schemas.microsoft.com/office/drawing/2014/main" id="{A961E4D7-11A1-451D-AE76-A95556B30389}"/>
              </a:ext>
            </a:extLst>
          </p:cNvPr>
          <p:cNvSpPr>
            <a:spLocks noEditPoints="1"/>
          </p:cNvSpPr>
          <p:nvPr/>
        </p:nvSpPr>
        <p:spPr bwMode="auto">
          <a:xfrm>
            <a:off x="12817046" y="5614976"/>
            <a:ext cx="536778" cy="524716"/>
          </a:xfrm>
          <a:custGeom>
            <a:avLst/>
            <a:gdLst>
              <a:gd name="T0" fmla="*/ 2147483646 w 112"/>
              <a:gd name="T1" fmla="*/ 2147483646 h 109"/>
              <a:gd name="T2" fmla="*/ 2147483646 w 112"/>
              <a:gd name="T3" fmla="*/ 0 h 109"/>
              <a:gd name="T4" fmla="*/ 2147483646 w 112"/>
              <a:gd name="T5" fmla="*/ 2147483646 h 109"/>
              <a:gd name="T6" fmla="*/ 2147483646 w 112"/>
              <a:gd name="T7" fmla="*/ 2147483646 h 109"/>
              <a:gd name="T8" fmla="*/ 0 w 112"/>
              <a:gd name="T9" fmla="*/ 2147483646 h 109"/>
              <a:gd name="T10" fmla="*/ 2147483646 w 112"/>
              <a:gd name="T11" fmla="*/ 2147483646 h 109"/>
              <a:gd name="T12" fmla="*/ 2147483646 w 112"/>
              <a:gd name="T13" fmla="*/ 2147483646 h 109"/>
              <a:gd name="T14" fmla="*/ 2147483646 w 112"/>
              <a:gd name="T15" fmla="*/ 2147483646 h 109"/>
              <a:gd name="T16" fmla="*/ 2147483646 w 112"/>
              <a:gd name="T17" fmla="*/ 2147483646 h 109"/>
              <a:gd name="T18" fmla="*/ 2147483646 w 112"/>
              <a:gd name="T19" fmla="*/ 2147483646 h 109"/>
              <a:gd name="T20" fmla="*/ 2147483646 w 112"/>
              <a:gd name="T21" fmla="*/ 2147483646 h 109"/>
              <a:gd name="T22" fmla="*/ 2147483646 w 112"/>
              <a:gd name="T23" fmla="*/ 2147483646 h 109"/>
              <a:gd name="T24" fmla="*/ 2147483646 w 112"/>
              <a:gd name="T25" fmla="*/ 2147483646 h 109"/>
              <a:gd name="T26" fmla="*/ 2147483646 w 112"/>
              <a:gd name="T27" fmla="*/ 2147483646 h 109"/>
              <a:gd name="T28" fmla="*/ 2147483646 w 112"/>
              <a:gd name="T29" fmla="*/ 2147483646 h 109"/>
              <a:gd name="T30" fmla="*/ 2147483646 w 112"/>
              <a:gd name="T31" fmla="*/ 2147483646 h 109"/>
              <a:gd name="T32" fmla="*/ 2147483646 w 112"/>
              <a:gd name="T33" fmla="*/ 2147483646 h 109"/>
              <a:gd name="T34" fmla="*/ 2147483646 w 112"/>
              <a:gd name="T35" fmla="*/ 2147483646 h 109"/>
              <a:gd name="T36" fmla="*/ 2147483646 w 112"/>
              <a:gd name="T37" fmla="*/ 2147483646 h 109"/>
              <a:gd name="T38" fmla="*/ 2147483646 w 112"/>
              <a:gd name="T39" fmla="*/ 2147483646 h 109"/>
              <a:gd name="T40" fmla="*/ 2147483646 w 112"/>
              <a:gd name="T41" fmla="*/ 2147483646 h 109"/>
              <a:gd name="T42" fmla="*/ 2147483646 w 112"/>
              <a:gd name="T43" fmla="*/ 2147483646 h 10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12" h="109">
                <a:moveTo>
                  <a:pt x="112" y="8"/>
                </a:moveTo>
                <a:cubicBezTo>
                  <a:pt x="104" y="0"/>
                  <a:pt x="104" y="0"/>
                  <a:pt x="104" y="0"/>
                </a:cubicBezTo>
                <a:cubicBezTo>
                  <a:pt x="86" y="21"/>
                  <a:pt x="86" y="21"/>
                  <a:pt x="86" y="21"/>
                </a:cubicBezTo>
                <a:cubicBezTo>
                  <a:pt x="77" y="12"/>
                  <a:pt x="65" y="7"/>
                  <a:pt x="51" y="7"/>
                </a:cubicBezTo>
                <a:cubicBezTo>
                  <a:pt x="23" y="7"/>
                  <a:pt x="0" y="30"/>
                  <a:pt x="0" y="58"/>
                </a:cubicBezTo>
                <a:cubicBezTo>
                  <a:pt x="0" y="86"/>
                  <a:pt x="23" y="109"/>
                  <a:pt x="51" y="109"/>
                </a:cubicBezTo>
                <a:cubicBezTo>
                  <a:pt x="79" y="109"/>
                  <a:pt x="102" y="86"/>
                  <a:pt x="102" y="58"/>
                </a:cubicBezTo>
                <a:cubicBezTo>
                  <a:pt x="102" y="48"/>
                  <a:pt x="99" y="38"/>
                  <a:pt x="94" y="31"/>
                </a:cubicBezTo>
                <a:lnTo>
                  <a:pt x="112" y="8"/>
                </a:lnTo>
                <a:close/>
                <a:moveTo>
                  <a:pt x="95" y="58"/>
                </a:moveTo>
                <a:cubicBezTo>
                  <a:pt x="95" y="82"/>
                  <a:pt x="75" y="101"/>
                  <a:pt x="51" y="101"/>
                </a:cubicBezTo>
                <a:cubicBezTo>
                  <a:pt x="27" y="101"/>
                  <a:pt x="8" y="82"/>
                  <a:pt x="8" y="58"/>
                </a:cubicBezTo>
                <a:cubicBezTo>
                  <a:pt x="8" y="34"/>
                  <a:pt x="27" y="14"/>
                  <a:pt x="51" y="14"/>
                </a:cubicBezTo>
                <a:cubicBezTo>
                  <a:pt x="63" y="14"/>
                  <a:pt x="73" y="19"/>
                  <a:pt x="81" y="26"/>
                </a:cubicBezTo>
                <a:cubicBezTo>
                  <a:pt x="50" y="62"/>
                  <a:pt x="50" y="62"/>
                  <a:pt x="50" y="62"/>
                </a:cubicBezTo>
                <a:cubicBezTo>
                  <a:pt x="26" y="39"/>
                  <a:pt x="26" y="39"/>
                  <a:pt x="26" y="39"/>
                </a:cubicBezTo>
                <a:cubicBezTo>
                  <a:pt x="18" y="54"/>
                  <a:pt x="18" y="54"/>
                  <a:pt x="18" y="54"/>
                </a:cubicBezTo>
                <a:cubicBezTo>
                  <a:pt x="43" y="82"/>
                  <a:pt x="43" y="82"/>
                  <a:pt x="43" y="82"/>
                </a:cubicBezTo>
                <a:cubicBezTo>
                  <a:pt x="48" y="89"/>
                  <a:pt x="48" y="89"/>
                  <a:pt x="48" y="89"/>
                </a:cubicBezTo>
                <a:cubicBezTo>
                  <a:pt x="54" y="82"/>
                  <a:pt x="54" y="82"/>
                  <a:pt x="54" y="82"/>
                </a:cubicBezTo>
                <a:cubicBezTo>
                  <a:pt x="89" y="37"/>
                  <a:pt x="89" y="37"/>
                  <a:pt x="89" y="37"/>
                </a:cubicBezTo>
                <a:cubicBezTo>
                  <a:pt x="93" y="43"/>
                  <a:pt x="95" y="50"/>
                  <a:pt x="95" y="5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DDF317EB-586C-4317-85FC-25D74A030A0C}"/>
              </a:ext>
            </a:extLst>
          </p:cNvPr>
          <p:cNvSpPr txBox="1"/>
          <p:nvPr/>
        </p:nvSpPr>
        <p:spPr>
          <a:xfrm>
            <a:off x="13753097" y="3586647"/>
            <a:ext cx="7977877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2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Impression du rapport d’activité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3446B1FE-2C69-44DD-B7B6-C7BBB75B7410}"/>
              </a:ext>
            </a:extLst>
          </p:cNvPr>
          <p:cNvSpPr txBox="1"/>
          <p:nvPr/>
        </p:nvSpPr>
        <p:spPr>
          <a:xfrm>
            <a:off x="13753097" y="4594532"/>
            <a:ext cx="7977877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2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MAJ du fichier </a:t>
            </a:r>
            <a:r>
              <a:rPr kumimoji="0" lang="fr-FR" sz="28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KPI’s</a:t>
            </a:r>
            <a:endParaRPr kumimoji="0" lang="fr-FR" sz="2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719C59AC-E93E-46B9-B1AC-B74C9BD380E3}"/>
              </a:ext>
            </a:extLst>
          </p:cNvPr>
          <p:cNvSpPr txBox="1"/>
          <p:nvPr/>
        </p:nvSpPr>
        <p:spPr>
          <a:xfrm>
            <a:off x="13753097" y="5705987"/>
            <a:ext cx="7977877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2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Réunion lancement produit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00" name="Группа"/>
          <p:cNvGrpSpPr/>
          <p:nvPr/>
        </p:nvGrpSpPr>
        <p:grpSpPr>
          <a:xfrm>
            <a:off x="1627187" y="1280460"/>
            <a:ext cx="21122015" cy="10743866"/>
            <a:chOff x="0" y="0"/>
            <a:chExt cx="21122013" cy="10743865"/>
          </a:xfrm>
        </p:grpSpPr>
        <p:grpSp>
          <p:nvGrpSpPr>
            <p:cNvPr id="1383" name="Группа"/>
            <p:cNvGrpSpPr/>
            <p:nvPr/>
          </p:nvGrpSpPr>
          <p:grpSpPr>
            <a:xfrm>
              <a:off x="0" y="0"/>
              <a:ext cx="21122013" cy="1615827"/>
              <a:chOff x="0" y="0"/>
              <a:chExt cx="21122012" cy="1615827"/>
            </a:xfrm>
          </p:grpSpPr>
          <p:sp>
            <p:nvSpPr>
              <p:cNvPr id="1380" name="Text Box 3"/>
              <p:cNvSpPr txBox="1"/>
              <p:nvPr/>
            </p:nvSpPr>
            <p:spPr>
              <a:xfrm>
                <a:off x="0" y="0"/>
                <a:ext cx="3996894" cy="161582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38100" tIns="38100" rIns="38100" bIns="38100" numCol="1" anchor="t">
                <a:spAutoFit/>
              </a:bodyPr>
              <a:lstStyle>
                <a:lvl1pPr algn="l">
                  <a:defRPr sz="5000" b="0">
                    <a:solidFill>
                      <a:srgbClr val="252D30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Calendrier</a:t>
                </a:r>
                <a:r>
                  <a:rPr dirty="0"/>
                  <a:t> 2020</a:t>
                </a:r>
              </a:p>
            </p:txBody>
          </p:sp>
          <p:sp>
            <p:nvSpPr>
              <p:cNvPr id="1381" name="Линия"/>
              <p:cNvSpPr/>
              <p:nvPr/>
            </p:nvSpPr>
            <p:spPr>
              <a:xfrm flipV="1">
                <a:off x="3950247" y="653710"/>
                <a:ext cx="17129780" cy="1"/>
              </a:xfrm>
              <a:prstGeom prst="line">
                <a:avLst/>
              </a:prstGeom>
              <a:noFill/>
              <a:ln w="12700" cap="flat">
                <a:solidFill>
                  <a:srgbClr val="A7A7A7"/>
                </a:solidFill>
                <a:prstDash val="solid"/>
                <a:miter lim="8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l">
                  <a:defRPr sz="2000" b="0">
                    <a:solidFill>
                      <a:srgbClr val="FEFC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1382" name="TextBox 1"/>
              <p:cNvSpPr txBox="1"/>
              <p:nvPr/>
            </p:nvSpPr>
            <p:spPr>
              <a:xfrm>
                <a:off x="15061348" y="147233"/>
                <a:ext cx="6060664" cy="43088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 algn="r">
                  <a:defRPr sz="220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lang="fr-FR" dirty="0"/>
                  <a:t>ThemePowerpoint.fr</a:t>
                </a:r>
                <a:endParaRPr dirty="0"/>
              </a:p>
            </p:txBody>
          </p:sp>
        </p:grpSp>
        <p:grpSp>
          <p:nvGrpSpPr>
            <p:cNvPr id="1399" name="Группа"/>
            <p:cNvGrpSpPr/>
            <p:nvPr/>
          </p:nvGrpSpPr>
          <p:grpSpPr>
            <a:xfrm>
              <a:off x="29599" y="1786189"/>
              <a:ext cx="21019200" cy="8957676"/>
              <a:chOff x="0" y="-2"/>
              <a:chExt cx="21019198" cy="8957674"/>
            </a:xfrm>
          </p:grpSpPr>
          <p:grpSp>
            <p:nvGrpSpPr>
              <p:cNvPr id="1392" name="Группа"/>
              <p:cNvGrpSpPr/>
              <p:nvPr/>
            </p:nvGrpSpPr>
            <p:grpSpPr>
              <a:xfrm>
                <a:off x="11151297" y="1146505"/>
                <a:ext cx="9867901" cy="7563255"/>
                <a:chOff x="0" y="0"/>
                <a:chExt cx="9867900" cy="7563254"/>
              </a:xfrm>
            </p:grpSpPr>
            <p:sp>
              <p:nvSpPr>
                <p:cNvPr id="1384" name="Линия"/>
                <p:cNvSpPr/>
                <p:nvPr/>
              </p:nvSpPr>
              <p:spPr>
                <a:xfrm>
                  <a:off x="0" y="1080465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385" name="Линия"/>
                <p:cNvSpPr/>
                <p:nvPr/>
              </p:nvSpPr>
              <p:spPr>
                <a:xfrm>
                  <a:off x="0" y="0"/>
                  <a:ext cx="9867901" cy="0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386" name="Линия"/>
                <p:cNvSpPr/>
                <p:nvPr/>
              </p:nvSpPr>
              <p:spPr>
                <a:xfrm>
                  <a:off x="0" y="2160930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387" name="Линия"/>
                <p:cNvSpPr/>
                <p:nvPr/>
              </p:nvSpPr>
              <p:spPr>
                <a:xfrm>
                  <a:off x="0" y="4321860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388" name="Линия"/>
                <p:cNvSpPr/>
                <p:nvPr/>
              </p:nvSpPr>
              <p:spPr>
                <a:xfrm>
                  <a:off x="0" y="3241395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389" name="Линия"/>
                <p:cNvSpPr/>
                <p:nvPr/>
              </p:nvSpPr>
              <p:spPr>
                <a:xfrm>
                  <a:off x="0" y="5402324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390" name="Линия"/>
                <p:cNvSpPr/>
                <p:nvPr/>
              </p:nvSpPr>
              <p:spPr>
                <a:xfrm>
                  <a:off x="0" y="7563254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391" name="Линия"/>
                <p:cNvSpPr/>
                <p:nvPr/>
              </p:nvSpPr>
              <p:spPr>
                <a:xfrm>
                  <a:off x="0" y="6482789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</p:grpSp>
          <p:grpSp>
            <p:nvGrpSpPr>
              <p:cNvPr id="1398" name="Группа"/>
              <p:cNvGrpSpPr/>
              <p:nvPr/>
            </p:nvGrpSpPr>
            <p:grpSpPr>
              <a:xfrm>
                <a:off x="0" y="-2"/>
                <a:ext cx="9867900" cy="8957674"/>
                <a:chOff x="0" y="-1"/>
                <a:chExt cx="9867900" cy="8957672"/>
              </a:xfrm>
            </p:grpSpPr>
            <p:sp>
              <p:nvSpPr>
                <p:cNvPr id="1393" name="Закругленный прямоугольник"/>
                <p:cNvSpPr/>
                <p:nvPr/>
              </p:nvSpPr>
              <p:spPr>
                <a:xfrm>
                  <a:off x="1296" y="678861"/>
                  <a:ext cx="9865309" cy="8278810"/>
                </a:xfrm>
                <a:prstGeom prst="roundRect">
                  <a:avLst>
                    <a:gd name="adj" fmla="val 2301"/>
                  </a:avLst>
                </a:prstGeom>
                <a:solidFill>
                  <a:srgbClr val="F2F0F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394" name="Прямоугольник"/>
                <p:cNvSpPr/>
                <p:nvPr/>
              </p:nvSpPr>
              <p:spPr>
                <a:xfrm>
                  <a:off x="0" y="1138455"/>
                  <a:ext cx="9867900" cy="1022916"/>
                </a:xfrm>
                <a:prstGeom prst="rect">
                  <a:avLst/>
                </a:prstGeom>
                <a:solidFill>
                  <a:srgbClr val="DBD9D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graphicFrame>
              <p:nvGraphicFramePr>
                <p:cNvPr id="1395" name="Таблица"/>
                <p:cNvGraphicFramePr/>
                <p:nvPr>
                  <p:extLst>
                    <p:ext uri="{D42A27DB-BD31-4B8C-83A1-F6EECF244321}">
                      <p14:modId xmlns:p14="http://schemas.microsoft.com/office/powerpoint/2010/main" val="3777888090"/>
                    </p:ext>
                  </p:extLst>
                </p:nvPr>
              </p:nvGraphicFramePr>
              <p:xfrm>
                <a:off x="195195" y="1093543"/>
                <a:ext cx="9368469" cy="7717475"/>
              </p:xfrm>
              <a:graphic>
                <a:graphicData uri="http://schemas.openxmlformats.org/drawingml/2006/table">
                  <a:tbl>
                    <a:tblPr>
                      <a:tableStyleId>{2708684C-4D16-4618-839F-0558EEFCDFE6}</a:tableStyleId>
                    </a:tblPr>
                    <a:tblGrid>
                      <a:gridCol w="1338353">
                        <a:extLst>
                          <a:ext uri="{9D8B030D-6E8A-4147-A177-3AD203B41FA5}">
                            <a16:colId xmlns:a16="http://schemas.microsoft.com/office/drawing/2014/main" val="20001"/>
                          </a:ext>
                        </a:extLst>
                      </a:gridCol>
                      <a:gridCol w="1338353">
                        <a:extLst>
                          <a:ext uri="{9D8B030D-6E8A-4147-A177-3AD203B41FA5}">
                            <a16:colId xmlns:a16="http://schemas.microsoft.com/office/drawing/2014/main" val="20002"/>
                          </a:ext>
                        </a:extLst>
                      </a:gridCol>
                      <a:gridCol w="1338353">
                        <a:extLst>
                          <a:ext uri="{9D8B030D-6E8A-4147-A177-3AD203B41FA5}">
                            <a16:colId xmlns:a16="http://schemas.microsoft.com/office/drawing/2014/main" val="20003"/>
                          </a:ext>
                        </a:extLst>
                      </a:gridCol>
                      <a:gridCol w="1338353">
                        <a:extLst>
                          <a:ext uri="{9D8B030D-6E8A-4147-A177-3AD203B41FA5}">
                            <a16:colId xmlns:a16="http://schemas.microsoft.com/office/drawing/2014/main" val="20004"/>
                          </a:ext>
                        </a:extLst>
                      </a:gridCol>
                      <a:gridCol w="1338353">
                        <a:extLst>
                          <a:ext uri="{9D8B030D-6E8A-4147-A177-3AD203B41FA5}">
                            <a16:colId xmlns:a16="http://schemas.microsoft.com/office/drawing/2014/main" val="20005"/>
                          </a:ext>
                        </a:extLst>
                      </a:gridCol>
                      <a:gridCol w="1338353">
                        <a:extLst>
                          <a:ext uri="{9D8B030D-6E8A-4147-A177-3AD203B41FA5}">
                            <a16:colId xmlns:a16="http://schemas.microsoft.com/office/drawing/2014/main" val="20006"/>
                          </a:ext>
                        </a:extLst>
                      </a:gridCol>
                      <a:gridCol w="1338353">
                        <a:extLst>
                          <a:ext uri="{9D8B030D-6E8A-4147-A177-3AD203B41FA5}">
                            <a16:colId xmlns:a16="http://schemas.microsoft.com/office/drawing/2014/main" val="4237909639"/>
                          </a:ext>
                        </a:extLst>
                      </a:gridCol>
                    </a:tblGrid>
                    <a:tr h="1102497"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LUN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noFill/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MAR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MER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JEU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VEN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SAM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noFill/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DIM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noFill/>
                            <a:miter lim="400000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0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0">
                            <a:noFill/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1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3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4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5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6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7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8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9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2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10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11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12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13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14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15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16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3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17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18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19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20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21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22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23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4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24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25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26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27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28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29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endPara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endParaRP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5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 dirty="0"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 dirty="0"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 dirty="0"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>
                            <a:miter lim="400000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6"/>
                        </a:ext>
                      </a:extLst>
                    </a:tr>
                  </a:tbl>
                </a:graphicData>
              </a:graphic>
            </p:graphicFrame>
            <p:sp>
              <p:nvSpPr>
                <p:cNvPr id="1396" name="Фигура"/>
                <p:cNvSpPr/>
                <p:nvPr/>
              </p:nvSpPr>
              <p:spPr>
                <a:xfrm>
                  <a:off x="1389" y="-1"/>
                  <a:ext cx="9865122" cy="114459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593" extrusionOk="0">
                      <a:moveTo>
                        <a:pt x="637" y="0"/>
                      </a:moveTo>
                      <a:cubicBezTo>
                        <a:pt x="454" y="0"/>
                        <a:pt x="361" y="-5"/>
                        <a:pt x="263" y="262"/>
                      </a:cubicBezTo>
                      <a:cubicBezTo>
                        <a:pt x="155" y="601"/>
                        <a:pt x="71" y="1339"/>
                        <a:pt x="31" y="2269"/>
                      </a:cubicBezTo>
                      <a:cubicBezTo>
                        <a:pt x="0" y="3118"/>
                        <a:pt x="0" y="3913"/>
                        <a:pt x="0" y="5488"/>
                      </a:cubicBezTo>
                      <a:lnTo>
                        <a:pt x="0" y="21593"/>
                      </a:lnTo>
                      <a:lnTo>
                        <a:pt x="21600" y="21593"/>
                      </a:lnTo>
                      <a:lnTo>
                        <a:pt x="21600" y="5518"/>
                      </a:lnTo>
                      <a:cubicBezTo>
                        <a:pt x="21600" y="3919"/>
                        <a:pt x="21600" y="3118"/>
                        <a:pt x="21569" y="2269"/>
                      </a:cubicBezTo>
                      <a:cubicBezTo>
                        <a:pt x="21529" y="1339"/>
                        <a:pt x="21445" y="601"/>
                        <a:pt x="21337" y="262"/>
                      </a:cubicBezTo>
                      <a:cubicBezTo>
                        <a:pt x="21238" y="-7"/>
                        <a:pt x="21145" y="0"/>
                        <a:pt x="20962" y="0"/>
                      </a:cubicBezTo>
                      <a:lnTo>
                        <a:pt x="640" y="0"/>
                      </a:lnTo>
                      <a:lnTo>
                        <a:pt x="63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397" name="Rectangle 111"/>
                <p:cNvSpPr txBox="1"/>
                <p:nvPr/>
              </p:nvSpPr>
              <p:spPr>
                <a:xfrm>
                  <a:off x="2599435" y="190024"/>
                  <a:ext cx="4669031" cy="76454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45719" tIns="45719" rIns="45719" bIns="45719" numCol="1" anchor="t">
                  <a:spAutoFit/>
                </a:bodyPr>
                <a:lstStyle>
                  <a:lvl1pPr>
                    <a:lnSpc>
                      <a:spcPct val="110000"/>
                    </a:lnSpc>
                    <a:defRPr sz="4400" b="0">
                      <a:solidFill>
                        <a:srgbClr val="FFFFFF"/>
                      </a:solidFill>
                      <a:latin typeface="Impact"/>
                      <a:ea typeface="Impact"/>
                      <a:cs typeface="Impact"/>
                      <a:sym typeface="Impact"/>
                    </a:defRPr>
                  </a:lvl1pPr>
                </a:lstStyle>
                <a:p>
                  <a:r>
                    <a:rPr lang="fr-FR" dirty="0"/>
                    <a:t>Février</a:t>
                  </a:r>
                  <a:r>
                    <a:rPr dirty="0"/>
                    <a:t> 2020</a:t>
                  </a:r>
                </a:p>
              </p:txBody>
            </p:sp>
          </p:grpSp>
        </p:grpSp>
      </p:grp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2" name="Группа"/>
          <p:cNvGrpSpPr/>
          <p:nvPr/>
        </p:nvGrpSpPr>
        <p:grpSpPr>
          <a:xfrm>
            <a:off x="1627187" y="1280460"/>
            <a:ext cx="21122015" cy="10743866"/>
            <a:chOff x="0" y="0"/>
            <a:chExt cx="21122013" cy="10743865"/>
          </a:xfrm>
        </p:grpSpPr>
        <p:grpSp>
          <p:nvGrpSpPr>
            <p:cNvPr id="1405" name="Группа"/>
            <p:cNvGrpSpPr/>
            <p:nvPr/>
          </p:nvGrpSpPr>
          <p:grpSpPr>
            <a:xfrm>
              <a:off x="0" y="0"/>
              <a:ext cx="21122013" cy="1615827"/>
              <a:chOff x="0" y="0"/>
              <a:chExt cx="21122012" cy="1615827"/>
            </a:xfrm>
          </p:grpSpPr>
          <p:sp>
            <p:nvSpPr>
              <p:cNvPr id="1402" name="Text Box 3"/>
              <p:cNvSpPr txBox="1"/>
              <p:nvPr/>
            </p:nvSpPr>
            <p:spPr>
              <a:xfrm>
                <a:off x="0" y="0"/>
                <a:ext cx="3996894" cy="161582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38100" tIns="38100" rIns="38100" bIns="38100" numCol="1" anchor="t">
                <a:spAutoFit/>
              </a:bodyPr>
              <a:lstStyle>
                <a:lvl1pPr algn="l">
                  <a:defRPr sz="5000" b="0">
                    <a:solidFill>
                      <a:srgbClr val="252D30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Calendrier</a:t>
                </a:r>
                <a:r>
                  <a:rPr dirty="0"/>
                  <a:t> 2020</a:t>
                </a:r>
              </a:p>
            </p:txBody>
          </p:sp>
          <p:sp>
            <p:nvSpPr>
              <p:cNvPr id="1403" name="Линия"/>
              <p:cNvSpPr/>
              <p:nvPr/>
            </p:nvSpPr>
            <p:spPr>
              <a:xfrm flipV="1">
                <a:off x="3950247" y="653710"/>
                <a:ext cx="17129780" cy="1"/>
              </a:xfrm>
              <a:prstGeom prst="line">
                <a:avLst/>
              </a:prstGeom>
              <a:noFill/>
              <a:ln w="12700" cap="flat">
                <a:solidFill>
                  <a:srgbClr val="A7A7A7"/>
                </a:solidFill>
                <a:prstDash val="solid"/>
                <a:miter lim="8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l">
                  <a:defRPr sz="2000" b="0">
                    <a:solidFill>
                      <a:srgbClr val="FEFC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1404" name="TextBox 1"/>
              <p:cNvSpPr txBox="1"/>
              <p:nvPr/>
            </p:nvSpPr>
            <p:spPr>
              <a:xfrm>
                <a:off x="15061348" y="147233"/>
                <a:ext cx="6060664" cy="43088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 algn="r">
                  <a:defRPr sz="220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lang="fr-FR" dirty="0"/>
                  <a:t>ThemePowerpoint.fr</a:t>
                </a:r>
                <a:endParaRPr dirty="0"/>
              </a:p>
            </p:txBody>
          </p:sp>
        </p:grpSp>
        <p:grpSp>
          <p:nvGrpSpPr>
            <p:cNvPr id="1421" name="Группа"/>
            <p:cNvGrpSpPr/>
            <p:nvPr/>
          </p:nvGrpSpPr>
          <p:grpSpPr>
            <a:xfrm>
              <a:off x="35544" y="1786189"/>
              <a:ext cx="21013254" cy="8957676"/>
              <a:chOff x="0" y="-2"/>
              <a:chExt cx="21013253" cy="8957674"/>
            </a:xfrm>
          </p:grpSpPr>
          <p:grpSp>
            <p:nvGrpSpPr>
              <p:cNvPr id="1414" name="Группа"/>
              <p:cNvGrpSpPr/>
              <p:nvPr/>
            </p:nvGrpSpPr>
            <p:grpSpPr>
              <a:xfrm>
                <a:off x="11145352" y="1146505"/>
                <a:ext cx="9867901" cy="7563255"/>
                <a:chOff x="0" y="0"/>
                <a:chExt cx="9867900" cy="7563254"/>
              </a:xfrm>
            </p:grpSpPr>
            <p:sp>
              <p:nvSpPr>
                <p:cNvPr id="1406" name="Линия"/>
                <p:cNvSpPr/>
                <p:nvPr/>
              </p:nvSpPr>
              <p:spPr>
                <a:xfrm>
                  <a:off x="0" y="1080465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407" name="Линия"/>
                <p:cNvSpPr/>
                <p:nvPr/>
              </p:nvSpPr>
              <p:spPr>
                <a:xfrm>
                  <a:off x="0" y="0"/>
                  <a:ext cx="9867901" cy="0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408" name="Линия"/>
                <p:cNvSpPr/>
                <p:nvPr/>
              </p:nvSpPr>
              <p:spPr>
                <a:xfrm>
                  <a:off x="0" y="2160930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409" name="Линия"/>
                <p:cNvSpPr/>
                <p:nvPr/>
              </p:nvSpPr>
              <p:spPr>
                <a:xfrm>
                  <a:off x="0" y="4321860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410" name="Линия"/>
                <p:cNvSpPr/>
                <p:nvPr/>
              </p:nvSpPr>
              <p:spPr>
                <a:xfrm>
                  <a:off x="0" y="3241395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411" name="Линия"/>
                <p:cNvSpPr/>
                <p:nvPr/>
              </p:nvSpPr>
              <p:spPr>
                <a:xfrm>
                  <a:off x="0" y="5402324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412" name="Линия"/>
                <p:cNvSpPr/>
                <p:nvPr/>
              </p:nvSpPr>
              <p:spPr>
                <a:xfrm>
                  <a:off x="0" y="7563254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413" name="Линия"/>
                <p:cNvSpPr/>
                <p:nvPr/>
              </p:nvSpPr>
              <p:spPr>
                <a:xfrm>
                  <a:off x="0" y="6482789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</p:grpSp>
          <p:grpSp>
            <p:nvGrpSpPr>
              <p:cNvPr id="1420" name="Группа"/>
              <p:cNvGrpSpPr/>
              <p:nvPr/>
            </p:nvGrpSpPr>
            <p:grpSpPr>
              <a:xfrm>
                <a:off x="0" y="-2"/>
                <a:ext cx="9867900" cy="8957674"/>
                <a:chOff x="0" y="-1"/>
                <a:chExt cx="9867900" cy="8957672"/>
              </a:xfrm>
            </p:grpSpPr>
            <p:sp>
              <p:nvSpPr>
                <p:cNvPr id="1415" name="Закругленный прямоугольник"/>
                <p:cNvSpPr/>
                <p:nvPr/>
              </p:nvSpPr>
              <p:spPr>
                <a:xfrm>
                  <a:off x="1296" y="678861"/>
                  <a:ext cx="9865309" cy="8278810"/>
                </a:xfrm>
                <a:prstGeom prst="roundRect">
                  <a:avLst>
                    <a:gd name="adj" fmla="val 2301"/>
                  </a:avLst>
                </a:prstGeom>
                <a:solidFill>
                  <a:srgbClr val="F2F0F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416" name="Прямоугольник"/>
                <p:cNvSpPr/>
                <p:nvPr/>
              </p:nvSpPr>
              <p:spPr>
                <a:xfrm>
                  <a:off x="0" y="1138455"/>
                  <a:ext cx="9867900" cy="1022916"/>
                </a:xfrm>
                <a:prstGeom prst="rect">
                  <a:avLst/>
                </a:prstGeom>
                <a:solidFill>
                  <a:srgbClr val="DBD9D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graphicFrame>
              <p:nvGraphicFramePr>
                <p:cNvPr id="1417" name="Таблица"/>
                <p:cNvGraphicFramePr/>
                <p:nvPr>
                  <p:extLst>
                    <p:ext uri="{D42A27DB-BD31-4B8C-83A1-F6EECF244321}">
                      <p14:modId xmlns:p14="http://schemas.microsoft.com/office/powerpoint/2010/main" val="2077610577"/>
                    </p:ext>
                  </p:extLst>
                </p:nvPr>
              </p:nvGraphicFramePr>
              <p:xfrm>
                <a:off x="195195" y="1093543"/>
                <a:ext cx="9400621" cy="7717475"/>
              </p:xfrm>
              <a:graphic>
                <a:graphicData uri="http://schemas.openxmlformats.org/drawingml/2006/table">
                  <a:tbl>
                    <a:tblPr>
                      <a:tableStyleId>{2708684C-4D16-4618-839F-0558EEFCDFE6}</a:tableStyleId>
                    </a:tblPr>
                    <a:tblGrid>
                      <a:gridCol w="1342946">
                        <a:extLst>
                          <a:ext uri="{9D8B030D-6E8A-4147-A177-3AD203B41FA5}">
                            <a16:colId xmlns:a16="http://schemas.microsoft.com/office/drawing/2014/main" val="20001"/>
                          </a:ext>
                        </a:extLst>
                      </a:gridCol>
                      <a:gridCol w="1342946">
                        <a:extLst>
                          <a:ext uri="{9D8B030D-6E8A-4147-A177-3AD203B41FA5}">
                            <a16:colId xmlns:a16="http://schemas.microsoft.com/office/drawing/2014/main" val="20002"/>
                          </a:ext>
                        </a:extLst>
                      </a:gridCol>
                      <a:gridCol w="1342946">
                        <a:extLst>
                          <a:ext uri="{9D8B030D-6E8A-4147-A177-3AD203B41FA5}">
                            <a16:colId xmlns:a16="http://schemas.microsoft.com/office/drawing/2014/main" val="20003"/>
                          </a:ext>
                        </a:extLst>
                      </a:gridCol>
                      <a:gridCol w="1342946">
                        <a:extLst>
                          <a:ext uri="{9D8B030D-6E8A-4147-A177-3AD203B41FA5}">
                            <a16:colId xmlns:a16="http://schemas.microsoft.com/office/drawing/2014/main" val="20004"/>
                          </a:ext>
                        </a:extLst>
                      </a:gridCol>
                      <a:gridCol w="1342946">
                        <a:extLst>
                          <a:ext uri="{9D8B030D-6E8A-4147-A177-3AD203B41FA5}">
                            <a16:colId xmlns:a16="http://schemas.microsoft.com/office/drawing/2014/main" val="20005"/>
                          </a:ext>
                        </a:extLst>
                      </a:gridCol>
                      <a:gridCol w="1342946">
                        <a:extLst>
                          <a:ext uri="{9D8B030D-6E8A-4147-A177-3AD203B41FA5}">
                            <a16:colId xmlns:a16="http://schemas.microsoft.com/office/drawing/2014/main" val="20006"/>
                          </a:ext>
                        </a:extLst>
                      </a:gridCol>
                      <a:gridCol w="1342946">
                        <a:extLst>
                          <a:ext uri="{9D8B030D-6E8A-4147-A177-3AD203B41FA5}">
                            <a16:colId xmlns:a16="http://schemas.microsoft.com/office/drawing/2014/main" val="1589886946"/>
                          </a:ext>
                        </a:extLst>
                      </a:gridCol>
                    </a:tblGrid>
                    <a:tr h="1102497"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LUN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noFill/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MAR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MER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JEU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VEN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SAM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noFill/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DIM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noFill/>
                            <a:miter lim="400000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0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endParaRPr sz="2100" dirty="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endParaRP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endPara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endParaRP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endPara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endParaRP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endPara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endParaRP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endPara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endParaRP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endPara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endParaRP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0">
                            <a:noFill/>
                            <a:miter lim="400000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1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3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4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5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6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7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8</a:t>
                            </a:r>
                          </a:p>
                        </a:txBody>
                        <a:tcPr marL="50800" marR="50800" marT="50800" marB="50800" anchor="b" horzOverflow="overflow">
                          <a:lnL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2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9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10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11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12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13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14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15</a:t>
                            </a:r>
                          </a:p>
                        </a:txBody>
                        <a:tcPr marL="50800" marR="50800" marT="50800" marB="50800" anchor="b" horzOverflow="overflow">
                          <a:lnL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3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16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17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18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19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20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21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22</a:t>
                            </a:r>
                          </a:p>
                        </a:txBody>
                        <a:tcPr marL="50800" marR="50800" marT="50800" marB="50800" anchor="b" horzOverflow="overflow">
                          <a:lnL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4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23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24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25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26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27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28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29</a:t>
                            </a:r>
                          </a:p>
                        </a:txBody>
                        <a:tcPr marL="50800" marR="50800" marT="50800" marB="50800" anchor="b" horzOverflow="overflow">
                          <a:lnL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5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30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31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 dirty="0"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 dirty="0"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 dirty="0"/>
                          </a:p>
                        </a:txBody>
                        <a:tcPr marL="50800" marR="50800" marT="50800" marB="50800" anchor="b" horzOverflow="overflow">
                          <a:lnL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>
                            <a:miter lim="400000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6"/>
                        </a:ext>
                      </a:extLst>
                    </a:tr>
                  </a:tbl>
                </a:graphicData>
              </a:graphic>
            </p:graphicFrame>
            <p:sp>
              <p:nvSpPr>
                <p:cNvPr id="1418" name="Фигура"/>
                <p:cNvSpPr/>
                <p:nvPr/>
              </p:nvSpPr>
              <p:spPr>
                <a:xfrm>
                  <a:off x="1389" y="-1"/>
                  <a:ext cx="9865122" cy="114459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593" extrusionOk="0">
                      <a:moveTo>
                        <a:pt x="637" y="0"/>
                      </a:moveTo>
                      <a:cubicBezTo>
                        <a:pt x="454" y="0"/>
                        <a:pt x="361" y="-5"/>
                        <a:pt x="263" y="262"/>
                      </a:cubicBezTo>
                      <a:cubicBezTo>
                        <a:pt x="155" y="601"/>
                        <a:pt x="71" y="1339"/>
                        <a:pt x="31" y="2269"/>
                      </a:cubicBezTo>
                      <a:cubicBezTo>
                        <a:pt x="0" y="3118"/>
                        <a:pt x="0" y="3913"/>
                        <a:pt x="0" y="5488"/>
                      </a:cubicBezTo>
                      <a:lnTo>
                        <a:pt x="0" y="21593"/>
                      </a:lnTo>
                      <a:lnTo>
                        <a:pt x="21600" y="21593"/>
                      </a:lnTo>
                      <a:lnTo>
                        <a:pt x="21600" y="5518"/>
                      </a:lnTo>
                      <a:cubicBezTo>
                        <a:pt x="21600" y="3919"/>
                        <a:pt x="21600" y="3118"/>
                        <a:pt x="21569" y="2269"/>
                      </a:cubicBezTo>
                      <a:cubicBezTo>
                        <a:pt x="21529" y="1339"/>
                        <a:pt x="21445" y="601"/>
                        <a:pt x="21337" y="262"/>
                      </a:cubicBezTo>
                      <a:cubicBezTo>
                        <a:pt x="21238" y="-7"/>
                        <a:pt x="21145" y="0"/>
                        <a:pt x="20962" y="0"/>
                      </a:cubicBezTo>
                      <a:lnTo>
                        <a:pt x="640" y="0"/>
                      </a:lnTo>
                      <a:lnTo>
                        <a:pt x="637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419" name="Rectangle 111"/>
                <p:cNvSpPr txBox="1"/>
                <p:nvPr/>
              </p:nvSpPr>
              <p:spPr>
                <a:xfrm>
                  <a:off x="2599435" y="190024"/>
                  <a:ext cx="4669031" cy="76454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45719" tIns="45719" rIns="45719" bIns="45719" numCol="1" anchor="t">
                  <a:spAutoFit/>
                </a:bodyPr>
                <a:lstStyle>
                  <a:lvl1pPr>
                    <a:lnSpc>
                      <a:spcPct val="110000"/>
                    </a:lnSpc>
                    <a:defRPr sz="4400" b="0">
                      <a:solidFill>
                        <a:srgbClr val="FFFFFF"/>
                      </a:solidFill>
                      <a:latin typeface="Impact"/>
                      <a:ea typeface="Impact"/>
                      <a:cs typeface="Impact"/>
                      <a:sym typeface="Impact"/>
                    </a:defRPr>
                  </a:lvl1pPr>
                </a:lstStyle>
                <a:p>
                  <a:r>
                    <a:rPr lang="fr-FR"/>
                    <a:t>Mars</a:t>
                  </a:r>
                  <a:r>
                    <a:t> </a:t>
                  </a:r>
                  <a:r>
                    <a:rPr dirty="0"/>
                    <a:t>2020</a:t>
                  </a:r>
                </a:p>
              </p:txBody>
            </p:sp>
          </p:grpSp>
        </p:grpSp>
      </p:grp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44" name="Группа"/>
          <p:cNvGrpSpPr/>
          <p:nvPr/>
        </p:nvGrpSpPr>
        <p:grpSpPr>
          <a:xfrm>
            <a:off x="1627187" y="1280460"/>
            <a:ext cx="21122015" cy="10743866"/>
            <a:chOff x="0" y="0"/>
            <a:chExt cx="21122013" cy="10743865"/>
          </a:xfrm>
        </p:grpSpPr>
        <p:grpSp>
          <p:nvGrpSpPr>
            <p:cNvPr id="1427" name="Группа"/>
            <p:cNvGrpSpPr/>
            <p:nvPr/>
          </p:nvGrpSpPr>
          <p:grpSpPr>
            <a:xfrm>
              <a:off x="0" y="0"/>
              <a:ext cx="21122013" cy="1615827"/>
              <a:chOff x="0" y="0"/>
              <a:chExt cx="21122012" cy="1615827"/>
            </a:xfrm>
          </p:grpSpPr>
          <p:sp>
            <p:nvSpPr>
              <p:cNvPr id="1424" name="Text Box 3"/>
              <p:cNvSpPr txBox="1"/>
              <p:nvPr/>
            </p:nvSpPr>
            <p:spPr>
              <a:xfrm>
                <a:off x="0" y="0"/>
                <a:ext cx="3996894" cy="161582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38100" tIns="38100" rIns="38100" bIns="38100" numCol="1" anchor="t">
                <a:spAutoFit/>
              </a:bodyPr>
              <a:lstStyle>
                <a:lvl1pPr algn="l">
                  <a:defRPr sz="5000" b="0">
                    <a:solidFill>
                      <a:srgbClr val="252D30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Calendrier</a:t>
                </a:r>
                <a:r>
                  <a:rPr dirty="0"/>
                  <a:t> 2020</a:t>
                </a:r>
              </a:p>
            </p:txBody>
          </p:sp>
          <p:sp>
            <p:nvSpPr>
              <p:cNvPr id="1425" name="Линия"/>
              <p:cNvSpPr/>
              <p:nvPr/>
            </p:nvSpPr>
            <p:spPr>
              <a:xfrm flipV="1">
                <a:off x="3950247" y="653710"/>
                <a:ext cx="17129780" cy="1"/>
              </a:xfrm>
              <a:prstGeom prst="line">
                <a:avLst/>
              </a:prstGeom>
              <a:noFill/>
              <a:ln w="12700" cap="flat">
                <a:solidFill>
                  <a:srgbClr val="A7A7A7"/>
                </a:solidFill>
                <a:prstDash val="solid"/>
                <a:miter lim="8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l">
                  <a:defRPr sz="2000" b="0">
                    <a:solidFill>
                      <a:srgbClr val="FEFC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1426" name="TextBox 1"/>
              <p:cNvSpPr txBox="1"/>
              <p:nvPr/>
            </p:nvSpPr>
            <p:spPr>
              <a:xfrm>
                <a:off x="15061348" y="147233"/>
                <a:ext cx="6060664" cy="43088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 algn="r">
                  <a:defRPr sz="220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lang="fr-FR" dirty="0"/>
                  <a:t>ThemePowerpoint.fr</a:t>
                </a:r>
                <a:endParaRPr dirty="0"/>
              </a:p>
            </p:txBody>
          </p:sp>
        </p:grpSp>
        <p:grpSp>
          <p:nvGrpSpPr>
            <p:cNvPr id="1443" name="Группа"/>
            <p:cNvGrpSpPr/>
            <p:nvPr/>
          </p:nvGrpSpPr>
          <p:grpSpPr>
            <a:xfrm>
              <a:off x="29599" y="1786189"/>
              <a:ext cx="21019200" cy="8957676"/>
              <a:chOff x="0" y="-2"/>
              <a:chExt cx="21019198" cy="8957674"/>
            </a:xfrm>
          </p:grpSpPr>
          <p:grpSp>
            <p:nvGrpSpPr>
              <p:cNvPr id="1436" name="Группа"/>
              <p:cNvGrpSpPr/>
              <p:nvPr/>
            </p:nvGrpSpPr>
            <p:grpSpPr>
              <a:xfrm>
                <a:off x="11151297" y="1146505"/>
                <a:ext cx="9867901" cy="7563255"/>
                <a:chOff x="0" y="0"/>
                <a:chExt cx="9867900" cy="7563254"/>
              </a:xfrm>
            </p:grpSpPr>
            <p:sp>
              <p:nvSpPr>
                <p:cNvPr id="1428" name="Линия"/>
                <p:cNvSpPr/>
                <p:nvPr/>
              </p:nvSpPr>
              <p:spPr>
                <a:xfrm>
                  <a:off x="0" y="1080465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429" name="Линия"/>
                <p:cNvSpPr/>
                <p:nvPr/>
              </p:nvSpPr>
              <p:spPr>
                <a:xfrm>
                  <a:off x="0" y="0"/>
                  <a:ext cx="9867901" cy="0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430" name="Линия"/>
                <p:cNvSpPr/>
                <p:nvPr/>
              </p:nvSpPr>
              <p:spPr>
                <a:xfrm>
                  <a:off x="0" y="2160930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431" name="Линия"/>
                <p:cNvSpPr/>
                <p:nvPr/>
              </p:nvSpPr>
              <p:spPr>
                <a:xfrm>
                  <a:off x="0" y="4321860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432" name="Линия"/>
                <p:cNvSpPr/>
                <p:nvPr/>
              </p:nvSpPr>
              <p:spPr>
                <a:xfrm>
                  <a:off x="0" y="3241395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433" name="Линия"/>
                <p:cNvSpPr/>
                <p:nvPr/>
              </p:nvSpPr>
              <p:spPr>
                <a:xfrm>
                  <a:off x="0" y="5402324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434" name="Линия"/>
                <p:cNvSpPr/>
                <p:nvPr/>
              </p:nvSpPr>
              <p:spPr>
                <a:xfrm>
                  <a:off x="0" y="7563254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435" name="Линия"/>
                <p:cNvSpPr/>
                <p:nvPr/>
              </p:nvSpPr>
              <p:spPr>
                <a:xfrm>
                  <a:off x="0" y="6482789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</p:grpSp>
          <p:grpSp>
            <p:nvGrpSpPr>
              <p:cNvPr id="1442" name="Группа"/>
              <p:cNvGrpSpPr/>
              <p:nvPr/>
            </p:nvGrpSpPr>
            <p:grpSpPr>
              <a:xfrm>
                <a:off x="0" y="-2"/>
                <a:ext cx="9867900" cy="8957674"/>
                <a:chOff x="0" y="-1"/>
                <a:chExt cx="9867900" cy="8957672"/>
              </a:xfrm>
            </p:grpSpPr>
            <p:sp>
              <p:nvSpPr>
                <p:cNvPr id="1437" name="Закругленный прямоугольник"/>
                <p:cNvSpPr/>
                <p:nvPr/>
              </p:nvSpPr>
              <p:spPr>
                <a:xfrm>
                  <a:off x="1296" y="678861"/>
                  <a:ext cx="9865309" cy="8278810"/>
                </a:xfrm>
                <a:prstGeom prst="roundRect">
                  <a:avLst>
                    <a:gd name="adj" fmla="val 2301"/>
                  </a:avLst>
                </a:prstGeom>
                <a:solidFill>
                  <a:srgbClr val="F2F0F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438" name="Прямоугольник"/>
                <p:cNvSpPr/>
                <p:nvPr/>
              </p:nvSpPr>
              <p:spPr>
                <a:xfrm>
                  <a:off x="0" y="1138455"/>
                  <a:ext cx="9867900" cy="1022916"/>
                </a:xfrm>
                <a:prstGeom prst="rect">
                  <a:avLst/>
                </a:prstGeom>
                <a:solidFill>
                  <a:srgbClr val="DBD9D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graphicFrame>
              <p:nvGraphicFramePr>
                <p:cNvPr id="1439" name="Таблица"/>
                <p:cNvGraphicFramePr/>
                <p:nvPr>
                  <p:extLst>
                    <p:ext uri="{D42A27DB-BD31-4B8C-83A1-F6EECF244321}">
                      <p14:modId xmlns:p14="http://schemas.microsoft.com/office/powerpoint/2010/main" val="3538521691"/>
                    </p:ext>
                  </p:extLst>
                </p:nvPr>
              </p:nvGraphicFramePr>
              <p:xfrm>
                <a:off x="195195" y="1093543"/>
                <a:ext cx="9406570" cy="7717475"/>
              </p:xfrm>
              <a:graphic>
                <a:graphicData uri="http://schemas.openxmlformats.org/drawingml/2006/table">
                  <a:tbl>
                    <a:tblPr>
                      <a:tableStyleId>{2708684C-4D16-4618-839F-0558EEFCDFE6}</a:tableStyleId>
                    </a:tblPr>
                    <a:tblGrid>
                      <a:gridCol w="1343796">
                        <a:extLst>
                          <a:ext uri="{9D8B030D-6E8A-4147-A177-3AD203B41FA5}">
                            <a16:colId xmlns:a16="http://schemas.microsoft.com/office/drawing/2014/main" val="20001"/>
                          </a:ext>
                        </a:extLst>
                      </a:gridCol>
                      <a:gridCol w="1343796">
                        <a:extLst>
                          <a:ext uri="{9D8B030D-6E8A-4147-A177-3AD203B41FA5}">
                            <a16:colId xmlns:a16="http://schemas.microsoft.com/office/drawing/2014/main" val="20002"/>
                          </a:ext>
                        </a:extLst>
                      </a:gridCol>
                      <a:gridCol w="1343796">
                        <a:extLst>
                          <a:ext uri="{9D8B030D-6E8A-4147-A177-3AD203B41FA5}">
                            <a16:colId xmlns:a16="http://schemas.microsoft.com/office/drawing/2014/main" val="20003"/>
                          </a:ext>
                        </a:extLst>
                      </a:gridCol>
                      <a:gridCol w="1343796">
                        <a:extLst>
                          <a:ext uri="{9D8B030D-6E8A-4147-A177-3AD203B41FA5}">
                            <a16:colId xmlns:a16="http://schemas.microsoft.com/office/drawing/2014/main" val="20004"/>
                          </a:ext>
                        </a:extLst>
                      </a:gridCol>
                      <a:gridCol w="1343796">
                        <a:extLst>
                          <a:ext uri="{9D8B030D-6E8A-4147-A177-3AD203B41FA5}">
                            <a16:colId xmlns:a16="http://schemas.microsoft.com/office/drawing/2014/main" val="20005"/>
                          </a:ext>
                        </a:extLst>
                      </a:gridCol>
                      <a:gridCol w="1343796">
                        <a:extLst>
                          <a:ext uri="{9D8B030D-6E8A-4147-A177-3AD203B41FA5}">
                            <a16:colId xmlns:a16="http://schemas.microsoft.com/office/drawing/2014/main" val="20006"/>
                          </a:ext>
                        </a:extLst>
                      </a:gridCol>
                      <a:gridCol w="1343796">
                        <a:extLst>
                          <a:ext uri="{9D8B030D-6E8A-4147-A177-3AD203B41FA5}">
                            <a16:colId xmlns:a16="http://schemas.microsoft.com/office/drawing/2014/main" val="374267649"/>
                          </a:ext>
                        </a:extLst>
                      </a:gridCol>
                    </a:tblGrid>
                    <a:tr h="1102497"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LUN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noFill/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MAR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MER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JEU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VEN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SAM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noFill/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DIM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noFill/>
                            <a:miter lim="400000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0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3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4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0">
                            <a:noFill/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5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1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6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7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8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9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10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11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12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2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13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14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15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16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17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18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19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3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20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21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22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23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24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25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26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4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27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28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29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30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endPara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endParaRP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5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 dirty="0"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 dirty="0"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 dirty="0"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>
                            <a:miter lim="400000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6"/>
                        </a:ext>
                      </a:extLst>
                    </a:tr>
                  </a:tbl>
                </a:graphicData>
              </a:graphic>
            </p:graphicFrame>
            <p:sp>
              <p:nvSpPr>
                <p:cNvPr id="1440" name="Фигура"/>
                <p:cNvSpPr/>
                <p:nvPr/>
              </p:nvSpPr>
              <p:spPr>
                <a:xfrm>
                  <a:off x="1389" y="-1"/>
                  <a:ext cx="9865122" cy="114459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593" extrusionOk="0">
                      <a:moveTo>
                        <a:pt x="637" y="0"/>
                      </a:moveTo>
                      <a:cubicBezTo>
                        <a:pt x="454" y="0"/>
                        <a:pt x="361" y="-5"/>
                        <a:pt x="263" y="262"/>
                      </a:cubicBezTo>
                      <a:cubicBezTo>
                        <a:pt x="155" y="601"/>
                        <a:pt x="71" y="1339"/>
                        <a:pt x="31" y="2269"/>
                      </a:cubicBezTo>
                      <a:cubicBezTo>
                        <a:pt x="0" y="3118"/>
                        <a:pt x="0" y="3913"/>
                        <a:pt x="0" y="5488"/>
                      </a:cubicBezTo>
                      <a:lnTo>
                        <a:pt x="0" y="21593"/>
                      </a:lnTo>
                      <a:lnTo>
                        <a:pt x="21600" y="21593"/>
                      </a:lnTo>
                      <a:lnTo>
                        <a:pt x="21600" y="5518"/>
                      </a:lnTo>
                      <a:cubicBezTo>
                        <a:pt x="21600" y="3919"/>
                        <a:pt x="21600" y="3118"/>
                        <a:pt x="21569" y="2269"/>
                      </a:cubicBezTo>
                      <a:cubicBezTo>
                        <a:pt x="21529" y="1339"/>
                        <a:pt x="21445" y="601"/>
                        <a:pt x="21337" y="262"/>
                      </a:cubicBezTo>
                      <a:cubicBezTo>
                        <a:pt x="21238" y="-7"/>
                        <a:pt x="21145" y="0"/>
                        <a:pt x="20962" y="0"/>
                      </a:cubicBezTo>
                      <a:lnTo>
                        <a:pt x="640" y="0"/>
                      </a:lnTo>
                      <a:lnTo>
                        <a:pt x="637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441" name="Rectangle 111"/>
                <p:cNvSpPr txBox="1"/>
                <p:nvPr/>
              </p:nvSpPr>
              <p:spPr>
                <a:xfrm>
                  <a:off x="2599435" y="190024"/>
                  <a:ext cx="4669031" cy="76454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45719" tIns="45719" rIns="45719" bIns="45719" numCol="1" anchor="t">
                  <a:spAutoFit/>
                </a:bodyPr>
                <a:lstStyle>
                  <a:lvl1pPr>
                    <a:lnSpc>
                      <a:spcPct val="110000"/>
                    </a:lnSpc>
                    <a:defRPr sz="4400" b="0">
                      <a:solidFill>
                        <a:srgbClr val="FFFFFF"/>
                      </a:solidFill>
                      <a:latin typeface="Impact"/>
                      <a:ea typeface="Impact"/>
                      <a:cs typeface="Impact"/>
                      <a:sym typeface="Impact"/>
                    </a:defRPr>
                  </a:lvl1pPr>
                </a:lstStyle>
                <a:p>
                  <a:r>
                    <a:rPr lang="fr-FR" dirty="0"/>
                    <a:t>Avril</a:t>
                  </a:r>
                  <a:r>
                    <a:rPr dirty="0"/>
                    <a:t> 2020</a:t>
                  </a:r>
                </a:p>
              </p:txBody>
            </p:sp>
          </p:grpSp>
        </p:grpSp>
      </p:grp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66" name="Группа"/>
          <p:cNvGrpSpPr/>
          <p:nvPr/>
        </p:nvGrpSpPr>
        <p:grpSpPr>
          <a:xfrm>
            <a:off x="1627187" y="1280460"/>
            <a:ext cx="21122015" cy="10743866"/>
            <a:chOff x="0" y="0"/>
            <a:chExt cx="21122013" cy="10743865"/>
          </a:xfrm>
        </p:grpSpPr>
        <p:grpSp>
          <p:nvGrpSpPr>
            <p:cNvPr id="1449" name="Группа"/>
            <p:cNvGrpSpPr/>
            <p:nvPr/>
          </p:nvGrpSpPr>
          <p:grpSpPr>
            <a:xfrm>
              <a:off x="0" y="0"/>
              <a:ext cx="21122013" cy="1615827"/>
              <a:chOff x="0" y="0"/>
              <a:chExt cx="21122012" cy="1615827"/>
            </a:xfrm>
          </p:grpSpPr>
          <p:sp>
            <p:nvSpPr>
              <p:cNvPr id="1446" name="Text Box 3"/>
              <p:cNvSpPr txBox="1"/>
              <p:nvPr/>
            </p:nvSpPr>
            <p:spPr>
              <a:xfrm>
                <a:off x="0" y="0"/>
                <a:ext cx="3996894" cy="161582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38100" tIns="38100" rIns="38100" bIns="38100" numCol="1" anchor="t">
                <a:spAutoFit/>
              </a:bodyPr>
              <a:lstStyle>
                <a:lvl1pPr algn="l">
                  <a:defRPr sz="5000" b="0">
                    <a:solidFill>
                      <a:srgbClr val="252D30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Calendrier</a:t>
                </a:r>
                <a:r>
                  <a:rPr dirty="0"/>
                  <a:t> 2020</a:t>
                </a:r>
              </a:p>
            </p:txBody>
          </p:sp>
          <p:sp>
            <p:nvSpPr>
              <p:cNvPr id="1447" name="Линия"/>
              <p:cNvSpPr/>
              <p:nvPr/>
            </p:nvSpPr>
            <p:spPr>
              <a:xfrm flipV="1">
                <a:off x="3950247" y="653710"/>
                <a:ext cx="17129780" cy="1"/>
              </a:xfrm>
              <a:prstGeom prst="line">
                <a:avLst/>
              </a:prstGeom>
              <a:noFill/>
              <a:ln w="12700" cap="flat">
                <a:solidFill>
                  <a:srgbClr val="A7A7A7"/>
                </a:solidFill>
                <a:prstDash val="solid"/>
                <a:miter lim="8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l">
                  <a:defRPr sz="2000" b="0">
                    <a:solidFill>
                      <a:srgbClr val="FEFC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1448" name="TextBox 1"/>
              <p:cNvSpPr txBox="1"/>
              <p:nvPr/>
            </p:nvSpPr>
            <p:spPr>
              <a:xfrm>
                <a:off x="15061348" y="147233"/>
                <a:ext cx="6060664" cy="43088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 algn="r">
                  <a:defRPr sz="220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lang="fr-FR" dirty="0"/>
                  <a:t>ThemePowerpoint.fr</a:t>
                </a:r>
                <a:endParaRPr dirty="0"/>
              </a:p>
            </p:txBody>
          </p:sp>
        </p:grpSp>
        <p:grpSp>
          <p:nvGrpSpPr>
            <p:cNvPr id="1465" name="Группа"/>
            <p:cNvGrpSpPr/>
            <p:nvPr/>
          </p:nvGrpSpPr>
          <p:grpSpPr>
            <a:xfrm>
              <a:off x="35544" y="1786189"/>
              <a:ext cx="21013254" cy="8957676"/>
              <a:chOff x="0" y="-2"/>
              <a:chExt cx="21013253" cy="8957674"/>
            </a:xfrm>
          </p:grpSpPr>
          <p:grpSp>
            <p:nvGrpSpPr>
              <p:cNvPr id="1458" name="Группа"/>
              <p:cNvGrpSpPr/>
              <p:nvPr/>
            </p:nvGrpSpPr>
            <p:grpSpPr>
              <a:xfrm>
                <a:off x="11145352" y="1146505"/>
                <a:ext cx="9867901" cy="7563255"/>
                <a:chOff x="0" y="0"/>
                <a:chExt cx="9867900" cy="7563254"/>
              </a:xfrm>
            </p:grpSpPr>
            <p:sp>
              <p:nvSpPr>
                <p:cNvPr id="1450" name="Линия"/>
                <p:cNvSpPr/>
                <p:nvPr/>
              </p:nvSpPr>
              <p:spPr>
                <a:xfrm>
                  <a:off x="0" y="1080465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451" name="Линия"/>
                <p:cNvSpPr/>
                <p:nvPr/>
              </p:nvSpPr>
              <p:spPr>
                <a:xfrm>
                  <a:off x="0" y="0"/>
                  <a:ext cx="9867901" cy="0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452" name="Линия"/>
                <p:cNvSpPr/>
                <p:nvPr/>
              </p:nvSpPr>
              <p:spPr>
                <a:xfrm>
                  <a:off x="0" y="2160930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453" name="Линия"/>
                <p:cNvSpPr/>
                <p:nvPr/>
              </p:nvSpPr>
              <p:spPr>
                <a:xfrm>
                  <a:off x="0" y="4321860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454" name="Линия"/>
                <p:cNvSpPr/>
                <p:nvPr/>
              </p:nvSpPr>
              <p:spPr>
                <a:xfrm>
                  <a:off x="0" y="3241395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455" name="Линия"/>
                <p:cNvSpPr/>
                <p:nvPr/>
              </p:nvSpPr>
              <p:spPr>
                <a:xfrm>
                  <a:off x="0" y="5402324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456" name="Линия"/>
                <p:cNvSpPr/>
                <p:nvPr/>
              </p:nvSpPr>
              <p:spPr>
                <a:xfrm>
                  <a:off x="0" y="7563254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457" name="Линия"/>
                <p:cNvSpPr/>
                <p:nvPr/>
              </p:nvSpPr>
              <p:spPr>
                <a:xfrm>
                  <a:off x="0" y="6482789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</p:grpSp>
          <p:grpSp>
            <p:nvGrpSpPr>
              <p:cNvPr id="1464" name="Группа"/>
              <p:cNvGrpSpPr/>
              <p:nvPr/>
            </p:nvGrpSpPr>
            <p:grpSpPr>
              <a:xfrm>
                <a:off x="0" y="-2"/>
                <a:ext cx="9867900" cy="8957674"/>
                <a:chOff x="0" y="-1"/>
                <a:chExt cx="9867900" cy="8957672"/>
              </a:xfrm>
            </p:grpSpPr>
            <p:sp>
              <p:nvSpPr>
                <p:cNvPr id="1459" name="Закругленный прямоугольник"/>
                <p:cNvSpPr/>
                <p:nvPr/>
              </p:nvSpPr>
              <p:spPr>
                <a:xfrm>
                  <a:off x="1296" y="678861"/>
                  <a:ext cx="9865309" cy="8278810"/>
                </a:xfrm>
                <a:prstGeom prst="roundRect">
                  <a:avLst>
                    <a:gd name="adj" fmla="val 2301"/>
                  </a:avLst>
                </a:prstGeom>
                <a:solidFill>
                  <a:srgbClr val="F2F0F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460" name="Прямоугольник"/>
                <p:cNvSpPr/>
                <p:nvPr/>
              </p:nvSpPr>
              <p:spPr>
                <a:xfrm>
                  <a:off x="0" y="1138455"/>
                  <a:ext cx="9867900" cy="1022916"/>
                </a:xfrm>
                <a:prstGeom prst="rect">
                  <a:avLst/>
                </a:prstGeom>
                <a:solidFill>
                  <a:srgbClr val="DBD9D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graphicFrame>
              <p:nvGraphicFramePr>
                <p:cNvPr id="1461" name="Таблица"/>
                <p:cNvGraphicFramePr/>
                <p:nvPr>
                  <p:extLst>
                    <p:ext uri="{D42A27DB-BD31-4B8C-83A1-F6EECF244321}">
                      <p14:modId xmlns:p14="http://schemas.microsoft.com/office/powerpoint/2010/main" val="1326790173"/>
                    </p:ext>
                  </p:extLst>
                </p:nvPr>
              </p:nvGraphicFramePr>
              <p:xfrm>
                <a:off x="195195" y="1093543"/>
                <a:ext cx="9495870" cy="7717475"/>
              </p:xfrm>
              <a:graphic>
                <a:graphicData uri="http://schemas.openxmlformats.org/drawingml/2006/table">
                  <a:tbl>
                    <a:tblPr>
                      <a:tableStyleId>{2708684C-4D16-4618-839F-0558EEFCDFE6}</a:tableStyleId>
                    </a:tblPr>
                    <a:tblGrid>
                      <a:gridCol w="1356553">
                        <a:extLst>
                          <a:ext uri="{9D8B030D-6E8A-4147-A177-3AD203B41FA5}">
                            <a16:colId xmlns:a16="http://schemas.microsoft.com/office/drawing/2014/main" val="20001"/>
                          </a:ext>
                        </a:extLst>
                      </a:gridCol>
                      <a:gridCol w="1356553">
                        <a:extLst>
                          <a:ext uri="{9D8B030D-6E8A-4147-A177-3AD203B41FA5}">
                            <a16:colId xmlns:a16="http://schemas.microsoft.com/office/drawing/2014/main" val="20002"/>
                          </a:ext>
                        </a:extLst>
                      </a:gridCol>
                      <a:gridCol w="1356553">
                        <a:extLst>
                          <a:ext uri="{9D8B030D-6E8A-4147-A177-3AD203B41FA5}">
                            <a16:colId xmlns:a16="http://schemas.microsoft.com/office/drawing/2014/main" val="20003"/>
                          </a:ext>
                        </a:extLst>
                      </a:gridCol>
                      <a:gridCol w="1356553">
                        <a:extLst>
                          <a:ext uri="{9D8B030D-6E8A-4147-A177-3AD203B41FA5}">
                            <a16:colId xmlns:a16="http://schemas.microsoft.com/office/drawing/2014/main" val="20004"/>
                          </a:ext>
                        </a:extLst>
                      </a:gridCol>
                      <a:gridCol w="1356553">
                        <a:extLst>
                          <a:ext uri="{9D8B030D-6E8A-4147-A177-3AD203B41FA5}">
                            <a16:colId xmlns:a16="http://schemas.microsoft.com/office/drawing/2014/main" val="20005"/>
                          </a:ext>
                        </a:extLst>
                      </a:gridCol>
                      <a:gridCol w="1356553">
                        <a:extLst>
                          <a:ext uri="{9D8B030D-6E8A-4147-A177-3AD203B41FA5}">
                            <a16:colId xmlns:a16="http://schemas.microsoft.com/office/drawing/2014/main" val="20006"/>
                          </a:ext>
                        </a:extLst>
                      </a:gridCol>
                      <a:gridCol w="1356553">
                        <a:extLst>
                          <a:ext uri="{9D8B030D-6E8A-4147-A177-3AD203B41FA5}">
                            <a16:colId xmlns:a16="http://schemas.microsoft.com/office/drawing/2014/main" val="2508366946"/>
                          </a:ext>
                        </a:extLst>
                      </a:gridCol>
                    </a:tblGrid>
                    <a:tr h="1102497"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LUN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noFill/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MAR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MER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JEU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VEN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SAM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noFill/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DIM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noFill/>
                            <a:miter lim="400000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0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0">
                            <a:noFill/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3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1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4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5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6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7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8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9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10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2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11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12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13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14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15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16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17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3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18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19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20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21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22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23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24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4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25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26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27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28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29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30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31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5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 dirty="0"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 dirty="0"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endPara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endParaRP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>
                            <a:miter lim="400000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6"/>
                        </a:ext>
                      </a:extLst>
                    </a:tr>
                  </a:tbl>
                </a:graphicData>
              </a:graphic>
            </p:graphicFrame>
            <p:sp>
              <p:nvSpPr>
                <p:cNvPr id="1462" name="Фигура"/>
                <p:cNvSpPr/>
                <p:nvPr/>
              </p:nvSpPr>
              <p:spPr>
                <a:xfrm>
                  <a:off x="1389" y="-1"/>
                  <a:ext cx="9865122" cy="114459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593" extrusionOk="0">
                      <a:moveTo>
                        <a:pt x="637" y="0"/>
                      </a:moveTo>
                      <a:cubicBezTo>
                        <a:pt x="454" y="0"/>
                        <a:pt x="361" y="-5"/>
                        <a:pt x="263" y="262"/>
                      </a:cubicBezTo>
                      <a:cubicBezTo>
                        <a:pt x="155" y="601"/>
                        <a:pt x="71" y="1339"/>
                        <a:pt x="31" y="2269"/>
                      </a:cubicBezTo>
                      <a:cubicBezTo>
                        <a:pt x="0" y="3118"/>
                        <a:pt x="0" y="3913"/>
                        <a:pt x="0" y="5488"/>
                      </a:cubicBezTo>
                      <a:lnTo>
                        <a:pt x="0" y="21593"/>
                      </a:lnTo>
                      <a:lnTo>
                        <a:pt x="21600" y="21593"/>
                      </a:lnTo>
                      <a:lnTo>
                        <a:pt x="21600" y="5518"/>
                      </a:lnTo>
                      <a:cubicBezTo>
                        <a:pt x="21600" y="3919"/>
                        <a:pt x="21600" y="3118"/>
                        <a:pt x="21569" y="2269"/>
                      </a:cubicBezTo>
                      <a:cubicBezTo>
                        <a:pt x="21529" y="1339"/>
                        <a:pt x="21445" y="601"/>
                        <a:pt x="21337" y="262"/>
                      </a:cubicBezTo>
                      <a:cubicBezTo>
                        <a:pt x="21238" y="-7"/>
                        <a:pt x="21145" y="0"/>
                        <a:pt x="20962" y="0"/>
                      </a:cubicBezTo>
                      <a:lnTo>
                        <a:pt x="640" y="0"/>
                      </a:lnTo>
                      <a:lnTo>
                        <a:pt x="637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463" name="Rectangle 111"/>
                <p:cNvSpPr txBox="1"/>
                <p:nvPr/>
              </p:nvSpPr>
              <p:spPr>
                <a:xfrm>
                  <a:off x="2599435" y="190024"/>
                  <a:ext cx="4669031" cy="76454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45719" tIns="45719" rIns="45719" bIns="45719" numCol="1" anchor="t">
                  <a:spAutoFit/>
                </a:bodyPr>
                <a:lstStyle>
                  <a:lvl1pPr>
                    <a:lnSpc>
                      <a:spcPct val="110000"/>
                    </a:lnSpc>
                    <a:defRPr sz="4400" b="0">
                      <a:solidFill>
                        <a:srgbClr val="FFFFFF"/>
                      </a:solidFill>
                      <a:latin typeface="Impact"/>
                      <a:ea typeface="Impact"/>
                      <a:cs typeface="Impact"/>
                      <a:sym typeface="Impact"/>
                    </a:defRPr>
                  </a:lvl1pPr>
                </a:lstStyle>
                <a:p>
                  <a:r>
                    <a:rPr lang="fr-FR" dirty="0"/>
                    <a:t>Mai</a:t>
                  </a:r>
                  <a:r>
                    <a:rPr dirty="0"/>
                    <a:t> 2020</a:t>
                  </a:r>
                </a:p>
              </p:txBody>
            </p:sp>
          </p:grpSp>
        </p:grpSp>
      </p:grp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88" name="Группа"/>
          <p:cNvGrpSpPr/>
          <p:nvPr/>
        </p:nvGrpSpPr>
        <p:grpSpPr>
          <a:xfrm>
            <a:off x="1627187" y="1280460"/>
            <a:ext cx="21122015" cy="10743866"/>
            <a:chOff x="0" y="0"/>
            <a:chExt cx="21122013" cy="10743865"/>
          </a:xfrm>
        </p:grpSpPr>
        <p:grpSp>
          <p:nvGrpSpPr>
            <p:cNvPr id="1471" name="Группа"/>
            <p:cNvGrpSpPr/>
            <p:nvPr/>
          </p:nvGrpSpPr>
          <p:grpSpPr>
            <a:xfrm>
              <a:off x="0" y="0"/>
              <a:ext cx="21122013" cy="1615827"/>
              <a:chOff x="0" y="0"/>
              <a:chExt cx="21122012" cy="1615827"/>
            </a:xfrm>
          </p:grpSpPr>
          <p:sp>
            <p:nvSpPr>
              <p:cNvPr id="1468" name="Text Box 3"/>
              <p:cNvSpPr txBox="1"/>
              <p:nvPr/>
            </p:nvSpPr>
            <p:spPr>
              <a:xfrm>
                <a:off x="0" y="0"/>
                <a:ext cx="3996894" cy="161582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38100" tIns="38100" rIns="38100" bIns="38100" numCol="1" anchor="t">
                <a:spAutoFit/>
              </a:bodyPr>
              <a:lstStyle>
                <a:lvl1pPr algn="l">
                  <a:defRPr sz="5000" b="0">
                    <a:solidFill>
                      <a:srgbClr val="252D30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Calendrier</a:t>
                </a:r>
                <a:r>
                  <a:rPr dirty="0"/>
                  <a:t> 2020</a:t>
                </a:r>
              </a:p>
            </p:txBody>
          </p:sp>
          <p:sp>
            <p:nvSpPr>
              <p:cNvPr id="1469" name="Линия"/>
              <p:cNvSpPr/>
              <p:nvPr/>
            </p:nvSpPr>
            <p:spPr>
              <a:xfrm flipV="1">
                <a:off x="3950247" y="653710"/>
                <a:ext cx="17129780" cy="1"/>
              </a:xfrm>
              <a:prstGeom prst="line">
                <a:avLst/>
              </a:prstGeom>
              <a:noFill/>
              <a:ln w="12700" cap="flat">
                <a:solidFill>
                  <a:srgbClr val="A7A7A7"/>
                </a:solidFill>
                <a:prstDash val="solid"/>
                <a:miter lim="8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l">
                  <a:defRPr sz="2000" b="0">
                    <a:solidFill>
                      <a:srgbClr val="FEFC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1470" name="TextBox 1"/>
              <p:cNvSpPr txBox="1"/>
              <p:nvPr/>
            </p:nvSpPr>
            <p:spPr>
              <a:xfrm>
                <a:off x="15061348" y="147233"/>
                <a:ext cx="6060664" cy="43088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 algn="r">
                  <a:defRPr sz="220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lang="fr-FR" dirty="0"/>
                  <a:t>ThemePowerpoint.fr</a:t>
                </a:r>
                <a:endParaRPr dirty="0"/>
              </a:p>
            </p:txBody>
          </p:sp>
        </p:grpSp>
        <p:grpSp>
          <p:nvGrpSpPr>
            <p:cNvPr id="1487" name="Группа"/>
            <p:cNvGrpSpPr/>
            <p:nvPr/>
          </p:nvGrpSpPr>
          <p:grpSpPr>
            <a:xfrm>
              <a:off x="29599" y="1786189"/>
              <a:ext cx="21019200" cy="8957676"/>
              <a:chOff x="0" y="-2"/>
              <a:chExt cx="21019198" cy="8957674"/>
            </a:xfrm>
          </p:grpSpPr>
          <p:grpSp>
            <p:nvGrpSpPr>
              <p:cNvPr id="1480" name="Группа"/>
              <p:cNvGrpSpPr/>
              <p:nvPr/>
            </p:nvGrpSpPr>
            <p:grpSpPr>
              <a:xfrm>
                <a:off x="11151297" y="1146505"/>
                <a:ext cx="9867901" cy="7563255"/>
                <a:chOff x="0" y="0"/>
                <a:chExt cx="9867900" cy="7563254"/>
              </a:xfrm>
            </p:grpSpPr>
            <p:sp>
              <p:nvSpPr>
                <p:cNvPr id="1472" name="Линия"/>
                <p:cNvSpPr/>
                <p:nvPr/>
              </p:nvSpPr>
              <p:spPr>
                <a:xfrm>
                  <a:off x="0" y="1080465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473" name="Линия"/>
                <p:cNvSpPr/>
                <p:nvPr/>
              </p:nvSpPr>
              <p:spPr>
                <a:xfrm>
                  <a:off x="0" y="0"/>
                  <a:ext cx="9867901" cy="0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474" name="Линия"/>
                <p:cNvSpPr/>
                <p:nvPr/>
              </p:nvSpPr>
              <p:spPr>
                <a:xfrm>
                  <a:off x="0" y="2160930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475" name="Линия"/>
                <p:cNvSpPr/>
                <p:nvPr/>
              </p:nvSpPr>
              <p:spPr>
                <a:xfrm>
                  <a:off x="0" y="4321860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476" name="Линия"/>
                <p:cNvSpPr/>
                <p:nvPr/>
              </p:nvSpPr>
              <p:spPr>
                <a:xfrm>
                  <a:off x="0" y="3241395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477" name="Линия"/>
                <p:cNvSpPr/>
                <p:nvPr/>
              </p:nvSpPr>
              <p:spPr>
                <a:xfrm>
                  <a:off x="0" y="5402324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478" name="Линия"/>
                <p:cNvSpPr/>
                <p:nvPr/>
              </p:nvSpPr>
              <p:spPr>
                <a:xfrm>
                  <a:off x="0" y="7563254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479" name="Линия"/>
                <p:cNvSpPr/>
                <p:nvPr/>
              </p:nvSpPr>
              <p:spPr>
                <a:xfrm>
                  <a:off x="0" y="6482789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</p:grpSp>
          <p:grpSp>
            <p:nvGrpSpPr>
              <p:cNvPr id="1486" name="Группа"/>
              <p:cNvGrpSpPr/>
              <p:nvPr/>
            </p:nvGrpSpPr>
            <p:grpSpPr>
              <a:xfrm>
                <a:off x="0" y="-2"/>
                <a:ext cx="9867900" cy="8957674"/>
                <a:chOff x="0" y="-1"/>
                <a:chExt cx="9867900" cy="8957672"/>
              </a:xfrm>
            </p:grpSpPr>
            <p:sp>
              <p:nvSpPr>
                <p:cNvPr id="1481" name="Закругленный прямоугольник"/>
                <p:cNvSpPr/>
                <p:nvPr/>
              </p:nvSpPr>
              <p:spPr>
                <a:xfrm>
                  <a:off x="1296" y="678861"/>
                  <a:ext cx="9865309" cy="8278810"/>
                </a:xfrm>
                <a:prstGeom prst="roundRect">
                  <a:avLst>
                    <a:gd name="adj" fmla="val 2301"/>
                  </a:avLst>
                </a:prstGeom>
                <a:solidFill>
                  <a:srgbClr val="F2F0F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482" name="Прямоугольник"/>
                <p:cNvSpPr/>
                <p:nvPr/>
              </p:nvSpPr>
              <p:spPr>
                <a:xfrm>
                  <a:off x="0" y="1138455"/>
                  <a:ext cx="9867900" cy="1022916"/>
                </a:xfrm>
                <a:prstGeom prst="rect">
                  <a:avLst/>
                </a:prstGeom>
                <a:solidFill>
                  <a:srgbClr val="DBD9D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graphicFrame>
              <p:nvGraphicFramePr>
                <p:cNvPr id="1483" name="Таблица"/>
                <p:cNvGraphicFramePr/>
                <p:nvPr>
                  <p:extLst>
                    <p:ext uri="{D42A27DB-BD31-4B8C-83A1-F6EECF244321}">
                      <p14:modId xmlns:p14="http://schemas.microsoft.com/office/powerpoint/2010/main" val="676631059"/>
                    </p:ext>
                  </p:extLst>
                </p:nvPr>
              </p:nvGraphicFramePr>
              <p:xfrm>
                <a:off x="195195" y="1093543"/>
                <a:ext cx="9463718" cy="7717475"/>
              </p:xfrm>
              <a:graphic>
                <a:graphicData uri="http://schemas.openxmlformats.org/drawingml/2006/table">
                  <a:tbl>
                    <a:tblPr>
                      <a:tableStyleId>{2708684C-4D16-4618-839F-0558EEFCDFE6}</a:tableStyleId>
                    </a:tblPr>
                    <a:tblGrid>
                      <a:gridCol w="1351960">
                        <a:extLst>
                          <a:ext uri="{9D8B030D-6E8A-4147-A177-3AD203B41FA5}">
                            <a16:colId xmlns:a16="http://schemas.microsoft.com/office/drawing/2014/main" val="20001"/>
                          </a:ext>
                        </a:extLst>
                      </a:gridCol>
                      <a:gridCol w="1351960">
                        <a:extLst>
                          <a:ext uri="{9D8B030D-6E8A-4147-A177-3AD203B41FA5}">
                            <a16:colId xmlns:a16="http://schemas.microsoft.com/office/drawing/2014/main" val="20002"/>
                          </a:ext>
                        </a:extLst>
                      </a:gridCol>
                      <a:gridCol w="1351960">
                        <a:extLst>
                          <a:ext uri="{9D8B030D-6E8A-4147-A177-3AD203B41FA5}">
                            <a16:colId xmlns:a16="http://schemas.microsoft.com/office/drawing/2014/main" val="20003"/>
                          </a:ext>
                        </a:extLst>
                      </a:gridCol>
                      <a:gridCol w="1351960">
                        <a:extLst>
                          <a:ext uri="{9D8B030D-6E8A-4147-A177-3AD203B41FA5}">
                            <a16:colId xmlns:a16="http://schemas.microsoft.com/office/drawing/2014/main" val="20004"/>
                          </a:ext>
                        </a:extLst>
                      </a:gridCol>
                      <a:gridCol w="1351960">
                        <a:extLst>
                          <a:ext uri="{9D8B030D-6E8A-4147-A177-3AD203B41FA5}">
                            <a16:colId xmlns:a16="http://schemas.microsoft.com/office/drawing/2014/main" val="20005"/>
                          </a:ext>
                        </a:extLst>
                      </a:gridCol>
                      <a:gridCol w="1351960">
                        <a:extLst>
                          <a:ext uri="{9D8B030D-6E8A-4147-A177-3AD203B41FA5}">
                            <a16:colId xmlns:a16="http://schemas.microsoft.com/office/drawing/2014/main" val="20006"/>
                          </a:ext>
                        </a:extLst>
                      </a:gridCol>
                      <a:gridCol w="1351960">
                        <a:extLst>
                          <a:ext uri="{9D8B030D-6E8A-4147-A177-3AD203B41FA5}">
                            <a16:colId xmlns:a16="http://schemas.microsoft.com/office/drawing/2014/main" val="87865845"/>
                          </a:ext>
                        </a:extLst>
                      </a:gridCol>
                    </a:tblGrid>
                    <a:tr h="1102497"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LUN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noFill/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MAR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MER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JEU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VEN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SAM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noFill/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DIM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noFill/>
                            <a:miter lim="400000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0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3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4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5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6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0">
                            <a:noFill/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7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1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8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9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10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11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12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13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14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2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15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16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17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18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19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20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21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3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22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23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24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25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26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27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28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4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29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30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 dirty="0"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5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 dirty="0"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 dirty="0"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 dirty="0"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>
                            <a:miter lim="400000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6"/>
                        </a:ext>
                      </a:extLst>
                    </a:tr>
                  </a:tbl>
                </a:graphicData>
              </a:graphic>
            </p:graphicFrame>
            <p:sp>
              <p:nvSpPr>
                <p:cNvPr id="1484" name="Фигура"/>
                <p:cNvSpPr/>
                <p:nvPr/>
              </p:nvSpPr>
              <p:spPr>
                <a:xfrm>
                  <a:off x="1389" y="-1"/>
                  <a:ext cx="9865122" cy="114459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593" extrusionOk="0">
                      <a:moveTo>
                        <a:pt x="637" y="0"/>
                      </a:moveTo>
                      <a:cubicBezTo>
                        <a:pt x="454" y="0"/>
                        <a:pt x="361" y="-5"/>
                        <a:pt x="263" y="262"/>
                      </a:cubicBezTo>
                      <a:cubicBezTo>
                        <a:pt x="155" y="601"/>
                        <a:pt x="71" y="1339"/>
                        <a:pt x="31" y="2269"/>
                      </a:cubicBezTo>
                      <a:cubicBezTo>
                        <a:pt x="0" y="3118"/>
                        <a:pt x="0" y="3913"/>
                        <a:pt x="0" y="5488"/>
                      </a:cubicBezTo>
                      <a:lnTo>
                        <a:pt x="0" y="21593"/>
                      </a:lnTo>
                      <a:lnTo>
                        <a:pt x="21600" y="21593"/>
                      </a:lnTo>
                      <a:lnTo>
                        <a:pt x="21600" y="5518"/>
                      </a:lnTo>
                      <a:cubicBezTo>
                        <a:pt x="21600" y="3919"/>
                        <a:pt x="21600" y="3118"/>
                        <a:pt x="21569" y="2269"/>
                      </a:cubicBezTo>
                      <a:cubicBezTo>
                        <a:pt x="21529" y="1339"/>
                        <a:pt x="21445" y="601"/>
                        <a:pt x="21337" y="262"/>
                      </a:cubicBezTo>
                      <a:cubicBezTo>
                        <a:pt x="21238" y="-7"/>
                        <a:pt x="21145" y="0"/>
                        <a:pt x="20962" y="0"/>
                      </a:cubicBezTo>
                      <a:lnTo>
                        <a:pt x="640" y="0"/>
                      </a:lnTo>
                      <a:lnTo>
                        <a:pt x="637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485" name="Rectangle 111"/>
                <p:cNvSpPr txBox="1"/>
                <p:nvPr/>
              </p:nvSpPr>
              <p:spPr>
                <a:xfrm>
                  <a:off x="2599435" y="190024"/>
                  <a:ext cx="4669031" cy="76454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45719" tIns="45719" rIns="45719" bIns="45719" numCol="1" anchor="t">
                  <a:spAutoFit/>
                </a:bodyPr>
                <a:lstStyle>
                  <a:lvl1pPr>
                    <a:lnSpc>
                      <a:spcPct val="110000"/>
                    </a:lnSpc>
                    <a:defRPr sz="4400" b="0">
                      <a:solidFill>
                        <a:srgbClr val="FFFFFF"/>
                      </a:solidFill>
                      <a:latin typeface="Impact"/>
                      <a:ea typeface="Impact"/>
                      <a:cs typeface="Impact"/>
                      <a:sym typeface="Impact"/>
                    </a:defRPr>
                  </a:lvl1pPr>
                </a:lstStyle>
                <a:p>
                  <a:r>
                    <a:rPr lang="fr-FR" dirty="0"/>
                    <a:t>Juin</a:t>
                  </a:r>
                  <a:r>
                    <a:rPr dirty="0"/>
                    <a:t> 2020</a:t>
                  </a:r>
                </a:p>
              </p:txBody>
            </p:sp>
          </p:grpSp>
        </p:grpSp>
      </p:grp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0" name="Группа"/>
          <p:cNvGrpSpPr/>
          <p:nvPr/>
        </p:nvGrpSpPr>
        <p:grpSpPr>
          <a:xfrm>
            <a:off x="1627187" y="1280460"/>
            <a:ext cx="21122015" cy="10743866"/>
            <a:chOff x="0" y="0"/>
            <a:chExt cx="21122013" cy="10743865"/>
          </a:xfrm>
        </p:grpSpPr>
        <p:grpSp>
          <p:nvGrpSpPr>
            <p:cNvPr id="1493" name="Группа"/>
            <p:cNvGrpSpPr/>
            <p:nvPr/>
          </p:nvGrpSpPr>
          <p:grpSpPr>
            <a:xfrm>
              <a:off x="0" y="0"/>
              <a:ext cx="21122013" cy="1615827"/>
              <a:chOff x="0" y="0"/>
              <a:chExt cx="21122012" cy="1615827"/>
            </a:xfrm>
          </p:grpSpPr>
          <p:sp>
            <p:nvSpPr>
              <p:cNvPr id="1490" name="Text Box 3"/>
              <p:cNvSpPr txBox="1"/>
              <p:nvPr/>
            </p:nvSpPr>
            <p:spPr>
              <a:xfrm>
                <a:off x="0" y="0"/>
                <a:ext cx="3996894" cy="161582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38100" tIns="38100" rIns="38100" bIns="38100" numCol="1" anchor="t">
                <a:spAutoFit/>
              </a:bodyPr>
              <a:lstStyle>
                <a:lvl1pPr algn="l">
                  <a:defRPr sz="5000" b="0">
                    <a:solidFill>
                      <a:srgbClr val="252D30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Calendrier</a:t>
                </a:r>
                <a:r>
                  <a:rPr dirty="0"/>
                  <a:t> 2020</a:t>
                </a:r>
              </a:p>
            </p:txBody>
          </p:sp>
          <p:sp>
            <p:nvSpPr>
              <p:cNvPr id="1491" name="Линия"/>
              <p:cNvSpPr/>
              <p:nvPr/>
            </p:nvSpPr>
            <p:spPr>
              <a:xfrm flipV="1">
                <a:off x="3950247" y="653710"/>
                <a:ext cx="17129780" cy="1"/>
              </a:xfrm>
              <a:prstGeom prst="line">
                <a:avLst/>
              </a:prstGeom>
              <a:noFill/>
              <a:ln w="12700" cap="flat">
                <a:solidFill>
                  <a:srgbClr val="A7A7A7"/>
                </a:solidFill>
                <a:prstDash val="solid"/>
                <a:miter lim="8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l">
                  <a:defRPr sz="2000" b="0">
                    <a:solidFill>
                      <a:srgbClr val="FEFC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1492" name="TextBox 1"/>
              <p:cNvSpPr txBox="1"/>
              <p:nvPr/>
            </p:nvSpPr>
            <p:spPr>
              <a:xfrm>
                <a:off x="15061348" y="147233"/>
                <a:ext cx="6060664" cy="43088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 algn="r">
                  <a:defRPr sz="220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lang="fr-FR" dirty="0"/>
                  <a:t>ThemePowerpoint.fr</a:t>
                </a:r>
                <a:endParaRPr dirty="0"/>
              </a:p>
            </p:txBody>
          </p:sp>
        </p:grpSp>
        <p:grpSp>
          <p:nvGrpSpPr>
            <p:cNvPr id="1509" name="Группа"/>
            <p:cNvGrpSpPr/>
            <p:nvPr/>
          </p:nvGrpSpPr>
          <p:grpSpPr>
            <a:xfrm>
              <a:off x="35544" y="1786189"/>
              <a:ext cx="21013254" cy="8957676"/>
              <a:chOff x="0" y="-2"/>
              <a:chExt cx="21013253" cy="8957674"/>
            </a:xfrm>
          </p:grpSpPr>
          <p:grpSp>
            <p:nvGrpSpPr>
              <p:cNvPr id="1502" name="Группа"/>
              <p:cNvGrpSpPr/>
              <p:nvPr/>
            </p:nvGrpSpPr>
            <p:grpSpPr>
              <a:xfrm>
                <a:off x="11145352" y="1146505"/>
                <a:ext cx="9867901" cy="7563255"/>
                <a:chOff x="0" y="0"/>
                <a:chExt cx="9867900" cy="7563254"/>
              </a:xfrm>
            </p:grpSpPr>
            <p:sp>
              <p:nvSpPr>
                <p:cNvPr id="1494" name="Линия"/>
                <p:cNvSpPr/>
                <p:nvPr/>
              </p:nvSpPr>
              <p:spPr>
                <a:xfrm>
                  <a:off x="0" y="1080465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495" name="Линия"/>
                <p:cNvSpPr/>
                <p:nvPr/>
              </p:nvSpPr>
              <p:spPr>
                <a:xfrm>
                  <a:off x="0" y="0"/>
                  <a:ext cx="9867901" cy="0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496" name="Линия"/>
                <p:cNvSpPr/>
                <p:nvPr/>
              </p:nvSpPr>
              <p:spPr>
                <a:xfrm>
                  <a:off x="0" y="2160930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497" name="Линия"/>
                <p:cNvSpPr/>
                <p:nvPr/>
              </p:nvSpPr>
              <p:spPr>
                <a:xfrm>
                  <a:off x="0" y="4321860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498" name="Линия"/>
                <p:cNvSpPr/>
                <p:nvPr/>
              </p:nvSpPr>
              <p:spPr>
                <a:xfrm>
                  <a:off x="0" y="3241395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499" name="Линия"/>
                <p:cNvSpPr/>
                <p:nvPr/>
              </p:nvSpPr>
              <p:spPr>
                <a:xfrm>
                  <a:off x="0" y="5402324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500" name="Линия"/>
                <p:cNvSpPr/>
                <p:nvPr/>
              </p:nvSpPr>
              <p:spPr>
                <a:xfrm>
                  <a:off x="0" y="7563254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501" name="Линия"/>
                <p:cNvSpPr/>
                <p:nvPr/>
              </p:nvSpPr>
              <p:spPr>
                <a:xfrm>
                  <a:off x="0" y="6482789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</p:grpSp>
          <p:grpSp>
            <p:nvGrpSpPr>
              <p:cNvPr id="1508" name="Группа"/>
              <p:cNvGrpSpPr/>
              <p:nvPr/>
            </p:nvGrpSpPr>
            <p:grpSpPr>
              <a:xfrm>
                <a:off x="0" y="-2"/>
                <a:ext cx="9867900" cy="8957674"/>
                <a:chOff x="0" y="-1"/>
                <a:chExt cx="9867900" cy="8957672"/>
              </a:xfrm>
            </p:grpSpPr>
            <p:sp>
              <p:nvSpPr>
                <p:cNvPr id="1503" name="Закругленный прямоугольник"/>
                <p:cNvSpPr/>
                <p:nvPr/>
              </p:nvSpPr>
              <p:spPr>
                <a:xfrm>
                  <a:off x="1296" y="678861"/>
                  <a:ext cx="9865309" cy="8278810"/>
                </a:xfrm>
                <a:prstGeom prst="roundRect">
                  <a:avLst>
                    <a:gd name="adj" fmla="val 2301"/>
                  </a:avLst>
                </a:prstGeom>
                <a:solidFill>
                  <a:srgbClr val="F2F0F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504" name="Прямоугольник"/>
                <p:cNvSpPr/>
                <p:nvPr/>
              </p:nvSpPr>
              <p:spPr>
                <a:xfrm>
                  <a:off x="0" y="1138455"/>
                  <a:ext cx="9867900" cy="1022916"/>
                </a:xfrm>
                <a:prstGeom prst="rect">
                  <a:avLst/>
                </a:prstGeom>
                <a:solidFill>
                  <a:srgbClr val="DBD9D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graphicFrame>
              <p:nvGraphicFramePr>
                <p:cNvPr id="1505" name="Таблица"/>
                <p:cNvGraphicFramePr/>
                <p:nvPr>
                  <p:extLst>
                    <p:ext uri="{D42A27DB-BD31-4B8C-83A1-F6EECF244321}">
                      <p14:modId xmlns:p14="http://schemas.microsoft.com/office/powerpoint/2010/main" val="115177052"/>
                    </p:ext>
                  </p:extLst>
                </p:nvPr>
              </p:nvGraphicFramePr>
              <p:xfrm>
                <a:off x="195195" y="1093543"/>
                <a:ext cx="9400621" cy="7717475"/>
              </p:xfrm>
              <a:graphic>
                <a:graphicData uri="http://schemas.openxmlformats.org/drawingml/2006/table">
                  <a:tbl>
                    <a:tblPr>
                      <a:tableStyleId>{2708684C-4D16-4618-839F-0558EEFCDFE6}</a:tableStyleId>
                    </a:tblPr>
                    <a:tblGrid>
                      <a:gridCol w="1342946">
                        <a:extLst>
                          <a:ext uri="{9D8B030D-6E8A-4147-A177-3AD203B41FA5}">
                            <a16:colId xmlns:a16="http://schemas.microsoft.com/office/drawing/2014/main" val="20001"/>
                          </a:ext>
                        </a:extLst>
                      </a:gridCol>
                      <a:gridCol w="1342946">
                        <a:extLst>
                          <a:ext uri="{9D8B030D-6E8A-4147-A177-3AD203B41FA5}">
                            <a16:colId xmlns:a16="http://schemas.microsoft.com/office/drawing/2014/main" val="20002"/>
                          </a:ext>
                        </a:extLst>
                      </a:gridCol>
                      <a:gridCol w="1342946">
                        <a:extLst>
                          <a:ext uri="{9D8B030D-6E8A-4147-A177-3AD203B41FA5}">
                            <a16:colId xmlns:a16="http://schemas.microsoft.com/office/drawing/2014/main" val="20003"/>
                          </a:ext>
                        </a:extLst>
                      </a:gridCol>
                      <a:gridCol w="1342946">
                        <a:extLst>
                          <a:ext uri="{9D8B030D-6E8A-4147-A177-3AD203B41FA5}">
                            <a16:colId xmlns:a16="http://schemas.microsoft.com/office/drawing/2014/main" val="20004"/>
                          </a:ext>
                        </a:extLst>
                      </a:gridCol>
                      <a:gridCol w="1342946">
                        <a:extLst>
                          <a:ext uri="{9D8B030D-6E8A-4147-A177-3AD203B41FA5}">
                            <a16:colId xmlns:a16="http://schemas.microsoft.com/office/drawing/2014/main" val="20005"/>
                          </a:ext>
                        </a:extLst>
                      </a:gridCol>
                      <a:gridCol w="1342946">
                        <a:extLst>
                          <a:ext uri="{9D8B030D-6E8A-4147-A177-3AD203B41FA5}">
                            <a16:colId xmlns:a16="http://schemas.microsoft.com/office/drawing/2014/main" val="20006"/>
                          </a:ext>
                        </a:extLst>
                      </a:gridCol>
                      <a:gridCol w="1342946">
                        <a:extLst>
                          <a:ext uri="{9D8B030D-6E8A-4147-A177-3AD203B41FA5}">
                            <a16:colId xmlns:a16="http://schemas.microsoft.com/office/drawing/2014/main" val="1390663406"/>
                          </a:ext>
                        </a:extLst>
                      </a:gridCol>
                    </a:tblGrid>
                    <a:tr h="1102497"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LUN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noFill/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MAR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MER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JEU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VEN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SAM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noFill/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DIM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noFill/>
                            <a:miter lim="400000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0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3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4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0">
                            <a:noFill/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5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1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6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7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8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9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10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11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12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2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13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14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15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16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17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18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19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3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20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21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22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23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24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25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26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4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27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28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29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30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31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 dirty="0"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5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 dirty="0"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 dirty="0"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 dirty="0"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>
                            <a:miter lim="400000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6"/>
                        </a:ext>
                      </a:extLst>
                    </a:tr>
                  </a:tbl>
                </a:graphicData>
              </a:graphic>
            </p:graphicFrame>
            <p:sp>
              <p:nvSpPr>
                <p:cNvPr id="1506" name="Фигура"/>
                <p:cNvSpPr/>
                <p:nvPr/>
              </p:nvSpPr>
              <p:spPr>
                <a:xfrm>
                  <a:off x="1389" y="-1"/>
                  <a:ext cx="9865122" cy="114459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593" extrusionOk="0">
                      <a:moveTo>
                        <a:pt x="637" y="0"/>
                      </a:moveTo>
                      <a:cubicBezTo>
                        <a:pt x="454" y="0"/>
                        <a:pt x="361" y="-5"/>
                        <a:pt x="263" y="262"/>
                      </a:cubicBezTo>
                      <a:cubicBezTo>
                        <a:pt x="155" y="601"/>
                        <a:pt x="71" y="1339"/>
                        <a:pt x="31" y="2269"/>
                      </a:cubicBezTo>
                      <a:cubicBezTo>
                        <a:pt x="0" y="3118"/>
                        <a:pt x="0" y="3913"/>
                        <a:pt x="0" y="5488"/>
                      </a:cubicBezTo>
                      <a:lnTo>
                        <a:pt x="0" y="21593"/>
                      </a:lnTo>
                      <a:lnTo>
                        <a:pt x="21600" y="21593"/>
                      </a:lnTo>
                      <a:lnTo>
                        <a:pt x="21600" y="5518"/>
                      </a:lnTo>
                      <a:cubicBezTo>
                        <a:pt x="21600" y="3919"/>
                        <a:pt x="21600" y="3118"/>
                        <a:pt x="21569" y="2269"/>
                      </a:cubicBezTo>
                      <a:cubicBezTo>
                        <a:pt x="21529" y="1339"/>
                        <a:pt x="21445" y="601"/>
                        <a:pt x="21337" y="262"/>
                      </a:cubicBezTo>
                      <a:cubicBezTo>
                        <a:pt x="21238" y="-7"/>
                        <a:pt x="21145" y="0"/>
                        <a:pt x="20962" y="0"/>
                      </a:cubicBezTo>
                      <a:lnTo>
                        <a:pt x="640" y="0"/>
                      </a:lnTo>
                      <a:lnTo>
                        <a:pt x="637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507" name="Rectangle 111"/>
                <p:cNvSpPr txBox="1"/>
                <p:nvPr/>
              </p:nvSpPr>
              <p:spPr>
                <a:xfrm>
                  <a:off x="2599435" y="190024"/>
                  <a:ext cx="4669031" cy="76454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45719" tIns="45719" rIns="45719" bIns="45719" numCol="1" anchor="t">
                  <a:spAutoFit/>
                </a:bodyPr>
                <a:lstStyle>
                  <a:lvl1pPr>
                    <a:lnSpc>
                      <a:spcPct val="110000"/>
                    </a:lnSpc>
                    <a:defRPr sz="4400" b="0">
                      <a:solidFill>
                        <a:srgbClr val="FFFFFF"/>
                      </a:solidFill>
                      <a:latin typeface="Impact"/>
                      <a:ea typeface="Impact"/>
                      <a:cs typeface="Impact"/>
                      <a:sym typeface="Impact"/>
                    </a:defRPr>
                  </a:lvl1pPr>
                </a:lstStyle>
                <a:p>
                  <a:r>
                    <a:rPr lang="fr-FR"/>
                    <a:t>Juillet</a:t>
                  </a:r>
                  <a:r>
                    <a:t> </a:t>
                  </a:r>
                  <a:r>
                    <a:rPr dirty="0"/>
                    <a:t>2020</a:t>
                  </a:r>
                </a:p>
              </p:txBody>
            </p:sp>
          </p:grpSp>
        </p:grpSp>
      </p:grp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2" name="Группа"/>
          <p:cNvGrpSpPr/>
          <p:nvPr/>
        </p:nvGrpSpPr>
        <p:grpSpPr>
          <a:xfrm>
            <a:off x="1627187" y="1280460"/>
            <a:ext cx="21122015" cy="10743866"/>
            <a:chOff x="0" y="0"/>
            <a:chExt cx="21122013" cy="10743865"/>
          </a:xfrm>
        </p:grpSpPr>
        <p:grpSp>
          <p:nvGrpSpPr>
            <p:cNvPr id="1515" name="Группа"/>
            <p:cNvGrpSpPr/>
            <p:nvPr/>
          </p:nvGrpSpPr>
          <p:grpSpPr>
            <a:xfrm>
              <a:off x="0" y="0"/>
              <a:ext cx="21122013" cy="1615827"/>
              <a:chOff x="0" y="0"/>
              <a:chExt cx="21122012" cy="1615827"/>
            </a:xfrm>
          </p:grpSpPr>
          <p:sp>
            <p:nvSpPr>
              <p:cNvPr id="1512" name="Text Box 3"/>
              <p:cNvSpPr txBox="1"/>
              <p:nvPr/>
            </p:nvSpPr>
            <p:spPr>
              <a:xfrm>
                <a:off x="0" y="0"/>
                <a:ext cx="3996894" cy="161582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38100" tIns="38100" rIns="38100" bIns="38100" numCol="1" anchor="t">
                <a:spAutoFit/>
              </a:bodyPr>
              <a:lstStyle>
                <a:lvl1pPr algn="l">
                  <a:defRPr sz="5000" b="0">
                    <a:solidFill>
                      <a:srgbClr val="252D30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Calendrier</a:t>
                </a:r>
                <a:r>
                  <a:rPr dirty="0"/>
                  <a:t> 2020</a:t>
                </a:r>
              </a:p>
            </p:txBody>
          </p:sp>
          <p:sp>
            <p:nvSpPr>
              <p:cNvPr id="1513" name="Линия"/>
              <p:cNvSpPr/>
              <p:nvPr/>
            </p:nvSpPr>
            <p:spPr>
              <a:xfrm flipV="1">
                <a:off x="3950247" y="653710"/>
                <a:ext cx="17129780" cy="1"/>
              </a:xfrm>
              <a:prstGeom prst="line">
                <a:avLst/>
              </a:prstGeom>
              <a:noFill/>
              <a:ln w="12700" cap="flat">
                <a:solidFill>
                  <a:srgbClr val="A7A7A7"/>
                </a:solidFill>
                <a:prstDash val="solid"/>
                <a:miter lim="8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l">
                  <a:defRPr sz="2000" b="0">
                    <a:solidFill>
                      <a:srgbClr val="FEFC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1514" name="TextBox 1"/>
              <p:cNvSpPr txBox="1"/>
              <p:nvPr/>
            </p:nvSpPr>
            <p:spPr>
              <a:xfrm>
                <a:off x="15061348" y="147233"/>
                <a:ext cx="6060664" cy="43088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 algn="r">
                  <a:defRPr sz="220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lang="fr-FR" dirty="0"/>
                  <a:t>ThemePowerpoint.fr</a:t>
                </a:r>
                <a:endParaRPr dirty="0"/>
              </a:p>
            </p:txBody>
          </p:sp>
        </p:grpSp>
        <p:grpSp>
          <p:nvGrpSpPr>
            <p:cNvPr id="1531" name="Группа"/>
            <p:cNvGrpSpPr/>
            <p:nvPr/>
          </p:nvGrpSpPr>
          <p:grpSpPr>
            <a:xfrm>
              <a:off x="29599" y="1786189"/>
              <a:ext cx="21019200" cy="8957676"/>
              <a:chOff x="0" y="-2"/>
              <a:chExt cx="21019198" cy="8957674"/>
            </a:xfrm>
          </p:grpSpPr>
          <p:grpSp>
            <p:nvGrpSpPr>
              <p:cNvPr id="1524" name="Группа"/>
              <p:cNvGrpSpPr/>
              <p:nvPr/>
            </p:nvGrpSpPr>
            <p:grpSpPr>
              <a:xfrm>
                <a:off x="11151297" y="1146505"/>
                <a:ext cx="9867901" cy="7563255"/>
                <a:chOff x="0" y="0"/>
                <a:chExt cx="9867900" cy="7563254"/>
              </a:xfrm>
            </p:grpSpPr>
            <p:sp>
              <p:nvSpPr>
                <p:cNvPr id="1516" name="Линия"/>
                <p:cNvSpPr/>
                <p:nvPr/>
              </p:nvSpPr>
              <p:spPr>
                <a:xfrm>
                  <a:off x="0" y="1080465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517" name="Линия"/>
                <p:cNvSpPr/>
                <p:nvPr/>
              </p:nvSpPr>
              <p:spPr>
                <a:xfrm>
                  <a:off x="0" y="0"/>
                  <a:ext cx="9867901" cy="0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518" name="Линия"/>
                <p:cNvSpPr/>
                <p:nvPr/>
              </p:nvSpPr>
              <p:spPr>
                <a:xfrm>
                  <a:off x="0" y="2160930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519" name="Линия"/>
                <p:cNvSpPr/>
                <p:nvPr/>
              </p:nvSpPr>
              <p:spPr>
                <a:xfrm>
                  <a:off x="0" y="4321860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520" name="Линия"/>
                <p:cNvSpPr/>
                <p:nvPr/>
              </p:nvSpPr>
              <p:spPr>
                <a:xfrm>
                  <a:off x="0" y="3241395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521" name="Линия"/>
                <p:cNvSpPr/>
                <p:nvPr/>
              </p:nvSpPr>
              <p:spPr>
                <a:xfrm>
                  <a:off x="0" y="5402324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522" name="Линия"/>
                <p:cNvSpPr/>
                <p:nvPr/>
              </p:nvSpPr>
              <p:spPr>
                <a:xfrm>
                  <a:off x="0" y="7563254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523" name="Линия"/>
                <p:cNvSpPr/>
                <p:nvPr/>
              </p:nvSpPr>
              <p:spPr>
                <a:xfrm>
                  <a:off x="0" y="6482789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</p:grpSp>
          <p:grpSp>
            <p:nvGrpSpPr>
              <p:cNvPr id="1530" name="Группа"/>
              <p:cNvGrpSpPr/>
              <p:nvPr/>
            </p:nvGrpSpPr>
            <p:grpSpPr>
              <a:xfrm>
                <a:off x="0" y="-2"/>
                <a:ext cx="9867900" cy="8957674"/>
                <a:chOff x="0" y="-1"/>
                <a:chExt cx="9867900" cy="8957672"/>
              </a:xfrm>
            </p:grpSpPr>
            <p:sp>
              <p:nvSpPr>
                <p:cNvPr id="1525" name="Закругленный прямоугольник"/>
                <p:cNvSpPr/>
                <p:nvPr/>
              </p:nvSpPr>
              <p:spPr>
                <a:xfrm>
                  <a:off x="1296" y="678861"/>
                  <a:ext cx="9865309" cy="8278810"/>
                </a:xfrm>
                <a:prstGeom prst="roundRect">
                  <a:avLst>
                    <a:gd name="adj" fmla="val 2301"/>
                  </a:avLst>
                </a:prstGeom>
                <a:solidFill>
                  <a:srgbClr val="F2F0F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526" name="Прямоугольник"/>
                <p:cNvSpPr/>
                <p:nvPr/>
              </p:nvSpPr>
              <p:spPr>
                <a:xfrm>
                  <a:off x="0" y="1138455"/>
                  <a:ext cx="9867900" cy="1022916"/>
                </a:xfrm>
                <a:prstGeom prst="rect">
                  <a:avLst/>
                </a:prstGeom>
                <a:solidFill>
                  <a:srgbClr val="DBD9D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graphicFrame>
              <p:nvGraphicFramePr>
                <p:cNvPr id="1527" name="Таблица"/>
                <p:cNvGraphicFramePr/>
                <p:nvPr>
                  <p:extLst>
                    <p:ext uri="{D42A27DB-BD31-4B8C-83A1-F6EECF244321}">
                      <p14:modId xmlns:p14="http://schemas.microsoft.com/office/powerpoint/2010/main" val="3927026142"/>
                    </p:ext>
                  </p:extLst>
                </p:nvPr>
              </p:nvGraphicFramePr>
              <p:xfrm>
                <a:off x="195195" y="1093543"/>
                <a:ext cx="9330368" cy="7717475"/>
              </p:xfrm>
              <a:graphic>
                <a:graphicData uri="http://schemas.openxmlformats.org/drawingml/2006/table">
                  <a:tbl>
                    <a:tblPr>
                      <a:tableStyleId>{2708684C-4D16-4618-839F-0558EEFCDFE6}</a:tableStyleId>
                    </a:tblPr>
                    <a:tblGrid>
                      <a:gridCol w="1332910">
                        <a:extLst>
                          <a:ext uri="{9D8B030D-6E8A-4147-A177-3AD203B41FA5}">
                            <a16:colId xmlns:a16="http://schemas.microsoft.com/office/drawing/2014/main" val="20001"/>
                          </a:ext>
                        </a:extLst>
                      </a:gridCol>
                      <a:gridCol w="1332910">
                        <a:extLst>
                          <a:ext uri="{9D8B030D-6E8A-4147-A177-3AD203B41FA5}">
                            <a16:colId xmlns:a16="http://schemas.microsoft.com/office/drawing/2014/main" val="20002"/>
                          </a:ext>
                        </a:extLst>
                      </a:gridCol>
                      <a:gridCol w="1332910">
                        <a:extLst>
                          <a:ext uri="{9D8B030D-6E8A-4147-A177-3AD203B41FA5}">
                            <a16:colId xmlns:a16="http://schemas.microsoft.com/office/drawing/2014/main" val="20003"/>
                          </a:ext>
                        </a:extLst>
                      </a:gridCol>
                      <a:gridCol w="1332910">
                        <a:extLst>
                          <a:ext uri="{9D8B030D-6E8A-4147-A177-3AD203B41FA5}">
                            <a16:colId xmlns:a16="http://schemas.microsoft.com/office/drawing/2014/main" val="20004"/>
                          </a:ext>
                        </a:extLst>
                      </a:gridCol>
                      <a:gridCol w="1332910">
                        <a:extLst>
                          <a:ext uri="{9D8B030D-6E8A-4147-A177-3AD203B41FA5}">
                            <a16:colId xmlns:a16="http://schemas.microsoft.com/office/drawing/2014/main" val="20005"/>
                          </a:ext>
                        </a:extLst>
                      </a:gridCol>
                      <a:gridCol w="1332910">
                        <a:extLst>
                          <a:ext uri="{9D8B030D-6E8A-4147-A177-3AD203B41FA5}">
                            <a16:colId xmlns:a16="http://schemas.microsoft.com/office/drawing/2014/main" val="20006"/>
                          </a:ext>
                        </a:extLst>
                      </a:gridCol>
                      <a:gridCol w="1332910">
                        <a:extLst>
                          <a:ext uri="{9D8B030D-6E8A-4147-A177-3AD203B41FA5}">
                            <a16:colId xmlns:a16="http://schemas.microsoft.com/office/drawing/2014/main" val="3329202947"/>
                          </a:ext>
                        </a:extLst>
                      </a:gridCol>
                    </a:tblGrid>
                    <a:tr h="1102497"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LUN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noFill/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MAR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MER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JEU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VEN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SAM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noFill/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DIM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noFill/>
                            <a:miter lim="400000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0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0">
                            <a:noFill/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1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3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4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5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6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7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8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9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2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10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11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12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13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14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15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16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3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17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18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19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20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21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22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23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4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24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25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26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27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28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29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30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5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31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 dirty="0"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endPara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endParaRP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>
                            <a:miter lim="400000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6"/>
                        </a:ext>
                      </a:extLst>
                    </a:tr>
                  </a:tbl>
                </a:graphicData>
              </a:graphic>
            </p:graphicFrame>
            <p:sp>
              <p:nvSpPr>
                <p:cNvPr id="1528" name="Фигура"/>
                <p:cNvSpPr/>
                <p:nvPr/>
              </p:nvSpPr>
              <p:spPr>
                <a:xfrm>
                  <a:off x="1389" y="-1"/>
                  <a:ext cx="9865122" cy="114459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593" extrusionOk="0">
                      <a:moveTo>
                        <a:pt x="637" y="0"/>
                      </a:moveTo>
                      <a:cubicBezTo>
                        <a:pt x="454" y="0"/>
                        <a:pt x="361" y="-5"/>
                        <a:pt x="263" y="262"/>
                      </a:cubicBezTo>
                      <a:cubicBezTo>
                        <a:pt x="155" y="601"/>
                        <a:pt x="71" y="1339"/>
                        <a:pt x="31" y="2269"/>
                      </a:cubicBezTo>
                      <a:cubicBezTo>
                        <a:pt x="0" y="3118"/>
                        <a:pt x="0" y="3913"/>
                        <a:pt x="0" y="5488"/>
                      </a:cubicBezTo>
                      <a:lnTo>
                        <a:pt x="0" y="21593"/>
                      </a:lnTo>
                      <a:lnTo>
                        <a:pt x="21600" y="21593"/>
                      </a:lnTo>
                      <a:lnTo>
                        <a:pt x="21600" y="5518"/>
                      </a:lnTo>
                      <a:cubicBezTo>
                        <a:pt x="21600" y="3919"/>
                        <a:pt x="21600" y="3118"/>
                        <a:pt x="21569" y="2269"/>
                      </a:cubicBezTo>
                      <a:cubicBezTo>
                        <a:pt x="21529" y="1339"/>
                        <a:pt x="21445" y="601"/>
                        <a:pt x="21337" y="262"/>
                      </a:cubicBezTo>
                      <a:cubicBezTo>
                        <a:pt x="21238" y="-7"/>
                        <a:pt x="21145" y="0"/>
                        <a:pt x="20962" y="0"/>
                      </a:cubicBezTo>
                      <a:lnTo>
                        <a:pt x="640" y="0"/>
                      </a:lnTo>
                      <a:lnTo>
                        <a:pt x="63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529" name="Rectangle 111"/>
                <p:cNvSpPr txBox="1"/>
                <p:nvPr/>
              </p:nvSpPr>
              <p:spPr>
                <a:xfrm>
                  <a:off x="2599435" y="190024"/>
                  <a:ext cx="4669031" cy="76454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45719" tIns="45719" rIns="45719" bIns="45719" numCol="1" anchor="t">
                  <a:spAutoFit/>
                </a:bodyPr>
                <a:lstStyle>
                  <a:lvl1pPr>
                    <a:lnSpc>
                      <a:spcPct val="110000"/>
                    </a:lnSpc>
                    <a:defRPr sz="4400" b="0">
                      <a:solidFill>
                        <a:srgbClr val="FFFFFF"/>
                      </a:solidFill>
                      <a:latin typeface="Impact"/>
                      <a:ea typeface="Impact"/>
                      <a:cs typeface="Impact"/>
                      <a:sym typeface="Impact"/>
                    </a:defRPr>
                  </a:lvl1pPr>
                </a:lstStyle>
                <a:p>
                  <a:r>
                    <a:rPr lang="fr-FR"/>
                    <a:t>Août</a:t>
                  </a:r>
                  <a:r>
                    <a:t> </a:t>
                  </a:r>
                  <a:r>
                    <a:rPr dirty="0"/>
                    <a:t>2020</a:t>
                  </a:r>
                </a:p>
              </p:txBody>
            </p:sp>
          </p:grpSp>
        </p:grpSp>
      </p:grp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54" name="Группа"/>
          <p:cNvGrpSpPr/>
          <p:nvPr/>
        </p:nvGrpSpPr>
        <p:grpSpPr>
          <a:xfrm>
            <a:off x="1627187" y="1280460"/>
            <a:ext cx="21122015" cy="10743866"/>
            <a:chOff x="0" y="0"/>
            <a:chExt cx="21122013" cy="10743865"/>
          </a:xfrm>
        </p:grpSpPr>
        <p:grpSp>
          <p:nvGrpSpPr>
            <p:cNvPr id="1537" name="Группа"/>
            <p:cNvGrpSpPr/>
            <p:nvPr/>
          </p:nvGrpSpPr>
          <p:grpSpPr>
            <a:xfrm>
              <a:off x="0" y="0"/>
              <a:ext cx="21122013" cy="1615827"/>
              <a:chOff x="0" y="0"/>
              <a:chExt cx="21122012" cy="1615827"/>
            </a:xfrm>
          </p:grpSpPr>
          <p:sp>
            <p:nvSpPr>
              <p:cNvPr id="1534" name="Text Box 3"/>
              <p:cNvSpPr txBox="1"/>
              <p:nvPr/>
            </p:nvSpPr>
            <p:spPr>
              <a:xfrm>
                <a:off x="0" y="0"/>
                <a:ext cx="3996894" cy="161582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38100" tIns="38100" rIns="38100" bIns="38100" numCol="1" anchor="t">
                <a:spAutoFit/>
              </a:bodyPr>
              <a:lstStyle>
                <a:lvl1pPr algn="l">
                  <a:defRPr sz="5000" b="0">
                    <a:solidFill>
                      <a:srgbClr val="252D30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Calendrier</a:t>
                </a:r>
                <a:r>
                  <a:rPr dirty="0"/>
                  <a:t> 2020</a:t>
                </a:r>
              </a:p>
            </p:txBody>
          </p:sp>
          <p:sp>
            <p:nvSpPr>
              <p:cNvPr id="1535" name="Линия"/>
              <p:cNvSpPr/>
              <p:nvPr/>
            </p:nvSpPr>
            <p:spPr>
              <a:xfrm flipV="1">
                <a:off x="3950247" y="653710"/>
                <a:ext cx="17129780" cy="1"/>
              </a:xfrm>
              <a:prstGeom prst="line">
                <a:avLst/>
              </a:prstGeom>
              <a:noFill/>
              <a:ln w="12700" cap="flat">
                <a:solidFill>
                  <a:srgbClr val="A7A7A7"/>
                </a:solidFill>
                <a:prstDash val="solid"/>
                <a:miter lim="8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l">
                  <a:defRPr sz="2000" b="0">
                    <a:solidFill>
                      <a:srgbClr val="FEFC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1536" name="TextBox 1"/>
              <p:cNvSpPr txBox="1"/>
              <p:nvPr/>
            </p:nvSpPr>
            <p:spPr>
              <a:xfrm>
                <a:off x="15061348" y="147233"/>
                <a:ext cx="6060664" cy="43088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 algn="r">
                  <a:defRPr sz="220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lang="fr-FR" dirty="0"/>
                  <a:t>ThemePowerpoint.fr</a:t>
                </a:r>
                <a:endParaRPr dirty="0"/>
              </a:p>
            </p:txBody>
          </p:sp>
        </p:grpSp>
        <p:grpSp>
          <p:nvGrpSpPr>
            <p:cNvPr id="1553" name="Группа"/>
            <p:cNvGrpSpPr/>
            <p:nvPr/>
          </p:nvGrpSpPr>
          <p:grpSpPr>
            <a:xfrm>
              <a:off x="35544" y="1786189"/>
              <a:ext cx="21013254" cy="8957676"/>
              <a:chOff x="0" y="-2"/>
              <a:chExt cx="21013253" cy="8957674"/>
            </a:xfrm>
          </p:grpSpPr>
          <p:grpSp>
            <p:nvGrpSpPr>
              <p:cNvPr id="1546" name="Группа"/>
              <p:cNvGrpSpPr/>
              <p:nvPr/>
            </p:nvGrpSpPr>
            <p:grpSpPr>
              <a:xfrm>
                <a:off x="11145352" y="1146505"/>
                <a:ext cx="9867901" cy="7563255"/>
                <a:chOff x="0" y="0"/>
                <a:chExt cx="9867900" cy="7563254"/>
              </a:xfrm>
            </p:grpSpPr>
            <p:sp>
              <p:nvSpPr>
                <p:cNvPr id="1538" name="Линия"/>
                <p:cNvSpPr/>
                <p:nvPr/>
              </p:nvSpPr>
              <p:spPr>
                <a:xfrm>
                  <a:off x="0" y="1080465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539" name="Линия"/>
                <p:cNvSpPr/>
                <p:nvPr/>
              </p:nvSpPr>
              <p:spPr>
                <a:xfrm>
                  <a:off x="0" y="0"/>
                  <a:ext cx="9867901" cy="0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540" name="Линия"/>
                <p:cNvSpPr/>
                <p:nvPr/>
              </p:nvSpPr>
              <p:spPr>
                <a:xfrm>
                  <a:off x="0" y="2160930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541" name="Линия"/>
                <p:cNvSpPr/>
                <p:nvPr/>
              </p:nvSpPr>
              <p:spPr>
                <a:xfrm>
                  <a:off x="0" y="4321860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542" name="Линия"/>
                <p:cNvSpPr/>
                <p:nvPr/>
              </p:nvSpPr>
              <p:spPr>
                <a:xfrm>
                  <a:off x="0" y="3241395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543" name="Линия"/>
                <p:cNvSpPr/>
                <p:nvPr/>
              </p:nvSpPr>
              <p:spPr>
                <a:xfrm>
                  <a:off x="0" y="5402324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544" name="Линия"/>
                <p:cNvSpPr/>
                <p:nvPr/>
              </p:nvSpPr>
              <p:spPr>
                <a:xfrm>
                  <a:off x="0" y="7563254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545" name="Линия"/>
                <p:cNvSpPr/>
                <p:nvPr/>
              </p:nvSpPr>
              <p:spPr>
                <a:xfrm>
                  <a:off x="0" y="6482789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</p:grpSp>
          <p:grpSp>
            <p:nvGrpSpPr>
              <p:cNvPr id="1552" name="Группа"/>
              <p:cNvGrpSpPr/>
              <p:nvPr/>
            </p:nvGrpSpPr>
            <p:grpSpPr>
              <a:xfrm>
                <a:off x="0" y="-2"/>
                <a:ext cx="9867900" cy="8957674"/>
                <a:chOff x="0" y="-1"/>
                <a:chExt cx="9867900" cy="8957672"/>
              </a:xfrm>
            </p:grpSpPr>
            <p:sp>
              <p:nvSpPr>
                <p:cNvPr id="1547" name="Закругленный прямоугольник"/>
                <p:cNvSpPr/>
                <p:nvPr/>
              </p:nvSpPr>
              <p:spPr>
                <a:xfrm>
                  <a:off x="1296" y="678861"/>
                  <a:ext cx="9865309" cy="8278810"/>
                </a:xfrm>
                <a:prstGeom prst="roundRect">
                  <a:avLst>
                    <a:gd name="adj" fmla="val 2301"/>
                  </a:avLst>
                </a:prstGeom>
                <a:solidFill>
                  <a:srgbClr val="F2F0F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548" name="Прямоугольник"/>
                <p:cNvSpPr/>
                <p:nvPr/>
              </p:nvSpPr>
              <p:spPr>
                <a:xfrm>
                  <a:off x="0" y="1138455"/>
                  <a:ext cx="9867900" cy="1022916"/>
                </a:xfrm>
                <a:prstGeom prst="rect">
                  <a:avLst/>
                </a:prstGeom>
                <a:solidFill>
                  <a:srgbClr val="DBD9D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graphicFrame>
              <p:nvGraphicFramePr>
                <p:cNvPr id="1549" name="Таблица"/>
                <p:cNvGraphicFramePr/>
                <p:nvPr>
                  <p:extLst>
                    <p:ext uri="{D42A27DB-BD31-4B8C-83A1-F6EECF244321}">
                      <p14:modId xmlns:p14="http://schemas.microsoft.com/office/powerpoint/2010/main" val="662199403"/>
                    </p:ext>
                  </p:extLst>
                </p:nvPr>
              </p:nvGraphicFramePr>
              <p:xfrm>
                <a:off x="195195" y="1093543"/>
                <a:ext cx="9419675" cy="7717475"/>
              </p:xfrm>
              <a:graphic>
                <a:graphicData uri="http://schemas.openxmlformats.org/drawingml/2006/table">
                  <a:tbl>
                    <a:tblPr>
                      <a:tableStyleId>{2708684C-4D16-4618-839F-0558EEFCDFE6}</a:tableStyleId>
                    </a:tblPr>
                    <a:tblGrid>
                      <a:gridCol w="1345668">
                        <a:extLst>
                          <a:ext uri="{9D8B030D-6E8A-4147-A177-3AD203B41FA5}">
                            <a16:colId xmlns:a16="http://schemas.microsoft.com/office/drawing/2014/main" val="20001"/>
                          </a:ext>
                        </a:extLst>
                      </a:gridCol>
                      <a:gridCol w="1345668">
                        <a:extLst>
                          <a:ext uri="{9D8B030D-6E8A-4147-A177-3AD203B41FA5}">
                            <a16:colId xmlns:a16="http://schemas.microsoft.com/office/drawing/2014/main" val="20002"/>
                          </a:ext>
                        </a:extLst>
                      </a:gridCol>
                      <a:gridCol w="1345668">
                        <a:extLst>
                          <a:ext uri="{9D8B030D-6E8A-4147-A177-3AD203B41FA5}">
                            <a16:colId xmlns:a16="http://schemas.microsoft.com/office/drawing/2014/main" val="20003"/>
                          </a:ext>
                        </a:extLst>
                      </a:gridCol>
                      <a:gridCol w="1345668">
                        <a:extLst>
                          <a:ext uri="{9D8B030D-6E8A-4147-A177-3AD203B41FA5}">
                            <a16:colId xmlns:a16="http://schemas.microsoft.com/office/drawing/2014/main" val="20004"/>
                          </a:ext>
                        </a:extLst>
                      </a:gridCol>
                      <a:gridCol w="1345668">
                        <a:extLst>
                          <a:ext uri="{9D8B030D-6E8A-4147-A177-3AD203B41FA5}">
                            <a16:colId xmlns:a16="http://schemas.microsoft.com/office/drawing/2014/main" val="20005"/>
                          </a:ext>
                        </a:extLst>
                      </a:gridCol>
                      <a:gridCol w="1345668">
                        <a:extLst>
                          <a:ext uri="{9D8B030D-6E8A-4147-A177-3AD203B41FA5}">
                            <a16:colId xmlns:a16="http://schemas.microsoft.com/office/drawing/2014/main" val="20006"/>
                          </a:ext>
                        </a:extLst>
                      </a:gridCol>
                      <a:gridCol w="1345668">
                        <a:extLst>
                          <a:ext uri="{9D8B030D-6E8A-4147-A177-3AD203B41FA5}">
                            <a16:colId xmlns:a16="http://schemas.microsoft.com/office/drawing/2014/main" val="2633698493"/>
                          </a:ext>
                        </a:extLst>
                      </a:gridCol>
                    </a:tblGrid>
                    <a:tr h="1102497"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LUN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noFill/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MAR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MER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JEU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VEN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SAM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noFill/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DIM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noFill/>
                            <a:miter lim="400000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0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3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4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5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0">
                            <a:noFill/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6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1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7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8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9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10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11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12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13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2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14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15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16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17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18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19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20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3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21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22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23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24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25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26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27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4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28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29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30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endPara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endParaRP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5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 dirty="0"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 dirty="0"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 dirty="0"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>
                            <a:miter lim="400000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6"/>
                        </a:ext>
                      </a:extLst>
                    </a:tr>
                  </a:tbl>
                </a:graphicData>
              </a:graphic>
            </p:graphicFrame>
            <p:sp>
              <p:nvSpPr>
                <p:cNvPr id="1550" name="Фигура"/>
                <p:cNvSpPr/>
                <p:nvPr/>
              </p:nvSpPr>
              <p:spPr>
                <a:xfrm>
                  <a:off x="1389" y="-1"/>
                  <a:ext cx="9865122" cy="114459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593" extrusionOk="0">
                      <a:moveTo>
                        <a:pt x="637" y="0"/>
                      </a:moveTo>
                      <a:cubicBezTo>
                        <a:pt x="454" y="0"/>
                        <a:pt x="361" y="-5"/>
                        <a:pt x="263" y="262"/>
                      </a:cubicBezTo>
                      <a:cubicBezTo>
                        <a:pt x="155" y="601"/>
                        <a:pt x="71" y="1339"/>
                        <a:pt x="31" y="2269"/>
                      </a:cubicBezTo>
                      <a:cubicBezTo>
                        <a:pt x="0" y="3118"/>
                        <a:pt x="0" y="3913"/>
                        <a:pt x="0" y="5488"/>
                      </a:cubicBezTo>
                      <a:lnTo>
                        <a:pt x="0" y="21593"/>
                      </a:lnTo>
                      <a:lnTo>
                        <a:pt x="21600" y="21593"/>
                      </a:lnTo>
                      <a:lnTo>
                        <a:pt x="21600" y="5518"/>
                      </a:lnTo>
                      <a:cubicBezTo>
                        <a:pt x="21600" y="3919"/>
                        <a:pt x="21600" y="3118"/>
                        <a:pt x="21569" y="2269"/>
                      </a:cubicBezTo>
                      <a:cubicBezTo>
                        <a:pt x="21529" y="1339"/>
                        <a:pt x="21445" y="601"/>
                        <a:pt x="21337" y="262"/>
                      </a:cubicBezTo>
                      <a:cubicBezTo>
                        <a:pt x="21238" y="-7"/>
                        <a:pt x="21145" y="0"/>
                        <a:pt x="20962" y="0"/>
                      </a:cubicBezTo>
                      <a:lnTo>
                        <a:pt x="640" y="0"/>
                      </a:lnTo>
                      <a:lnTo>
                        <a:pt x="637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551" name="Rectangle 111"/>
                <p:cNvSpPr txBox="1"/>
                <p:nvPr/>
              </p:nvSpPr>
              <p:spPr>
                <a:xfrm>
                  <a:off x="2599435" y="190024"/>
                  <a:ext cx="4669031" cy="76454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45719" tIns="45719" rIns="45719" bIns="45719" numCol="1" anchor="t">
                  <a:spAutoFit/>
                </a:bodyPr>
                <a:lstStyle>
                  <a:lvl1pPr>
                    <a:lnSpc>
                      <a:spcPct val="110000"/>
                    </a:lnSpc>
                    <a:defRPr sz="4400" b="0">
                      <a:solidFill>
                        <a:srgbClr val="FFFFFF"/>
                      </a:solidFill>
                      <a:latin typeface="Impact"/>
                      <a:ea typeface="Impact"/>
                      <a:cs typeface="Impact"/>
                      <a:sym typeface="Impact"/>
                    </a:defRPr>
                  </a:lvl1pPr>
                </a:lstStyle>
                <a:p>
                  <a:r>
                    <a:rPr lang="fr-FR"/>
                    <a:t>Septembre</a:t>
                  </a:r>
                  <a:r>
                    <a:t> </a:t>
                  </a:r>
                  <a:r>
                    <a:rPr dirty="0"/>
                    <a:t>2020</a:t>
                  </a:r>
                </a:p>
              </p:txBody>
            </p:sp>
          </p:grpSp>
        </p:grpSp>
      </p:grp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6" name="Группа"/>
          <p:cNvGrpSpPr/>
          <p:nvPr/>
        </p:nvGrpSpPr>
        <p:grpSpPr>
          <a:xfrm>
            <a:off x="1627187" y="1280460"/>
            <a:ext cx="21122015" cy="10743866"/>
            <a:chOff x="0" y="0"/>
            <a:chExt cx="21122013" cy="10743865"/>
          </a:xfrm>
        </p:grpSpPr>
        <p:grpSp>
          <p:nvGrpSpPr>
            <p:cNvPr id="1559" name="Группа"/>
            <p:cNvGrpSpPr/>
            <p:nvPr/>
          </p:nvGrpSpPr>
          <p:grpSpPr>
            <a:xfrm>
              <a:off x="0" y="0"/>
              <a:ext cx="21122013" cy="1615827"/>
              <a:chOff x="0" y="0"/>
              <a:chExt cx="21122012" cy="1615827"/>
            </a:xfrm>
          </p:grpSpPr>
          <p:sp>
            <p:nvSpPr>
              <p:cNvPr id="1556" name="Text Box 3"/>
              <p:cNvSpPr txBox="1"/>
              <p:nvPr/>
            </p:nvSpPr>
            <p:spPr>
              <a:xfrm>
                <a:off x="0" y="0"/>
                <a:ext cx="3996894" cy="161582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38100" tIns="38100" rIns="38100" bIns="38100" numCol="1" anchor="t">
                <a:spAutoFit/>
              </a:bodyPr>
              <a:lstStyle>
                <a:lvl1pPr algn="l">
                  <a:defRPr sz="5000" b="0">
                    <a:solidFill>
                      <a:srgbClr val="252D30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Calendrier</a:t>
                </a:r>
                <a:r>
                  <a:rPr dirty="0"/>
                  <a:t> 2020</a:t>
                </a:r>
              </a:p>
            </p:txBody>
          </p:sp>
          <p:sp>
            <p:nvSpPr>
              <p:cNvPr id="1557" name="Линия"/>
              <p:cNvSpPr/>
              <p:nvPr/>
            </p:nvSpPr>
            <p:spPr>
              <a:xfrm flipV="1">
                <a:off x="3950247" y="653710"/>
                <a:ext cx="17129780" cy="1"/>
              </a:xfrm>
              <a:prstGeom prst="line">
                <a:avLst/>
              </a:prstGeom>
              <a:noFill/>
              <a:ln w="12700" cap="flat">
                <a:solidFill>
                  <a:srgbClr val="A7A7A7"/>
                </a:solidFill>
                <a:prstDash val="solid"/>
                <a:miter lim="8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l">
                  <a:defRPr sz="2000" b="0">
                    <a:solidFill>
                      <a:srgbClr val="FEFC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1558" name="TextBox 1"/>
              <p:cNvSpPr txBox="1"/>
              <p:nvPr/>
            </p:nvSpPr>
            <p:spPr>
              <a:xfrm>
                <a:off x="15061348" y="147233"/>
                <a:ext cx="6060664" cy="43088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 algn="r">
                  <a:defRPr sz="220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lang="fr-FR" dirty="0"/>
                  <a:t>ThemePowerpoint.fr</a:t>
                </a:r>
                <a:endParaRPr dirty="0"/>
              </a:p>
            </p:txBody>
          </p:sp>
        </p:grpSp>
        <p:grpSp>
          <p:nvGrpSpPr>
            <p:cNvPr id="1575" name="Группа"/>
            <p:cNvGrpSpPr/>
            <p:nvPr/>
          </p:nvGrpSpPr>
          <p:grpSpPr>
            <a:xfrm>
              <a:off x="29599" y="1786189"/>
              <a:ext cx="21019200" cy="8957676"/>
              <a:chOff x="0" y="-2"/>
              <a:chExt cx="21019198" cy="8957674"/>
            </a:xfrm>
          </p:grpSpPr>
          <p:grpSp>
            <p:nvGrpSpPr>
              <p:cNvPr id="1568" name="Группа"/>
              <p:cNvGrpSpPr/>
              <p:nvPr/>
            </p:nvGrpSpPr>
            <p:grpSpPr>
              <a:xfrm>
                <a:off x="11151297" y="1146505"/>
                <a:ext cx="9867901" cy="7563255"/>
                <a:chOff x="0" y="0"/>
                <a:chExt cx="9867900" cy="7563254"/>
              </a:xfrm>
            </p:grpSpPr>
            <p:sp>
              <p:nvSpPr>
                <p:cNvPr id="1560" name="Линия"/>
                <p:cNvSpPr/>
                <p:nvPr/>
              </p:nvSpPr>
              <p:spPr>
                <a:xfrm>
                  <a:off x="0" y="1080465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561" name="Линия"/>
                <p:cNvSpPr/>
                <p:nvPr/>
              </p:nvSpPr>
              <p:spPr>
                <a:xfrm>
                  <a:off x="0" y="0"/>
                  <a:ext cx="9867901" cy="0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562" name="Линия"/>
                <p:cNvSpPr/>
                <p:nvPr/>
              </p:nvSpPr>
              <p:spPr>
                <a:xfrm>
                  <a:off x="0" y="2160930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563" name="Линия"/>
                <p:cNvSpPr/>
                <p:nvPr/>
              </p:nvSpPr>
              <p:spPr>
                <a:xfrm>
                  <a:off x="0" y="4321860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564" name="Линия"/>
                <p:cNvSpPr/>
                <p:nvPr/>
              </p:nvSpPr>
              <p:spPr>
                <a:xfrm>
                  <a:off x="0" y="3241395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565" name="Линия"/>
                <p:cNvSpPr/>
                <p:nvPr/>
              </p:nvSpPr>
              <p:spPr>
                <a:xfrm>
                  <a:off x="0" y="5402324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566" name="Линия"/>
                <p:cNvSpPr/>
                <p:nvPr/>
              </p:nvSpPr>
              <p:spPr>
                <a:xfrm>
                  <a:off x="0" y="7563254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567" name="Линия"/>
                <p:cNvSpPr/>
                <p:nvPr/>
              </p:nvSpPr>
              <p:spPr>
                <a:xfrm>
                  <a:off x="0" y="6482789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</p:grpSp>
          <p:grpSp>
            <p:nvGrpSpPr>
              <p:cNvPr id="1574" name="Группа"/>
              <p:cNvGrpSpPr/>
              <p:nvPr/>
            </p:nvGrpSpPr>
            <p:grpSpPr>
              <a:xfrm>
                <a:off x="0" y="-2"/>
                <a:ext cx="9867900" cy="8957674"/>
                <a:chOff x="0" y="-1"/>
                <a:chExt cx="9867900" cy="8957672"/>
              </a:xfrm>
            </p:grpSpPr>
            <p:sp>
              <p:nvSpPr>
                <p:cNvPr id="1569" name="Закругленный прямоугольник"/>
                <p:cNvSpPr/>
                <p:nvPr/>
              </p:nvSpPr>
              <p:spPr>
                <a:xfrm>
                  <a:off x="1296" y="678861"/>
                  <a:ext cx="9865309" cy="8278810"/>
                </a:xfrm>
                <a:prstGeom prst="roundRect">
                  <a:avLst>
                    <a:gd name="adj" fmla="val 2301"/>
                  </a:avLst>
                </a:prstGeom>
                <a:solidFill>
                  <a:srgbClr val="F2F0F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570" name="Прямоугольник"/>
                <p:cNvSpPr/>
                <p:nvPr/>
              </p:nvSpPr>
              <p:spPr>
                <a:xfrm>
                  <a:off x="0" y="1138455"/>
                  <a:ext cx="9867900" cy="1022916"/>
                </a:xfrm>
                <a:prstGeom prst="rect">
                  <a:avLst/>
                </a:prstGeom>
                <a:solidFill>
                  <a:srgbClr val="DBD9D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graphicFrame>
              <p:nvGraphicFramePr>
                <p:cNvPr id="1571" name="Таблица"/>
                <p:cNvGraphicFramePr/>
                <p:nvPr>
                  <p:extLst>
                    <p:ext uri="{D42A27DB-BD31-4B8C-83A1-F6EECF244321}">
                      <p14:modId xmlns:p14="http://schemas.microsoft.com/office/powerpoint/2010/main" val="2046440432"/>
                    </p:ext>
                  </p:extLst>
                </p:nvPr>
              </p:nvGraphicFramePr>
              <p:xfrm>
                <a:off x="195195" y="1093543"/>
                <a:ext cx="9330368" cy="7717475"/>
              </p:xfrm>
              <a:graphic>
                <a:graphicData uri="http://schemas.openxmlformats.org/drawingml/2006/table">
                  <a:tbl>
                    <a:tblPr>
                      <a:tableStyleId>{2708684C-4D16-4618-839F-0558EEFCDFE6}</a:tableStyleId>
                    </a:tblPr>
                    <a:tblGrid>
                      <a:gridCol w="1332910">
                        <a:extLst>
                          <a:ext uri="{9D8B030D-6E8A-4147-A177-3AD203B41FA5}">
                            <a16:colId xmlns:a16="http://schemas.microsoft.com/office/drawing/2014/main" val="20001"/>
                          </a:ext>
                        </a:extLst>
                      </a:gridCol>
                      <a:gridCol w="1332910">
                        <a:extLst>
                          <a:ext uri="{9D8B030D-6E8A-4147-A177-3AD203B41FA5}">
                            <a16:colId xmlns:a16="http://schemas.microsoft.com/office/drawing/2014/main" val="20002"/>
                          </a:ext>
                        </a:extLst>
                      </a:gridCol>
                      <a:gridCol w="1332910">
                        <a:extLst>
                          <a:ext uri="{9D8B030D-6E8A-4147-A177-3AD203B41FA5}">
                            <a16:colId xmlns:a16="http://schemas.microsoft.com/office/drawing/2014/main" val="20003"/>
                          </a:ext>
                        </a:extLst>
                      </a:gridCol>
                      <a:gridCol w="1332910">
                        <a:extLst>
                          <a:ext uri="{9D8B030D-6E8A-4147-A177-3AD203B41FA5}">
                            <a16:colId xmlns:a16="http://schemas.microsoft.com/office/drawing/2014/main" val="20004"/>
                          </a:ext>
                        </a:extLst>
                      </a:gridCol>
                      <a:gridCol w="1332910">
                        <a:extLst>
                          <a:ext uri="{9D8B030D-6E8A-4147-A177-3AD203B41FA5}">
                            <a16:colId xmlns:a16="http://schemas.microsoft.com/office/drawing/2014/main" val="20005"/>
                          </a:ext>
                        </a:extLst>
                      </a:gridCol>
                      <a:gridCol w="1332910">
                        <a:extLst>
                          <a:ext uri="{9D8B030D-6E8A-4147-A177-3AD203B41FA5}">
                            <a16:colId xmlns:a16="http://schemas.microsoft.com/office/drawing/2014/main" val="20006"/>
                          </a:ext>
                        </a:extLst>
                      </a:gridCol>
                      <a:gridCol w="1332910">
                        <a:extLst>
                          <a:ext uri="{9D8B030D-6E8A-4147-A177-3AD203B41FA5}">
                            <a16:colId xmlns:a16="http://schemas.microsoft.com/office/drawing/2014/main" val="2426370343"/>
                          </a:ext>
                        </a:extLst>
                      </a:gridCol>
                    </a:tblGrid>
                    <a:tr h="1102497"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LUN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noFill/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MAR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MER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JEU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VEN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SAM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noFill/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DIM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noFill/>
                            <a:miter lim="400000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0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3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0">
                            <a:noFill/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4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1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5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6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7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8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9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10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11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2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12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13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14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15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16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17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18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3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19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20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21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22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23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24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25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4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26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27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28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29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30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31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endPara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endParaRP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5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 dirty="0"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 dirty="0"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 dirty="0"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>
                            <a:miter lim="400000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6"/>
                        </a:ext>
                      </a:extLst>
                    </a:tr>
                  </a:tbl>
                </a:graphicData>
              </a:graphic>
            </p:graphicFrame>
            <p:sp>
              <p:nvSpPr>
                <p:cNvPr id="1572" name="Фигура"/>
                <p:cNvSpPr/>
                <p:nvPr/>
              </p:nvSpPr>
              <p:spPr>
                <a:xfrm>
                  <a:off x="1389" y="-1"/>
                  <a:ext cx="9865122" cy="114459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593" extrusionOk="0">
                      <a:moveTo>
                        <a:pt x="637" y="0"/>
                      </a:moveTo>
                      <a:cubicBezTo>
                        <a:pt x="454" y="0"/>
                        <a:pt x="361" y="-5"/>
                        <a:pt x="263" y="262"/>
                      </a:cubicBezTo>
                      <a:cubicBezTo>
                        <a:pt x="155" y="601"/>
                        <a:pt x="71" y="1339"/>
                        <a:pt x="31" y="2269"/>
                      </a:cubicBezTo>
                      <a:cubicBezTo>
                        <a:pt x="0" y="3118"/>
                        <a:pt x="0" y="3913"/>
                        <a:pt x="0" y="5488"/>
                      </a:cubicBezTo>
                      <a:lnTo>
                        <a:pt x="0" y="21593"/>
                      </a:lnTo>
                      <a:lnTo>
                        <a:pt x="21600" y="21593"/>
                      </a:lnTo>
                      <a:lnTo>
                        <a:pt x="21600" y="5518"/>
                      </a:lnTo>
                      <a:cubicBezTo>
                        <a:pt x="21600" y="3919"/>
                        <a:pt x="21600" y="3118"/>
                        <a:pt x="21569" y="2269"/>
                      </a:cubicBezTo>
                      <a:cubicBezTo>
                        <a:pt x="21529" y="1339"/>
                        <a:pt x="21445" y="601"/>
                        <a:pt x="21337" y="262"/>
                      </a:cubicBezTo>
                      <a:cubicBezTo>
                        <a:pt x="21238" y="-7"/>
                        <a:pt x="21145" y="0"/>
                        <a:pt x="20962" y="0"/>
                      </a:cubicBezTo>
                      <a:lnTo>
                        <a:pt x="640" y="0"/>
                      </a:lnTo>
                      <a:lnTo>
                        <a:pt x="637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dirty="0"/>
                </a:p>
              </p:txBody>
            </p:sp>
            <p:sp>
              <p:nvSpPr>
                <p:cNvPr id="1573" name="Rectangle 111"/>
                <p:cNvSpPr txBox="1"/>
                <p:nvPr/>
              </p:nvSpPr>
              <p:spPr>
                <a:xfrm>
                  <a:off x="2599435" y="190024"/>
                  <a:ext cx="4669031" cy="76454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45719" tIns="45719" rIns="45719" bIns="45719" numCol="1" anchor="t">
                  <a:spAutoFit/>
                </a:bodyPr>
                <a:lstStyle>
                  <a:lvl1pPr>
                    <a:lnSpc>
                      <a:spcPct val="110000"/>
                    </a:lnSpc>
                    <a:defRPr sz="4400" b="0">
                      <a:solidFill>
                        <a:srgbClr val="FFFFFF"/>
                      </a:solidFill>
                      <a:latin typeface="Impact"/>
                      <a:ea typeface="Impact"/>
                      <a:cs typeface="Impact"/>
                      <a:sym typeface="Impact"/>
                    </a:defRPr>
                  </a:lvl1pPr>
                </a:lstStyle>
                <a:p>
                  <a:r>
                    <a:rPr lang="fr-FR"/>
                    <a:t>Octobre</a:t>
                  </a:r>
                  <a:r>
                    <a:t> </a:t>
                  </a:r>
                  <a:r>
                    <a:rPr dirty="0"/>
                    <a:t>2020</a:t>
                  </a:r>
                </a:p>
              </p:txBody>
            </p:sp>
          </p:grpSp>
        </p:grpSp>
      </p:grp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0" name="Группа"/>
          <p:cNvGrpSpPr/>
          <p:nvPr/>
        </p:nvGrpSpPr>
        <p:grpSpPr>
          <a:xfrm>
            <a:off x="1627187" y="1280460"/>
            <a:ext cx="21122015" cy="10743865"/>
            <a:chOff x="0" y="0"/>
            <a:chExt cx="21122013" cy="10743864"/>
          </a:xfrm>
        </p:grpSpPr>
        <p:grpSp>
          <p:nvGrpSpPr>
            <p:cNvPr id="1127" name="Группа"/>
            <p:cNvGrpSpPr/>
            <p:nvPr/>
          </p:nvGrpSpPr>
          <p:grpSpPr>
            <a:xfrm>
              <a:off x="0" y="0"/>
              <a:ext cx="21122013" cy="1615827"/>
              <a:chOff x="0" y="0"/>
              <a:chExt cx="21122012" cy="1615827"/>
            </a:xfrm>
          </p:grpSpPr>
          <p:sp>
            <p:nvSpPr>
              <p:cNvPr id="1124" name="Text Box 3"/>
              <p:cNvSpPr txBox="1"/>
              <p:nvPr/>
            </p:nvSpPr>
            <p:spPr>
              <a:xfrm>
                <a:off x="0" y="0"/>
                <a:ext cx="3996894" cy="161582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38100" tIns="38100" rIns="38100" bIns="38100" numCol="1" anchor="t">
                <a:spAutoFit/>
              </a:bodyPr>
              <a:lstStyle>
                <a:lvl1pPr algn="l">
                  <a:defRPr sz="5000" b="0">
                    <a:solidFill>
                      <a:srgbClr val="252D30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Calendrier</a:t>
                </a:r>
                <a:r>
                  <a:rPr dirty="0"/>
                  <a:t> 2020</a:t>
                </a:r>
              </a:p>
            </p:txBody>
          </p:sp>
          <p:sp>
            <p:nvSpPr>
              <p:cNvPr id="1125" name="Линия"/>
              <p:cNvSpPr/>
              <p:nvPr/>
            </p:nvSpPr>
            <p:spPr>
              <a:xfrm flipV="1">
                <a:off x="3950247" y="653710"/>
                <a:ext cx="17129780" cy="1"/>
              </a:xfrm>
              <a:prstGeom prst="line">
                <a:avLst/>
              </a:prstGeom>
              <a:noFill/>
              <a:ln w="12700" cap="flat">
                <a:solidFill>
                  <a:srgbClr val="A7A7A7"/>
                </a:solidFill>
                <a:prstDash val="solid"/>
                <a:miter lim="8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l">
                  <a:defRPr sz="2000" b="0">
                    <a:solidFill>
                      <a:srgbClr val="FEFC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1126" name="TextBox 1"/>
              <p:cNvSpPr txBox="1"/>
              <p:nvPr/>
            </p:nvSpPr>
            <p:spPr>
              <a:xfrm>
                <a:off x="15061348" y="147233"/>
                <a:ext cx="6060664" cy="43088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 algn="r">
                  <a:defRPr sz="220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lang="fr-FR" dirty="0"/>
                  <a:t>ThemePowerpoint.fr</a:t>
                </a:r>
                <a:endParaRPr dirty="0"/>
              </a:p>
            </p:txBody>
          </p:sp>
        </p:grpSp>
        <p:grpSp>
          <p:nvGrpSpPr>
            <p:cNvPr id="1133" name="Группа"/>
            <p:cNvGrpSpPr/>
            <p:nvPr/>
          </p:nvGrpSpPr>
          <p:grpSpPr>
            <a:xfrm>
              <a:off x="11201275" y="1786190"/>
              <a:ext cx="9867901" cy="8957674"/>
              <a:chOff x="0" y="-1"/>
              <a:chExt cx="9867900" cy="8957672"/>
            </a:xfrm>
          </p:grpSpPr>
          <p:sp>
            <p:nvSpPr>
              <p:cNvPr id="1128" name="Закругленный прямоугольник"/>
              <p:cNvSpPr/>
              <p:nvPr/>
            </p:nvSpPr>
            <p:spPr>
              <a:xfrm>
                <a:off x="1296" y="678861"/>
                <a:ext cx="9865309" cy="8278810"/>
              </a:xfrm>
              <a:prstGeom prst="roundRect">
                <a:avLst>
                  <a:gd name="adj" fmla="val 2301"/>
                </a:avLst>
              </a:prstGeom>
              <a:solidFill>
                <a:srgbClr val="F2F0F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129" name="Прямоугольник"/>
              <p:cNvSpPr/>
              <p:nvPr/>
            </p:nvSpPr>
            <p:spPr>
              <a:xfrm>
                <a:off x="0" y="1138455"/>
                <a:ext cx="9867900" cy="1022916"/>
              </a:xfrm>
              <a:prstGeom prst="rect">
                <a:avLst/>
              </a:prstGeom>
              <a:solidFill>
                <a:srgbClr val="DBD9D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graphicFrame>
            <p:nvGraphicFramePr>
              <p:cNvPr id="1130" name="Таблица"/>
              <p:cNvGraphicFramePr/>
              <p:nvPr>
                <p:extLst>
                  <p:ext uri="{D42A27DB-BD31-4B8C-83A1-F6EECF244321}">
                    <p14:modId xmlns:p14="http://schemas.microsoft.com/office/powerpoint/2010/main" val="1213386564"/>
                  </p:ext>
                </p:extLst>
              </p:nvPr>
            </p:nvGraphicFramePr>
            <p:xfrm>
              <a:off x="195195" y="1093543"/>
              <a:ext cx="9502414" cy="7717476"/>
            </p:xfrm>
            <a:graphic>
              <a:graphicData uri="http://schemas.openxmlformats.org/drawingml/2006/table">
                <a:tbl>
                  <a:tblPr>
                    <a:tableStyleId>{2708684C-4D16-4618-839F-0558EEFCDFE6}</a:tableStyleId>
                  </a:tblPr>
                  <a:tblGrid>
                    <a:gridCol w="13574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3574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5748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35748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357488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357488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1357488">
                      <a:extLst>
                        <a:ext uri="{9D8B030D-6E8A-4147-A177-3AD203B41FA5}">
                          <a16:colId xmlns:a16="http://schemas.microsoft.com/office/drawing/2014/main" val="2960637927"/>
                        </a:ext>
                      </a:extLst>
                    </a:gridCol>
                  </a:tblGrid>
                  <a:tr h="1102497"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LUN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noFill/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MAR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MER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JEU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VEN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SAM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noFill/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DIM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noFill/>
                          <a:miter lim="400000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endParaRPr sz="2100" dirty="0">
                            <a:solidFill>
                              <a:srgbClr val="A7A7A7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>
                          <a:miter lim="400000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  <p:sp>
            <p:nvSpPr>
              <p:cNvPr id="1131" name="Фигура"/>
              <p:cNvSpPr/>
              <p:nvPr/>
            </p:nvSpPr>
            <p:spPr>
              <a:xfrm>
                <a:off x="1389" y="-1"/>
                <a:ext cx="9865122" cy="11445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3" extrusionOk="0">
                    <a:moveTo>
                      <a:pt x="637" y="0"/>
                    </a:moveTo>
                    <a:cubicBezTo>
                      <a:pt x="454" y="0"/>
                      <a:pt x="361" y="-5"/>
                      <a:pt x="263" y="262"/>
                    </a:cubicBezTo>
                    <a:cubicBezTo>
                      <a:pt x="155" y="601"/>
                      <a:pt x="71" y="1339"/>
                      <a:pt x="31" y="2269"/>
                    </a:cubicBezTo>
                    <a:cubicBezTo>
                      <a:pt x="0" y="3118"/>
                      <a:pt x="0" y="3913"/>
                      <a:pt x="0" y="5488"/>
                    </a:cubicBezTo>
                    <a:lnTo>
                      <a:pt x="0" y="21593"/>
                    </a:lnTo>
                    <a:lnTo>
                      <a:pt x="21600" y="21593"/>
                    </a:lnTo>
                    <a:lnTo>
                      <a:pt x="21600" y="5518"/>
                    </a:lnTo>
                    <a:cubicBezTo>
                      <a:pt x="21600" y="3919"/>
                      <a:pt x="21600" y="3118"/>
                      <a:pt x="21569" y="2269"/>
                    </a:cubicBezTo>
                    <a:cubicBezTo>
                      <a:pt x="21529" y="1339"/>
                      <a:pt x="21445" y="601"/>
                      <a:pt x="21337" y="262"/>
                    </a:cubicBezTo>
                    <a:cubicBezTo>
                      <a:pt x="21238" y="-7"/>
                      <a:pt x="21145" y="0"/>
                      <a:pt x="20962" y="0"/>
                    </a:cubicBezTo>
                    <a:lnTo>
                      <a:pt x="640" y="0"/>
                    </a:lnTo>
                    <a:lnTo>
                      <a:pt x="637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132" name="Rectangle 111"/>
              <p:cNvSpPr txBox="1"/>
              <p:nvPr/>
            </p:nvSpPr>
            <p:spPr>
              <a:xfrm>
                <a:off x="2599435" y="190024"/>
                <a:ext cx="4669031" cy="7645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10000"/>
                  </a:lnSpc>
                  <a:defRPr sz="4400"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Avril</a:t>
                </a:r>
                <a:r>
                  <a:rPr dirty="0"/>
                  <a:t> 2020</a:t>
                </a:r>
              </a:p>
            </p:txBody>
          </p:sp>
        </p:grpSp>
        <p:grpSp>
          <p:nvGrpSpPr>
            <p:cNvPr id="1139" name="Группа"/>
            <p:cNvGrpSpPr/>
            <p:nvPr/>
          </p:nvGrpSpPr>
          <p:grpSpPr>
            <a:xfrm>
              <a:off x="35544" y="1786190"/>
              <a:ext cx="9867901" cy="8957674"/>
              <a:chOff x="0" y="-1"/>
              <a:chExt cx="9867900" cy="8957672"/>
            </a:xfrm>
          </p:grpSpPr>
          <p:sp>
            <p:nvSpPr>
              <p:cNvPr id="1134" name="Закругленный прямоугольник"/>
              <p:cNvSpPr/>
              <p:nvPr/>
            </p:nvSpPr>
            <p:spPr>
              <a:xfrm>
                <a:off x="1296" y="678861"/>
                <a:ext cx="9865309" cy="8278810"/>
              </a:xfrm>
              <a:prstGeom prst="roundRect">
                <a:avLst>
                  <a:gd name="adj" fmla="val 2301"/>
                </a:avLst>
              </a:prstGeom>
              <a:solidFill>
                <a:srgbClr val="F2F0F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135" name="Прямоугольник"/>
              <p:cNvSpPr/>
              <p:nvPr/>
            </p:nvSpPr>
            <p:spPr>
              <a:xfrm>
                <a:off x="0" y="1138455"/>
                <a:ext cx="9867900" cy="1022916"/>
              </a:xfrm>
              <a:prstGeom prst="rect">
                <a:avLst/>
              </a:prstGeom>
              <a:solidFill>
                <a:srgbClr val="DBD9D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graphicFrame>
            <p:nvGraphicFramePr>
              <p:cNvPr id="1136" name="Таблица"/>
              <p:cNvGraphicFramePr/>
              <p:nvPr>
                <p:extLst>
                  <p:ext uri="{D42A27DB-BD31-4B8C-83A1-F6EECF244321}">
                    <p14:modId xmlns:p14="http://schemas.microsoft.com/office/powerpoint/2010/main" val="1931746211"/>
                  </p:ext>
                </p:extLst>
              </p:nvPr>
            </p:nvGraphicFramePr>
            <p:xfrm>
              <a:off x="195195" y="1093543"/>
              <a:ext cx="9533970" cy="7717476"/>
            </p:xfrm>
            <a:graphic>
              <a:graphicData uri="http://schemas.openxmlformats.org/drawingml/2006/table">
                <a:tbl>
                  <a:tblPr>
                    <a:tableStyleId>{2708684C-4D16-4618-839F-0558EEFCDFE6}</a:tableStyleId>
                  </a:tblPr>
                  <a:tblGrid>
                    <a:gridCol w="136199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36199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6199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361996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361996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361996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1361996">
                      <a:extLst>
                        <a:ext uri="{9D8B030D-6E8A-4147-A177-3AD203B41FA5}">
                          <a16:colId xmlns:a16="http://schemas.microsoft.com/office/drawing/2014/main" val="3045502486"/>
                        </a:ext>
                      </a:extLst>
                    </a:gridCol>
                  </a:tblGrid>
                  <a:tr h="1102497"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LUN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noFill/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MAR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MER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JEU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VEN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SAM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noFill/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DIM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noFill/>
                          <a:miter lim="400000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endParaRPr sz="2100" dirty="0">
                            <a:solidFill>
                              <a:srgbClr val="252D3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endParaRPr sz="2100" dirty="0">
                            <a:solidFill>
                              <a:srgbClr val="252D3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endParaRPr sz="2100">
                            <a:solidFill>
                              <a:srgbClr val="252D3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endParaRPr sz="2100">
                            <a:solidFill>
                              <a:srgbClr val="252D3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endParaRPr sz="2100">
                            <a:solidFill>
                              <a:srgbClr val="252D3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endParaRPr sz="2100">
                            <a:solidFill>
                              <a:srgbClr val="252D3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8</a:t>
                          </a:r>
                        </a:p>
                      </a:txBody>
                      <a:tcPr marL="50800" marR="50800" marT="50800" marB="50800" anchor="b" horzOverflow="overflow">
                        <a:lnL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15</a:t>
                          </a:r>
                        </a:p>
                      </a:txBody>
                      <a:tcPr marL="50800" marR="50800" marT="50800" marB="50800" anchor="b" horzOverflow="overflow">
                        <a:lnL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22</a:t>
                          </a:r>
                        </a:p>
                      </a:txBody>
                      <a:tcPr marL="50800" marR="50800" marT="50800" marB="50800" anchor="b" horzOverflow="overflow">
                        <a:lnL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29</a:t>
                          </a:r>
                        </a:p>
                      </a:txBody>
                      <a:tcPr marL="50800" marR="50800" marT="50800" marB="50800" anchor="b" horzOverflow="overflow">
                        <a:lnL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>
                          <a:miter lim="400000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  <p:sp>
            <p:nvSpPr>
              <p:cNvPr id="1137" name="Фигура"/>
              <p:cNvSpPr/>
              <p:nvPr/>
            </p:nvSpPr>
            <p:spPr>
              <a:xfrm>
                <a:off x="1389" y="-1"/>
                <a:ext cx="9865122" cy="11445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3" extrusionOk="0">
                    <a:moveTo>
                      <a:pt x="637" y="0"/>
                    </a:moveTo>
                    <a:cubicBezTo>
                      <a:pt x="454" y="0"/>
                      <a:pt x="361" y="-5"/>
                      <a:pt x="263" y="262"/>
                    </a:cubicBezTo>
                    <a:cubicBezTo>
                      <a:pt x="155" y="601"/>
                      <a:pt x="71" y="1339"/>
                      <a:pt x="31" y="2269"/>
                    </a:cubicBezTo>
                    <a:cubicBezTo>
                      <a:pt x="0" y="3118"/>
                      <a:pt x="0" y="3913"/>
                      <a:pt x="0" y="5488"/>
                    </a:cubicBezTo>
                    <a:lnTo>
                      <a:pt x="0" y="21593"/>
                    </a:lnTo>
                    <a:lnTo>
                      <a:pt x="21600" y="21593"/>
                    </a:lnTo>
                    <a:lnTo>
                      <a:pt x="21600" y="5518"/>
                    </a:lnTo>
                    <a:cubicBezTo>
                      <a:pt x="21600" y="3919"/>
                      <a:pt x="21600" y="3118"/>
                      <a:pt x="21569" y="2269"/>
                    </a:cubicBezTo>
                    <a:cubicBezTo>
                      <a:pt x="21529" y="1339"/>
                      <a:pt x="21445" y="601"/>
                      <a:pt x="21337" y="262"/>
                    </a:cubicBezTo>
                    <a:cubicBezTo>
                      <a:pt x="21238" y="-7"/>
                      <a:pt x="21145" y="0"/>
                      <a:pt x="20962" y="0"/>
                    </a:cubicBezTo>
                    <a:lnTo>
                      <a:pt x="640" y="0"/>
                    </a:lnTo>
                    <a:lnTo>
                      <a:pt x="637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138" name="Rectangle 111"/>
              <p:cNvSpPr txBox="1"/>
              <p:nvPr/>
            </p:nvSpPr>
            <p:spPr>
              <a:xfrm>
                <a:off x="2599435" y="190024"/>
                <a:ext cx="4669031" cy="7645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10000"/>
                  </a:lnSpc>
                  <a:defRPr sz="4400"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/>
                  <a:t>Mars</a:t>
                </a:r>
                <a:r>
                  <a:t> </a:t>
                </a:r>
                <a:r>
                  <a:rPr dirty="0"/>
                  <a:t>2020</a:t>
                </a:r>
              </a:p>
            </p:txBody>
          </p:sp>
        </p:grpSp>
      </p:grp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8" name="Группа"/>
          <p:cNvGrpSpPr/>
          <p:nvPr/>
        </p:nvGrpSpPr>
        <p:grpSpPr>
          <a:xfrm>
            <a:off x="1627187" y="1280460"/>
            <a:ext cx="21122015" cy="10743866"/>
            <a:chOff x="0" y="0"/>
            <a:chExt cx="21122013" cy="10743865"/>
          </a:xfrm>
        </p:grpSpPr>
        <p:grpSp>
          <p:nvGrpSpPr>
            <p:cNvPr id="1581" name="Группа"/>
            <p:cNvGrpSpPr/>
            <p:nvPr/>
          </p:nvGrpSpPr>
          <p:grpSpPr>
            <a:xfrm>
              <a:off x="0" y="0"/>
              <a:ext cx="21122013" cy="1615827"/>
              <a:chOff x="0" y="0"/>
              <a:chExt cx="21122012" cy="1615827"/>
            </a:xfrm>
          </p:grpSpPr>
          <p:sp>
            <p:nvSpPr>
              <p:cNvPr id="1578" name="Text Box 3"/>
              <p:cNvSpPr txBox="1"/>
              <p:nvPr/>
            </p:nvSpPr>
            <p:spPr>
              <a:xfrm>
                <a:off x="0" y="0"/>
                <a:ext cx="3996894" cy="161582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38100" tIns="38100" rIns="38100" bIns="38100" numCol="1" anchor="t">
                <a:spAutoFit/>
              </a:bodyPr>
              <a:lstStyle>
                <a:lvl1pPr algn="l">
                  <a:defRPr sz="5000" b="0">
                    <a:solidFill>
                      <a:srgbClr val="252D30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Calendrier</a:t>
                </a:r>
                <a:r>
                  <a:rPr dirty="0"/>
                  <a:t> 2020</a:t>
                </a:r>
              </a:p>
            </p:txBody>
          </p:sp>
          <p:sp>
            <p:nvSpPr>
              <p:cNvPr id="1579" name="Линия"/>
              <p:cNvSpPr/>
              <p:nvPr/>
            </p:nvSpPr>
            <p:spPr>
              <a:xfrm flipV="1">
                <a:off x="3950247" y="653710"/>
                <a:ext cx="17129780" cy="1"/>
              </a:xfrm>
              <a:prstGeom prst="line">
                <a:avLst/>
              </a:prstGeom>
              <a:noFill/>
              <a:ln w="12700" cap="flat">
                <a:solidFill>
                  <a:srgbClr val="A7A7A7"/>
                </a:solidFill>
                <a:prstDash val="solid"/>
                <a:miter lim="8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l">
                  <a:defRPr sz="2000" b="0">
                    <a:solidFill>
                      <a:srgbClr val="FEFC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1580" name="TextBox 1"/>
              <p:cNvSpPr txBox="1"/>
              <p:nvPr/>
            </p:nvSpPr>
            <p:spPr>
              <a:xfrm>
                <a:off x="15061348" y="147233"/>
                <a:ext cx="6060664" cy="43088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 algn="r">
                  <a:defRPr sz="220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lang="fr-FR" dirty="0"/>
                  <a:t>ThemePowerpoint.fr</a:t>
                </a:r>
                <a:endParaRPr dirty="0"/>
              </a:p>
            </p:txBody>
          </p:sp>
        </p:grpSp>
        <p:grpSp>
          <p:nvGrpSpPr>
            <p:cNvPr id="1597" name="Группа"/>
            <p:cNvGrpSpPr/>
            <p:nvPr/>
          </p:nvGrpSpPr>
          <p:grpSpPr>
            <a:xfrm>
              <a:off x="35544" y="1786189"/>
              <a:ext cx="21013254" cy="8957676"/>
              <a:chOff x="0" y="-2"/>
              <a:chExt cx="21013253" cy="8957674"/>
            </a:xfrm>
          </p:grpSpPr>
          <p:grpSp>
            <p:nvGrpSpPr>
              <p:cNvPr id="1590" name="Группа"/>
              <p:cNvGrpSpPr/>
              <p:nvPr/>
            </p:nvGrpSpPr>
            <p:grpSpPr>
              <a:xfrm>
                <a:off x="11145352" y="1146505"/>
                <a:ext cx="9867901" cy="7563255"/>
                <a:chOff x="0" y="0"/>
                <a:chExt cx="9867900" cy="7563254"/>
              </a:xfrm>
            </p:grpSpPr>
            <p:sp>
              <p:nvSpPr>
                <p:cNvPr id="1582" name="Линия"/>
                <p:cNvSpPr/>
                <p:nvPr/>
              </p:nvSpPr>
              <p:spPr>
                <a:xfrm>
                  <a:off x="0" y="1080465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583" name="Линия"/>
                <p:cNvSpPr/>
                <p:nvPr/>
              </p:nvSpPr>
              <p:spPr>
                <a:xfrm>
                  <a:off x="0" y="0"/>
                  <a:ext cx="9867901" cy="0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584" name="Линия"/>
                <p:cNvSpPr/>
                <p:nvPr/>
              </p:nvSpPr>
              <p:spPr>
                <a:xfrm>
                  <a:off x="0" y="2160930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585" name="Линия"/>
                <p:cNvSpPr/>
                <p:nvPr/>
              </p:nvSpPr>
              <p:spPr>
                <a:xfrm>
                  <a:off x="0" y="4321860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586" name="Линия"/>
                <p:cNvSpPr/>
                <p:nvPr/>
              </p:nvSpPr>
              <p:spPr>
                <a:xfrm>
                  <a:off x="0" y="3241395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587" name="Линия"/>
                <p:cNvSpPr/>
                <p:nvPr/>
              </p:nvSpPr>
              <p:spPr>
                <a:xfrm>
                  <a:off x="0" y="5402324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588" name="Линия"/>
                <p:cNvSpPr/>
                <p:nvPr/>
              </p:nvSpPr>
              <p:spPr>
                <a:xfrm>
                  <a:off x="0" y="7563254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589" name="Линия"/>
                <p:cNvSpPr/>
                <p:nvPr/>
              </p:nvSpPr>
              <p:spPr>
                <a:xfrm>
                  <a:off x="0" y="6482789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</p:grpSp>
          <p:grpSp>
            <p:nvGrpSpPr>
              <p:cNvPr id="1596" name="Группа"/>
              <p:cNvGrpSpPr/>
              <p:nvPr/>
            </p:nvGrpSpPr>
            <p:grpSpPr>
              <a:xfrm>
                <a:off x="0" y="-2"/>
                <a:ext cx="9867900" cy="8957674"/>
                <a:chOff x="0" y="-1"/>
                <a:chExt cx="9867900" cy="8957672"/>
              </a:xfrm>
            </p:grpSpPr>
            <p:sp>
              <p:nvSpPr>
                <p:cNvPr id="1591" name="Закругленный прямоугольник"/>
                <p:cNvSpPr/>
                <p:nvPr/>
              </p:nvSpPr>
              <p:spPr>
                <a:xfrm>
                  <a:off x="1296" y="678861"/>
                  <a:ext cx="9865309" cy="8278810"/>
                </a:xfrm>
                <a:prstGeom prst="roundRect">
                  <a:avLst>
                    <a:gd name="adj" fmla="val 2301"/>
                  </a:avLst>
                </a:prstGeom>
                <a:solidFill>
                  <a:srgbClr val="F2F0F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592" name="Прямоугольник"/>
                <p:cNvSpPr/>
                <p:nvPr/>
              </p:nvSpPr>
              <p:spPr>
                <a:xfrm>
                  <a:off x="0" y="1138455"/>
                  <a:ext cx="9867900" cy="1022916"/>
                </a:xfrm>
                <a:prstGeom prst="rect">
                  <a:avLst/>
                </a:prstGeom>
                <a:solidFill>
                  <a:srgbClr val="DBD9D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graphicFrame>
              <p:nvGraphicFramePr>
                <p:cNvPr id="1593" name="Таблица"/>
                <p:cNvGraphicFramePr/>
                <p:nvPr>
                  <p:extLst>
                    <p:ext uri="{D42A27DB-BD31-4B8C-83A1-F6EECF244321}">
                      <p14:modId xmlns:p14="http://schemas.microsoft.com/office/powerpoint/2010/main" val="3415307569"/>
                    </p:ext>
                  </p:extLst>
                </p:nvPr>
              </p:nvGraphicFramePr>
              <p:xfrm>
                <a:off x="195195" y="1093543"/>
                <a:ext cx="9438722" cy="7717475"/>
              </p:xfrm>
              <a:graphic>
                <a:graphicData uri="http://schemas.openxmlformats.org/drawingml/2006/table">
                  <a:tbl>
                    <a:tblPr>
                      <a:tableStyleId>{2708684C-4D16-4618-839F-0558EEFCDFE6}</a:tableStyleId>
                    </a:tblPr>
                    <a:tblGrid>
                      <a:gridCol w="1348389">
                        <a:extLst>
                          <a:ext uri="{9D8B030D-6E8A-4147-A177-3AD203B41FA5}">
                            <a16:colId xmlns:a16="http://schemas.microsoft.com/office/drawing/2014/main" val="20001"/>
                          </a:ext>
                        </a:extLst>
                      </a:gridCol>
                      <a:gridCol w="1348389">
                        <a:extLst>
                          <a:ext uri="{9D8B030D-6E8A-4147-A177-3AD203B41FA5}">
                            <a16:colId xmlns:a16="http://schemas.microsoft.com/office/drawing/2014/main" val="20002"/>
                          </a:ext>
                        </a:extLst>
                      </a:gridCol>
                      <a:gridCol w="1348389">
                        <a:extLst>
                          <a:ext uri="{9D8B030D-6E8A-4147-A177-3AD203B41FA5}">
                            <a16:colId xmlns:a16="http://schemas.microsoft.com/office/drawing/2014/main" val="20003"/>
                          </a:ext>
                        </a:extLst>
                      </a:gridCol>
                      <a:gridCol w="1348389">
                        <a:extLst>
                          <a:ext uri="{9D8B030D-6E8A-4147-A177-3AD203B41FA5}">
                            <a16:colId xmlns:a16="http://schemas.microsoft.com/office/drawing/2014/main" val="20004"/>
                          </a:ext>
                        </a:extLst>
                      </a:gridCol>
                      <a:gridCol w="1348389">
                        <a:extLst>
                          <a:ext uri="{9D8B030D-6E8A-4147-A177-3AD203B41FA5}">
                            <a16:colId xmlns:a16="http://schemas.microsoft.com/office/drawing/2014/main" val="20005"/>
                          </a:ext>
                        </a:extLst>
                      </a:gridCol>
                      <a:gridCol w="1348389">
                        <a:extLst>
                          <a:ext uri="{9D8B030D-6E8A-4147-A177-3AD203B41FA5}">
                            <a16:colId xmlns:a16="http://schemas.microsoft.com/office/drawing/2014/main" val="20006"/>
                          </a:ext>
                        </a:extLst>
                      </a:gridCol>
                      <a:gridCol w="1348389">
                        <a:extLst>
                          <a:ext uri="{9D8B030D-6E8A-4147-A177-3AD203B41FA5}">
                            <a16:colId xmlns:a16="http://schemas.microsoft.com/office/drawing/2014/main" val="51279740"/>
                          </a:ext>
                        </a:extLst>
                      </a:gridCol>
                    </a:tblGrid>
                    <a:tr h="1102497"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LUN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noFill/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MAR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MER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JEU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VEN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SAM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noFill/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DIM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noFill/>
                            <a:miter lim="400000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0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endParaRPr sz="2100" dirty="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endParaRP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endPara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endParaRP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endPara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endParaRP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endPara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endParaRP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endPara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endParaRP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endPara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endParaRP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0">
                            <a:noFill/>
                            <a:miter lim="400000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1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3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4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5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6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7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8</a:t>
                            </a:r>
                          </a:p>
                        </a:txBody>
                        <a:tcPr marL="50800" marR="50800" marT="50800" marB="50800" anchor="b" horzOverflow="overflow">
                          <a:lnL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2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9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10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11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12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13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14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15</a:t>
                            </a:r>
                          </a:p>
                        </a:txBody>
                        <a:tcPr marL="50800" marR="50800" marT="50800" marB="50800" anchor="b" horzOverflow="overflow">
                          <a:lnL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3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16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17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18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19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20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21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22</a:t>
                            </a:r>
                          </a:p>
                        </a:txBody>
                        <a:tcPr marL="50800" marR="50800" marT="50800" marB="50800" anchor="b" horzOverflow="overflow">
                          <a:lnL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4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23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24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25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26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27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28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29</a:t>
                            </a:r>
                          </a:p>
                        </a:txBody>
                        <a:tcPr marL="50800" marR="50800" marT="50800" marB="50800" anchor="b" horzOverflow="overflow">
                          <a:lnL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5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30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 dirty="0"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 dirty="0"/>
                          </a:p>
                        </a:txBody>
                        <a:tcPr marL="50800" marR="50800" marT="50800" marB="50800" anchor="b" horzOverflow="overflow">
                          <a:lnL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>
                            <a:miter lim="400000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6"/>
                        </a:ext>
                      </a:extLst>
                    </a:tr>
                  </a:tbl>
                </a:graphicData>
              </a:graphic>
            </p:graphicFrame>
            <p:sp>
              <p:nvSpPr>
                <p:cNvPr id="1594" name="Фигура"/>
                <p:cNvSpPr/>
                <p:nvPr/>
              </p:nvSpPr>
              <p:spPr>
                <a:xfrm>
                  <a:off x="1389" y="-1"/>
                  <a:ext cx="9865122" cy="114459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593" extrusionOk="0">
                      <a:moveTo>
                        <a:pt x="637" y="0"/>
                      </a:moveTo>
                      <a:cubicBezTo>
                        <a:pt x="454" y="0"/>
                        <a:pt x="361" y="-5"/>
                        <a:pt x="263" y="262"/>
                      </a:cubicBezTo>
                      <a:cubicBezTo>
                        <a:pt x="155" y="601"/>
                        <a:pt x="71" y="1339"/>
                        <a:pt x="31" y="2269"/>
                      </a:cubicBezTo>
                      <a:cubicBezTo>
                        <a:pt x="0" y="3118"/>
                        <a:pt x="0" y="3913"/>
                        <a:pt x="0" y="5488"/>
                      </a:cubicBezTo>
                      <a:lnTo>
                        <a:pt x="0" y="21593"/>
                      </a:lnTo>
                      <a:lnTo>
                        <a:pt x="21600" y="21593"/>
                      </a:lnTo>
                      <a:lnTo>
                        <a:pt x="21600" y="5518"/>
                      </a:lnTo>
                      <a:cubicBezTo>
                        <a:pt x="21600" y="3919"/>
                        <a:pt x="21600" y="3118"/>
                        <a:pt x="21569" y="2269"/>
                      </a:cubicBezTo>
                      <a:cubicBezTo>
                        <a:pt x="21529" y="1339"/>
                        <a:pt x="21445" y="601"/>
                        <a:pt x="21337" y="262"/>
                      </a:cubicBezTo>
                      <a:cubicBezTo>
                        <a:pt x="21238" y="-7"/>
                        <a:pt x="21145" y="0"/>
                        <a:pt x="20962" y="0"/>
                      </a:cubicBezTo>
                      <a:lnTo>
                        <a:pt x="640" y="0"/>
                      </a:lnTo>
                      <a:lnTo>
                        <a:pt x="637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595" name="Rectangle 111"/>
                <p:cNvSpPr txBox="1"/>
                <p:nvPr/>
              </p:nvSpPr>
              <p:spPr>
                <a:xfrm>
                  <a:off x="2599435" y="190024"/>
                  <a:ext cx="4669031" cy="76454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45719" tIns="45719" rIns="45719" bIns="45719" numCol="1" anchor="t">
                  <a:spAutoFit/>
                </a:bodyPr>
                <a:lstStyle>
                  <a:lvl1pPr>
                    <a:lnSpc>
                      <a:spcPct val="110000"/>
                    </a:lnSpc>
                    <a:defRPr sz="4400" b="0">
                      <a:solidFill>
                        <a:srgbClr val="FFFFFF"/>
                      </a:solidFill>
                      <a:latin typeface="Impact"/>
                      <a:ea typeface="Impact"/>
                      <a:cs typeface="Impact"/>
                      <a:sym typeface="Impact"/>
                    </a:defRPr>
                  </a:lvl1pPr>
                </a:lstStyle>
                <a:p>
                  <a:r>
                    <a:rPr lang="fr-FR" dirty="0"/>
                    <a:t>Novembre</a:t>
                  </a:r>
                  <a:r>
                    <a:rPr dirty="0"/>
                    <a:t> 2020</a:t>
                  </a:r>
                </a:p>
              </p:txBody>
            </p:sp>
          </p:grpSp>
        </p:grpSp>
      </p:grp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20" name="Группа"/>
          <p:cNvGrpSpPr/>
          <p:nvPr/>
        </p:nvGrpSpPr>
        <p:grpSpPr>
          <a:xfrm>
            <a:off x="1627187" y="1280460"/>
            <a:ext cx="21122015" cy="10743866"/>
            <a:chOff x="0" y="0"/>
            <a:chExt cx="21122013" cy="10743865"/>
          </a:xfrm>
        </p:grpSpPr>
        <p:grpSp>
          <p:nvGrpSpPr>
            <p:cNvPr id="1603" name="Группа"/>
            <p:cNvGrpSpPr/>
            <p:nvPr/>
          </p:nvGrpSpPr>
          <p:grpSpPr>
            <a:xfrm>
              <a:off x="0" y="0"/>
              <a:ext cx="21122013" cy="1615827"/>
              <a:chOff x="0" y="0"/>
              <a:chExt cx="21122012" cy="1615827"/>
            </a:xfrm>
          </p:grpSpPr>
          <p:sp>
            <p:nvSpPr>
              <p:cNvPr id="1600" name="Text Box 3"/>
              <p:cNvSpPr txBox="1"/>
              <p:nvPr/>
            </p:nvSpPr>
            <p:spPr>
              <a:xfrm>
                <a:off x="0" y="0"/>
                <a:ext cx="3996894" cy="161582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38100" tIns="38100" rIns="38100" bIns="38100" numCol="1" anchor="t">
                <a:spAutoFit/>
              </a:bodyPr>
              <a:lstStyle>
                <a:lvl1pPr algn="l">
                  <a:defRPr sz="5000" b="0">
                    <a:solidFill>
                      <a:srgbClr val="252D30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Calendrier</a:t>
                </a:r>
                <a:r>
                  <a:rPr dirty="0"/>
                  <a:t> 2020</a:t>
                </a:r>
              </a:p>
            </p:txBody>
          </p:sp>
          <p:sp>
            <p:nvSpPr>
              <p:cNvPr id="1601" name="Линия"/>
              <p:cNvSpPr/>
              <p:nvPr/>
            </p:nvSpPr>
            <p:spPr>
              <a:xfrm flipV="1">
                <a:off x="3950247" y="653710"/>
                <a:ext cx="17129780" cy="1"/>
              </a:xfrm>
              <a:prstGeom prst="line">
                <a:avLst/>
              </a:prstGeom>
              <a:noFill/>
              <a:ln w="12700" cap="flat">
                <a:solidFill>
                  <a:srgbClr val="A7A7A7"/>
                </a:solidFill>
                <a:prstDash val="solid"/>
                <a:miter lim="8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l">
                  <a:defRPr sz="2000" b="0">
                    <a:solidFill>
                      <a:srgbClr val="FEFC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1602" name="TextBox 1"/>
              <p:cNvSpPr txBox="1"/>
              <p:nvPr/>
            </p:nvSpPr>
            <p:spPr>
              <a:xfrm>
                <a:off x="15061348" y="147233"/>
                <a:ext cx="6060664" cy="43088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 algn="r">
                  <a:defRPr sz="220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lang="fr-FR" dirty="0"/>
                  <a:t>ThemePowerpoint.fr</a:t>
                </a:r>
                <a:endParaRPr dirty="0"/>
              </a:p>
            </p:txBody>
          </p:sp>
        </p:grpSp>
        <p:grpSp>
          <p:nvGrpSpPr>
            <p:cNvPr id="1619" name="Группа"/>
            <p:cNvGrpSpPr/>
            <p:nvPr/>
          </p:nvGrpSpPr>
          <p:grpSpPr>
            <a:xfrm>
              <a:off x="29599" y="1786189"/>
              <a:ext cx="21019200" cy="8957676"/>
              <a:chOff x="0" y="-2"/>
              <a:chExt cx="21019198" cy="8957674"/>
            </a:xfrm>
          </p:grpSpPr>
          <p:grpSp>
            <p:nvGrpSpPr>
              <p:cNvPr id="1612" name="Группа"/>
              <p:cNvGrpSpPr/>
              <p:nvPr/>
            </p:nvGrpSpPr>
            <p:grpSpPr>
              <a:xfrm>
                <a:off x="11151297" y="1146505"/>
                <a:ext cx="9867901" cy="7563255"/>
                <a:chOff x="0" y="0"/>
                <a:chExt cx="9867900" cy="7563254"/>
              </a:xfrm>
            </p:grpSpPr>
            <p:sp>
              <p:nvSpPr>
                <p:cNvPr id="1604" name="Линия"/>
                <p:cNvSpPr/>
                <p:nvPr/>
              </p:nvSpPr>
              <p:spPr>
                <a:xfrm>
                  <a:off x="0" y="1080465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605" name="Линия"/>
                <p:cNvSpPr/>
                <p:nvPr/>
              </p:nvSpPr>
              <p:spPr>
                <a:xfrm>
                  <a:off x="0" y="0"/>
                  <a:ext cx="9867901" cy="0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606" name="Линия"/>
                <p:cNvSpPr/>
                <p:nvPr/>
              </p:nvSpPr>
              <p:spPr>
                <a:xfrm>
                  <a:off x="0" y="2160930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607" name="Линия"/>
                <p:cNvSpPr/>
                <p:nvPr/>
              </p:nvSpPr>
              <p:spPr>
                <a:xfrm>
                  <a:off x="0" y="4321860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608" name="Линия"/>
                <p:cNvSpPr/>
                <p:nvPr/>
              </p:nvSpPr>
              <p:spPr>
                <a:xfrm>
                  <a:off x="0" y="3241395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609" name="Линия"/>
                <p:cNvSpPr/>
                <p:nvPr/>
              </p:nvSpPr>
              <p:spPr>
                <a:xfrm>
                  <a:off x="0" y="5402324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610" name="Линия"/>
                <p:cNvSpPr/>
                <p:nvPr/>
              </p:nvSpPr>
              <p:spPr>
                <a:xfrm>
                  <a:off x="0" y="7563254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611" name="Линия"/>
                <p:cNvSpPr/>
                <p:nvPr/>
              </p:nvSpPr>
              <p:spPr>
                <a:xfrm>
                  <a:off x="0" y="6482789"/>
                  <a:ext cx="9867901" cy="1"/>
                </a:xfrm>
                <a:prstGeom prst="line">
                  <a:avLst/>
                </a:prstGeom>
                <a:noFill/>
                <a:ln w="12700" cap="flat">
                  <a:solidFill>
                    <a:srgbClr val="A7A7A7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</p:grpSp>
          <p:grpSp>
            <p:nvGrpSpPr>
              <p:cNvPr id="1618" name="Группа"/>
              <p:cNvGrpSpPr/>
              <p:nvPr/>
            </p:nvGrpSpPr>
            <p:grpSpPr>
              <a:xfrm>
                <a:off x="0" y="-2"/>
                <a:ext cx="9867900" cy="8957674"/>
                <a:chOff x="0" y="-1"/>
                <a:chExt cx="9867900" cy="8957672"/>
              </a:xfrm>
            </p:grpSpPr>
            <p:sp>
              <p:nvSpPr>
                <p:cNvPr id="1613" name="Закругленный прямоугольник"/>
                <p:cNvSpPr/>
                <p:nvPr/>
              </p:nvSpPr>
              <p:spPr>
                <a:xfrm>
                  <a:off x="1296" y="678861"/>
                  <a:ext cx="9865309" cy="8278810"/>
                </a:xfrm>
                <a:prstGeom prst="roundRect">
                  <a:avLst>
                    <a:gd name="adj" fmla="val 2301"/>
                  </a:avLst>
                </a:prstGeom>
                <a:solidFill>
                  <a:srgbClr val="F2F0F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614" name="Прямоугольник"/>
                <p:cNvSpPr/>
                <p:nvPr/>
              </p:nvSpPr>
              <p:spPr>
                <a:xfrm>
                  <a:off x="0" y="1138455"/>
                  <a:ext cx="9867900" cy="1022916"/>
                </a:xfrm>
                <a:prstGeom prst="rect">
                  <a:avLst/>
                </a:prstGeom>
                <a:solidFill>
                  <a:srgbClr val="DBD9D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graphicFrame>
              <p:nvGraphicFramePr>
                <p:cNvPr id="1615" name="Таблица"/>
                <p:cNvGraphicFramePr/>
                <p:nvPr>
                  <p:extLst>
                    <p:ext uri="{D42A27DB-BD31-4B8C-83A1-F6EECF244321}">
                      <p14:modId xmlns:p14="http://schemas.microsoft.com/office/powerpoint/2010/main" val="273044826"/>
                    </p:ext>
                  </p:extLst>
                </p:nvPr>
              </p:nvGraphicFramePr>
              <p:xfrm>
                <a:off x="195195" y="1093543"/>
                <a:ext cx="9425617" cy="7717475"/>
              </p:xfrm>
              <a:graphic>
                <a:graphicData uri="http://schemas.openxmlformats.org/drawingml/2006/table">
                  <a:tbl>
                    <a:tblPr>
                      <a:tableStyleId>{2708684C-4D16-4618-839F-0558EEFCDFE6}</a:tableStyleId>
                    </a:tblPr>
                    <a:tblGrid>
                      <a:gridCol w="1346517">
                        <a:extLst>
                          <a:ext uri="{9D8B030D-6E8A-4147-A177-3AD203B41FA5}">
                            <a16:colId xmlns:a16="http://schemas.microsoft.com/office/drawing/2014/main" val="20001"/>
                          </a:ext>
                        </a:extLst>
                      </a:gridCol>
                      <a:gridCol w="1346517">
                        <a:extLst>
                          <a:ext uri="{9D8B030D-6E8A-4147-A177-3AD203B41FA5}">
                            <a16:colId xmlns:a16="http://schemas.microsoft.com/office/drawing/2014/main" val="20002"/>
                          </a:ext>
                        </a:extLst>
                      </a:gridCol>
                      <a:gridCol w="1346517">
                        <a:extLst>
                          <a:ext uri="{9D8B030D-6E8A-4147-A177-3AD203B41FA5}">
                            <a16:colId xmlns:a16="http://schemas.microsoft.com/office/drawing/2014/main" val="20003"/>
                          </a:ext>
                        </a:extLst>
                      </a:gridCol>
                      <a:gridCol w="1346517">
                        <a:extLst>
                          <a:ext uri="{9D8B030D-6E8A-4147-A177-3AD203B41FA5}">
                            <a16:colId xmlns:a16="http://schemas.microsoft.com/office/drawing/2014/main" val="20004"/>
                          </a:ext>
                        </a:extLst>
                      </a:gridCol>
                      <a:gridCol w="1346517">
                        <a:extLst>
                          <a:ext uri="{9D8B030D-6E8A-4147-A177-3AD203B41FA5}">
                            <a16:colId xmlns:a16="http://schemas.microsoft.com/office/drawing/2014/main" val="20005"/>
                          </a:ext>
                        </a:extLst>
                      </a:gridCol>
                      <a:gridCol w="1346517">
                        <a:extLst>
                          <a:ext uri="{9D8B030D-6E8A-4147-A177-3AD203B41FA5}">
                            <a16:colId xmlns:a16="http://schemas.microsoft.com/office/drawing/2014/main" val="20006"/>
                          </a:ext>
                        </a:extLst>
                      </a:gridCol>
                      <a:gridCol w="1346517">
                        <a:extLst>
                          <a:ext uri="{9D8B030D-6E8A-4147-A177-3AD203B41FA5}">
                            <a16:colId xmlns:a16="http://schemas.microsoft.com/office/drawing/2014/main" val="3727132813"/>
                          </a:ext>
                        </a:extLst>
                      </a:gridCol>
                    </a:tblGrid>
                    <a:tr h="1102497"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LUN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noFill/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MAR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MER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JEU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VEN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SAM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noFill/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defTabSz="914400">
                              <a:defRPr sz="1800"/>
                            </a:pPr>
                            <a:r>
                              <a:rPr lang="fr-FR" sz="2600" dirty="0">
                                <a:solidFill>
                                  <a:srgbClr val="252D30"/>
                                </a:solidFill>
                                <a:latin typeface="Impact"/>
                                <a:ea typeface="Impact"/>
                                <a:cs typeface="Impact"/>
                                <a:sym typeface="Impact"/>
                              </a:rPr>
                              <a:t>DIM</a:t>
                            </a:r>
                            <a:endParaRPr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endParaRPr>
                          </a:p>
                        </a:txBody>
                        <a:tcPr marL="50800" marR="50800" marT="50800" marB="50800" anchor="ctr" horzOverflow="overflow">
                          <a:lnL w="0">
                            <a:miter lim="400000"/>
                          </a:lnL>
                          <a:lnR w="0">
                            <a:miter lim="400000"/>
                          </a:lnR>
                          <a:lnT w="0">
                            <a:miter lim="400000"/>
                          </a:lnT>
                          <a:lnB w="0">
                            <a:noFill/>
                            <a:miter lim="400000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0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3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4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5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0">
                            <a:noFill/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6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0">
                            <a:noFill/>
                            <a:miter lim="400000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1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7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8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9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10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11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12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13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2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14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15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16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17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18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19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20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3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21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22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23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24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25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26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 dirty="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27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4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28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29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30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r>
                              <a: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rPr>
                              <a:t>31</a:t>
                            </a: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1800"/>
                            </a:pPr>
                            <a:endPara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endParaRPr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5"/>
                        </a:ext>
                      </a:extLst>
                    </a:tr>
                    <a:tr h="1102497"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 dirty="0"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252D30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 dirty="0"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R>
                          <a:lnT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T>
                          <a:lnB w="12700">
                            <a:miter lim="400000"/>
                          </a:lnB>
                        </a:tcPr>
                      </a:tc>
                      <a:tc>
                        <a:txBody>
                          <a:bodyPr/>
                          <a:lstStyle/>
                          <a:p>
                            <a:pPr algn="r" defTabSz="914400">
                              <a:defRPr sz="2100">
                                <a:solidFill>
                                  <a:srgbClr val="A7A7A7"/>
                                </a:solidFill>
                                <a:latin typeface="Arial"/>
                                <a:ea typeface="Arial"/>
                                <a:cs typeface="Arial"/>
                                <a:sym typeface="Arial"/>
                              </a:defRPr>
                            </a:pPr>
                            <a:endParaRPr dirty="0"/>
                          </a:p>
                        </a:txBody>
                        <a:tcPr marL="50800" marR="50800" marT="50800" marB="50800" anchor="b" horzOverflow="overflow">
                          <a:lnL w="12700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</a:lnL>
                          <a:lnR w="12700">
                            <a:miter lim="400000"/>
                          </a:lnR>
                          <a:lnT w="12700" cap="flat" cmpd="sng" algn="ctr">
                            <a:solidFill>
                              <a:srgbClr val="A6A7A7"/>
                            </a:solidFill>
                            <a:custDash>
                              <a:ds d="200000" sp="200000"/>
                            </a:custDash>
                            <a:miter lim="400000"/>
                            <a:headEnd type="none" w="med" len="med"/>
                            <a:tailEnd type="none" w="med" len="med"/>
                          </a:lnT>
                          <a:lnB w="12700">
                            <a:miter lim="400000"/>
                          </a:lnB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0006"/>
                        </a:ext>
                      </a:extLst>
                    </a:tr>
                  </a:tbl>
                </a:graphicData>
              </a:graphic>
            </p:graphicFrame>
            <p:sp>
              <p:nvSpPr>
                <p:cNvPr id="1616" name="Фигура"/>
                <p:cNvSpPr/>
                <p:nvPr/>
              </p:nvSpPr>
              <p:spPr>
                <a:xfrm>
                  <a:off x="1389" y="-1"/>
                  <a:ext cx="9865122" cy="114459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593" extrusionOk="0">
                      <a:moveTo>
                        <a:pt x="637" y="0"/>
                      </a:moveTo>
                      <a:cubicBezTo>
                        <a:pt x="454" y="0"/>
                        <a:pt x="361" y="-5"/>
                        <a:pt x="263" y="262"/>
                      </a:cubicBezTo>
                      <a:cubicBezTo>
                        <a:pt x="155" y="601"/>
                        <a:pt x="71" y="1339"/>
                        <a:pt x="31" y="2269"/>
                      </a:cubicBezTo>
                      <a:cubicBezTo>
                        <a:pt x="0" y="3118"/>
                        <a:pt x="0" y="3913"/>
                        <a:pt x="0" y="5488"/>
                      </a:cubicBezTo>
                      <a:lnTo>
                        <a:pt x="0" y="21593"/>
                      </a:lnTo>
                      <a:lnTo>
                        <a:pt x="21600" y="21593"/>
                      </a:lnTo>
                      <a:lnTo>
                        <a:pt x="21600" y="5518"/>
                      </a:lnTo>
                      <a:cubicBezTo>
                        <a:pt x="21600" y="3919"/>
                        <a:pt x="21600" y="3118"/>
                        <a:pt x="21569" y="2269"/>
                      </a:cubicBezTo>
                      <a:cubicBezTo>
                        <a:pt x="21529" y="1339"/>
                        <a:pt x="21445" y="601"/>
                        <a:pt x="21337" y="262"/>
                      </a:cubicBezTo>
                      <a:cubicBezTo>
                        <a:pt x="21238" y="-7"/>
                        <a:pt x="21145" y="0"/>
                        <a:pt x="20962" y="0"/>
                      </a:cubicBezTo>
                      <a:lnTo>
                        <a:pt x="640" y="0"/>
                      </a:lnTo>
                      <a:lnTo>
                        <a:pt x="637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617" name="Rectangle 111"/>
                <p:cNvSpPr txBox="1"/>
                <p:nvPr/>
              </p:nvSpPr>
              <p:spPr>
                <a:xfrm>
                  <a:off x="2599435" y="190024"/>
                  <a:ext cx="4669031" cy="76454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45719" tIns="45719" rIns="45719" bIns="45719" numCol="1" anchor="t">
                  <a:spAutoFit/>
                </a:bodyPr>
                <a:lstStyle>
                  <a:lvl1pPr>
                    <a:lnSpc>
                      <a:spcPct val="110000"/>
                    </a:lnSpc>
                    <a:defRPr sz="4400" b="0">
                      <a:solidFill>
                        <a:srgbClr val="FFFFFF"/>
                      </a:solidFill>
                      <a:latin typeface="Impact"/>
                      <a:ea typeface="Impact"/>
                      <a:cs typeface="Impact"/>
                      <a:sym typeface="Impact"/>
                    </a:defRPr>
                  </a:lvl1pPr>
                </a:lstStyle>
                <a:p>
                  <a:r>
                    <a:rPr lang="fr-FR" dirty="0"/>
                    <a:t>Décembre</a:t>
                  </a:r>
                  <a:r>
                    <a:rPr dirty="0"/>
                    <a:t> 2020</a:t>
                  </a:r>
                </a:p>
              </p:txBody>
            </p:sp>
          </p:grpSp>
        </p:grpSp>
      </p:grp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8" name="Группа"/>
          <p:cNvGrpSpPr/>
          <p:nvPr/>
        </p:nvGrpSpPr>
        <p:grpSpPr>
          <a:xfrm>
            <a:off x="1627187" y="1280460"/>
            <a:ext cx="21122015" cy="10743865"/>
            <a:chOff x="0" y="0"/>
            <a:chExt cx="21122013" cy="10743864"/>
          </a:xfrm>
        </p:grpSpPr>
        <p:grpSp>
          <p:nvGrpSpPr>
            <p:cNvPr id="1145" name="Группа"/>
            <p:cNvGrpSpPr/>
            <p:nvPr/>
          </p:nvGrpSpPr>
          <p:grpSpPr>
            <a:xfrm>
              <a:off x="0" y="0"/>
              <a:ext cx="21122013" cy="1615827"/>
              <a:chOff x="0" y="0"/>
              <a:chExt cx="21122012" cy="1615827"/>
            </a:xfrm>
          </p:grpSpPr>
          <p:sp>
            <p:nvSpPr>
              <p:cNvPr id="1142" name="Text Box 3"/>
              <p:cNvSpPr txBox="1"/>
              <p:nvPr/>
            </p:nvSpPr>
            <p:spPr>
              <a:xfrm>
                <a:off x="0" y="0"/>
                <a:ext cx="3996894" cy="161582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38100" tIns="38100" rIns="38100" bIns="38100" numCol="1" anchor="t">
                <a:spAutoFit/>
              </a:bodyPr>
              <a:lstStyle>
                <a:lvl1pPr algn="l">
                  <a:defRPr sz="5000" b="0">
                    <a:solidFill>
                      <a:srgbClr val="252D30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Calendrier</a:t>
                </a:r>
                <a:r>
                  <a:rPr dirty="0"/>
                  <a:t> 2020</a:t>
                </a:r>
              </a:p>
            </p:txBody>
          </p:sp>
          <p:sp>
            <p:nvSpPr>
              <p:cNvPr id="1143" name="Линия"/>
              <p:cNvSpPr/>
              <p:nvPr/>
            </p:nvSpPr>
            <p:spPr>
              <a:xfrm flipV="1">
                <a:off x="3950247" y="653710"/>
                <a:ext cx="17129780" cy="1"/>
              </a:xfrm>
              <a:prstGeom prst="line">
                <a:avLst/>
              </a:prstGeom>
              <a:noFill/>
              <a:ln w="12700" cap="flat">
                <a:solidFill>
                  <a:srgbClr val="A7A7A7"/>
                </a:solidFill>
                <a:prstDash val="solid"/>
                <a:miter lim="8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l">
                  <a:defRPr sz="2000" b="0">
                    <a:solidFill>
                      <a:srgbClr val="FEFC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1144" name="TextBox 1"/>
              <p:cNvSpPr txBox="1"/>
              <p:nvPr/>
            </p:nvSpPr>
            <p:spPr>
              <a:xfrm>
                <a:off x="15061348" y="147233"/>
                <a:ext cx="6060664" cy="43088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 algn="r">
                  <a:defRPr sz="220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lang="fr-FR" dirty="0"/>
                  <a:t>ThemePowerpoint.fr</a:t>
                </a:r>
                <a:endParaRPr dirty="0"/>
              </a:p>
            </p:txBody>
          </p:sp>
        </p:grpSp>
        <p:grpSp>
          <p:nvGrpSpPr>
            <p:cNvPr id="1151" name="Группа"/>
            <p:cNvGrpSpPr/>
            <p:nvPr/>
          </p:nvGrpSpPr>
          <p:grpSpPr>
            <a:xfrm>
              <a:off x="11201275" y="1786190"/>
              <a:ext cx="9867901" cy="8957674"/>
              <a:chOff x="0" y="-1"/>
              <a:chExt cx="9867900" cy="8957672"/>
            </a:xfrm>
          </p:grpSpPr>
          <p:sp>
            <p:nvSpPr>
              <p:cNvPr id="1146" name="Закругленный прямоугольник"/>
              <p:cNvSpPr/>
              <p:nvPr/>
            </p:nvSpPr>
            <p:spPr>
              <a:xfrm>
                <a:off x="1296" y="678861"/>
                <a:ext cx="9865309" cy="8278810"/>
              </a:xfrm>
              <a:prstGeom prst="roundRect">
                <a:avLst>
                  <a:gd name="adj" fmla="val 2301"/>
                </a:avLst>
              </a:prstGeom>
              <a:solidFill>
                <a:srgbClr val="F2F0F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147" name="Прямоугольник"/>
              <p:cNvSpPr/>
              <p:nvPr/>
            </p:nvSpPr>
            <p:spPr>
              <a:xfrm>
                <a:off x="0" y="1138455"/>
                <a:ext cx="9867900" cy="1022916"/>
              </a:xfrm>
              <a:prstGeom prst="rect">
                <a:avLst/>
              </a:prstGeom>
              <a:solidFill>
                <a:srgbClr val="DBD9D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graphicFrame>
            <p:nvGraphicFramePr>
              <p:cNvPr id="1148" name="Таблица"/>
              <p:cNvGraphicFramePr/>
              <p:nvPr>
                <p:extLst>
                  <p:ext uri="{D42A27DB-BD31-4B8C-83A1-F6EECF244321}">
                    <p14:modId xmlns:p14="http://schemas.microsoft.com/office/powerpoint/2010/main" val="2330289153"/>
                  </p:ext>
                </p:extLst>
              </p:nvPr>
            </p:nvGraphicFramePr>
            <p:xfrm>
              <a:off x="195195" y="1093543"/>
              <a:ext cx="9502414" cy="7717476"/>
            </p:xfrm>
            <a:graphic>
              <a:graphicData uri="http://schemas.openxmlformats.org/drawingml/2006/table">
                <a:tbl>
                  <a:tblPr>
                    <a:tableStyleId>{2708684C-4D16-4618-839F-0558EEFCDFE6}</a:tableStyleId>
                  </a:tblPr>
                  <a:tblGrid>
                    <a:gridCol w="13574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3574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5748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35748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357488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357488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1357488">
                      <a:extLst>
                        <a:ext uri="{9D8B030D-6E8A-4147-A177-3AD203B41FA5}">
                          <a16:colId xmlns:a16="http://schemas.microsoft.com/office/drawing/2014/main" val="2468653770"/>
                        </a:ext>
                      </a:extLst>
                    </a:gridCol>
                  </a:tblGrid>
                  <a:tr h="1102497"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LUN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noFill/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MAR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MER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JEU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VEN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SAM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noFill/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DIM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noFill/>
                          <a:miter lim="400000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>
                          <a:miter lim="400000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  <p:sp>
            <p:nvSpPr>
              <p:cNvPr id="1149" name="Фигура"/>
              <p:cNvSpPr/>
              <p:nvPr/>
            </p:nvSpPr>
            <p:spPr>
              <a:xfrm>
                <a:off x="1389" y="-1"/>
                <a:ext cx="9865122" cy="11445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3" extrusionOk="0">
                    <a:moveTo>
                      <a:pt x="637" y="0"/>
                    </a:moveTo>
                    <a:cubicBezTo>
                      <a:pt x="454" y="0"/>
                      <a:pt x="361" y="-5"/>
                      <a:pt x="263" y="262"/>
                    </a:cubicBezTo>
                    <a:cubicBezTo>
                      <a:pt x="155" y="601"/>
                      <a:pt x="71" y="1339"/>
                      <a:pt x="31" y="2269"/>
                    </a:cubicBezTo>
                    <a:cubicBezTo>
                      <a:pt x="0" y="3118"/>
                      <a:pt x="0" y="3913"/>
                      <a:pt x="0" y="5488"/>
                    </a:cubicBezTo>
                    <a:lnTo>
                      <a:pt x="0" y="21593"/>
                    </a:lnTo>
                    <a:lnTo>
                      <a:pt x="21600" y="21593"/>
                    </a:lnTo>
                    <a:lnTo>
                      <a:pt x="21600" y="5518"/>
                    </a:lnTo>
                    <a:cubicBezTo>
                      <a:pt x="21600" y="3919"/>
                      <a:pt x="21600" y="3118"/>
                      <a:pt x="21569" y="2269"/>
                    </a:cubicBezTo>
                    <a:cubicBezTo>
                      <a:pt x="21529" y="1339"/>
                      <a:pt x="21445" y="601"/>
                      <a:pt x="21337" y="262"/>
                    </a:cubicBezTo>
                    <a:cubicBezTo>
                      <a:pt x="21238" y="-7"/>
                      <a:pt x="21145" y="0"/>
                      <a:pt x="20962" y="0"/>
                    </a:cubicBezTo>
                    <a:lnTo>
                      <a:pt x="640" y="0"/>
                    </a:lnTo>
                    <a:lnTo>
                      <a:pt x="637" y="0"/>
                    </a:lnTo>
                    <a:close/>
                  </a:path>
                </a:pathLst>
              </a:custGeom>
              <a:solidFill>
                <a:schemeClr val="tx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150" name="Rectangle 111"/>
              <p:cNvSpPr txBox="1"/>
              <p:nvPr/>
            </p:nvSpPr>
            <p:spPr>
              <a:xfrm>
                <a:off x="2599435" y="190024"/>
                <a:ext cx="4669031" cy="7645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10000"/>
                  </a:lnSpc>
                  <a:defRPr sz="4400"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Juin</a:t>
                </a:r>
                <a:r>
                  <a:rPr dirty="0"/>
                  <a:t> 2020</a:t>
                </a:r>
              </a:p>
            </p:txBody>
          </p:sp>
        </p:grpSp>
        <p:grpSp>
          <p:nvGrpSpPr>
            <p:cNvPr id="1157" name="Группа"/>
            <p:cNvGrpSpPr/>
            <p:nvPr/>
          </p:nvGrpSpPr>
          <p:grpSpPr>
            <a:xfrm>
              <a:off x="35544" y="1786190"/>
              <a:ext cx="9867901" cy="8957674"/>
              <a:chOff x="0" y="-1"/>
              <a:chExt cx="9867900" cy="8957672"/>
            </a:xfrm>
          </p:grpSpPr>
          <p:sp>
            <p:nvSpPr>
              <p:cNvPr id="1152" name="Закругленный прямоугольник"/>
              <p:cNvSpPr/>
              <p:nvPr/>
            </p:nvSpPr>
            <p:spPr>
              <a:xfrm>
                <a:off x="1296" y="678861"/>
                <a:ext cx="9865309" cy="8278810"/>
              </a:xfrm>
              <a:prstGeom prst="roundRect">
                <a:avLst>
                  <a:gd name="adj" fmla="val 2301"/>
                </a:avLst>
              </a:prstGeom>
              <a:solidFill>
                <a:srgbClr val="F2F0F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153" name="Прямоугольник"/>
              <p:cNvSpPr/>
              <p:nvPr/>
            </p:nvSpPr>
            <p:spPr>
              <a:xfrm>
                <a:off x="0" y="1138455"/>
                <a:ext cx="9867900" cy="1022916"/>
              </a:xfrm>
              <a:prstGeom prst="rect">
                <a:avLst/>
              </a:prstGeom>
              <a:solidFill>
                <a:srgbClr val="DBD9D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graphicFrame>
            <p:nvGraphicFramePr>
              <p:cNvPr id="1154" name="Таблица"/>
              <p:cNvGraphicFramePr/>
              <p:nvPr>
                <p:extLst>
                  <p:ext uri="{D42A27DB-BD31-4B8C-83A1-F6EECF244321}">
                    <p14:modId xmlns:p14="http://schemas.microsoft.com/office/powerpoint/2010/main" val="2625665887"/>
                  </p:ext>
                </p:extLst>
              </p:nvPr>
            </p:nvGraphicFramePr>
            <p:xfrm>
              <a:off x="195196" y="1093543"/>
              <a:ext cx="9476822" cy="7717476"/>
            </p:xfrm>
            <a:graphic>
              <a:graphicData uri="http://schemas.openxmlformats.org/drawingml/2006/table">
                <a:tbl>
                  <a:tblPr>
                    <a:tableStyleId>{2708684C-4D16-4618-839F-0558EEFCDFE6}</a:tableStyleId>
                  </a:tblPr>
                  <a:tblGrid>
                    <a:gridCol w="13538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35383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5383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35383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353832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353832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1353832">
                      <a:extLst>
                        <a:ext uri="{9D8B030D-6E8A-4147-A177-3AD203B41FA5}">
                          <a16:colId xmlns:a16="http://schemas.microsoft.com/office/drawing/2014/main" val="3465231417"/>
                        </a:ext>
                      </a:extLst>
                    </a:gridCol>
                  </a:tblGrid>
                  <a:tr h="1102497"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LUN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noFill/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MAR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MER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JEU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VEN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SAM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noFill/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DIM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noFill/>
                          <a:miter lim="400000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endParaRPr sz="2100" dirty="0">
                            <a:solidFill>
                              <a:srgbClr val="A7A7A7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>
                          <a:miter lim="400000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  <p:sp>
            <p:nvSpPr>
              <p:cNvPr id="1155" name="Фигура"/>
              <p:cNvSpPr/>
              <p:nvPr/>
            </p:nvSpPr>
            <p:spPr>
              <a:xfrm>
                <a:off x="1389" y="-1"/>
                <a:ext cx="9865122" cy="11445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3" extrusionOk="0">
                    <a:moveTo>
                      <a:pt x="637" y="0"/>
                    </a:moveTo>
                    <a:cubicBezTo>
                      <a:pt x="454" y="0"/>
                      <a:pt x="361" y="-5"/>
                      <a:pt x="263" y="262"/>
                    </a:cubicBezTo>
                    <a:cubicBezTo>
                      <a:pt x="155" y="601"/>
                      <a:pt x="71" y="1339"/>
                      <a:pt x="31" y="2269"/>
                    </a:cubicBezTo>
                    <a:cubicBezTo>
                      <a:pt x="0" y="3118"/>
                      <a:pt x="0" y="3913"/>
                      <a:pt x="0" y="5488"/>
                    </a:cubicBezTo>
                    <a:lnTo>
                      <a:pt x="0" y="21593"/>
                    </a:lnTo>
                    <a:lnTo>
                      <a:pt x="21600" y="21593"/>
                    </a:lnTo>
                    <a:lnTo>
                      <a:pt x="21600" y="5518"/>
                    </a:lnTo>
                    <a:cubicBezTo>
                      <a:pt x="21600" y="3919"/>
                      <a:pt x="21600" y="3118"/>
                      <a:pt x="21569" y="2269"/>
                    </a:cubicBezTo>
                    <a:cubicBezTo>
                      <a:pt x="21529" y="1339"/>
                      <a:pt x="21445" y="601"/>
                      <a:pt x="21337" y="262"/>
                    </a:cubicBezTo>
                    <a:cubicBezTo>
                      <a:pt x="21238" y="-7"/>
                      <a:pt x="21145" y="0"/>
                      <a:pt x="20962" y="0"/>
                    </a:cubicBezTo>
                    <a:lnTo>
                      <a:pt x="640" y="0"/>
                    </a:lnTo>
                    <a:lnTo>
                      <a:pt x="637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156" name="Rectangle 111"/>
              <p:cNvSpPr txBox="1"/>
              <p:nvPr/>
            </p:nvSpPr>
            <p:spPr>
              <a:xfrm>
                <a:off x="2599435" y="190024"/>
                <a:ext cx="4669031" cy="7645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10000"/>
                  </a:lnSpc>
                  <a:defRPr sz="4400"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Mai</a:t>
                </a:r>
                <a:r>
                  <a:rPr dirty="0"/>
                  <a:t> 2020</a:t>
                </a:r>
              </a:p>
            </p:txBody>
          </p:sp>
        </p:grpSp>
      </p:grp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6" name="Группа"/>
          <p:cNvGrpSpPr/>
          <p:nvPr/>
        </p:nvGrpSpPr>
        <p:grpSpPr>
          <a:xfrm>
            <a:off x="1627187" y="1280460"/>
            <a:ext cx="21122015" cy="10743865"/>
            <a:chOff x="0" y="0"/>
            <a:chExt cx="21122013" cy="10743864"/>
          </a:xfrm>
        </p:grpSpPr>
        <p:grpSp>
          <p:nvGrpSpPr>
            <p:cNvPr id="1163" name="Группа"/>
            <p:cNvGrpSpPr/>
            <p:nvPr/>
          </p:nvGrpSpPr>
          <p:grpSpPr>
            <a:xfrm>
              <a:off x="0" y="0"/>
              <a:ext cx="21122013" cy="1615827"/>
              <a:chOff x="0" y="0"/>
              <a:chExt cx="21122012" cy="1615827"/>
            </a:xfrm>
          </p:grpSpPr>
          <p:sp>
            <p:nvSpPr>
              <p:cNvPr id="1160" name="Text Box 3"/>
              <p:cNvSpPr txBox="1"/>
              <p:nvPr/>
            </p:nvSpPr>
            <p:spPr>
              <a:xfrm>
                <a:off x="0" y="0"/>
                <a:ext cx="3996894" cy="161582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38100" tIns="38100" rIns="38100" bIns="38100" numCol="1" anchor="t">
                <a:spAutoFit/>
              </a:bodyPr>
              <a:lstStyle>
                <a:lvl1pPr algn="l">
                  <a:defRPr sz="5000" b="0">
                    <a:solidFill>
                      <a:srgbClr val="252D30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Calendrier</a:t>
                </a:r>
                <a:r>
                  <a:rPr dirty="0"/>
                  <a:t> 2020</a:t>
                </a:r>
              </a:p>
            </p:txBody>
          </p:sp>
          <p:sp>
            <p:nvSpPr>
              <p:cNvPr id="1161" name="Линия"/>
              <p:cNvSpPr/>
              <p:nvPr/>
            </p:nvSpPr>
            <p:spPr>
              <a:xfrm flipV="1">
                <a:off x="3950247" y="653710"/>
                <a:ext cx="17129780" cy="1"/>
              </a:xfrm>
              <a:prstGeom prst="line">
                <a:avLst/>
              </a:prstGeom>
              <a:noFill/>
              <a:ln w="12700" cap="flat">
                <a:solidFill>
                  <a:srgbClr val="A7A7A7"/>
                </a:solidFill>
                <a:prstDash val="solid"/>
                <a:miter lim="8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l">
                  <a:defRPr sz="2000" b="0">
                    <a:solidFill>
                      <a:srgbClr val="FEFC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1162" name="TextBox 1"/>
              <p:cNvSpPr txBox="1"/>
              <p:nvPr/>
            </p:nvSpPr>
            <p:spPr>
              <a:xfrm>
                <a:off x="15061348" y="147233"/>
                <a:ext cx="6060664" cy="43088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 algn="r">
                  <a:defRPr sz="220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lang="fr-FR" dirty="0"/>
                  <a:t>ThemePowerpoint.fr</a:t>
                </a:r>
                <a:endParaRPr dirty="0"/>
              </a:p>
            </p:txBody>
          </p:sp>
        </p:grpSp>
        <p:grpSp>
          <p:nvGrpSpPr>
            <p:cNvPr id="1169" name="Группа"/>
            <p:cNvGrpSpPr/>
            <p:nvPr/>
          </p:nvGrpSpPr>
          <p:grpSpPr>
            <a:xfrm>
              <a:off x="11201275" y="1786190"/>
              <a:ext cx="9867901" cy="8957674"/>
              <a:chOff x="0" y="-1"/>
              <a:chExt cx="9867900" cy="8957672"/>
            </a:xfrm>
          </p:grpSpPr>
          <p:sp>
            <p:nvSpPr>
              <p:cNvPr id="1164" name="Закругленный прямоугольник"/>
              <p:cNvSpPr/>
              <p:nvPr/>
            </p:nvSpPr>
            <p:spPr>
              <a:xfrm>
                <a:off x="1296" y="678861"/>
                <a:ext cx="9865309" cy="8278810"/>
              </a:xfrm>
              <a:prstGeom prst="roundRect">
                <a:avLst>
                  <a:gd name="adj" fmla="val 2301"/>
                </a:avLst>
              </a:prstGeom>
              <a:solidFill>
                <a:srgbClr val="F2F0F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165" name="Прямоугольник"/>
              <p:cNvSpPr/>
              <p:nvPr/>
            </p:nvSpPr>
            <p:spPr>
              <a:xfrm>
                <a:off x="0" y="1138455"/>
                <a:ext cx="9867900" cy="1022916"/>
              </a:xfrm>
              <a:prstGeom prst="rect">
                <a:avLst/>
              </a:prstGeom>
              <a:solidFill>
                <a:srgbClr val="DBD9D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graphicFrame>
            <p:nvGraphicFramePr>
              <p:cNvPr id="1166" name="Таблица"/>
              <p:cNvGraphicFramePr/>
              <p:nvPr>
                <p:extLst>
                  <p:ext uri="{D42A27DB-BD31-4B8C-83A1-F6EECF244321}">
                    <p14:modId xmlns:p14="http://schemas.microsoft.com/office/powerpoint/2010/main" val="3557565965"/>
                  </p:ext>
                </p:extLst>
              </p:nvPr>
            </p:nvGraphicFramePr>
            <p:xfrm>
              <a:off x="195195" y="1093543"/>
              <a:ext cx="9502414" cy="7717476"/>
            </p:xfrm>
            <a:graphic>
              <a:graphicData uri="http://schemas.openxmlformats.org/drawingml/2006/table">
                <a:tbl>
                  <a:tblPr>
                    <a:tableStyleId>{2708684C-4D16-4618-839F-0558EEFCDFE6}</a:tableStyleId>
                  </a:tblPr>
                  <a:tblGrid>
                    <a:gridCol w="13574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3574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5748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35748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357488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357488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1357488">
                      <a:extLst>
                        <a:ext uri="{9D8B030D-6E8A-4147-A177-3AD203B41FA5}">
                          <a16:colId xmlns:a16="http://schemas.microsoft.com/office/drawing/2014/main" val="1162256621"/>
                        </a:ext>
                      </a:extLst>
                    </a:gridCol>
                  </a:tblGrid>
                  <a:tr h="1102497"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LUN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noFill/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MAR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MER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JEU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VEN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SAM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noFill/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DIM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noFill/>
                          <a:miter lim="400000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endParaRPr sz="2100" dirty="0">
                            <a:solidFill>
                              <a:srgbClr val="A7A7A7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>
                          <a:miter lim="400000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  <p:sp>
            <p:nvSpPr>
              <p:cNvPr id="1167" name="Фигура"/>
              <p:cNvSpPr/>
              <p:nvPr/>
            </p:nvSpPr>
            <p:spPr>
              <a:xfrm>
                <a:off x="1389" y="-1"/>
                <a:ext cx="9865122" cy="11445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3" extrusionOk="0">
                    <a:moveTo>
                      <a:pt x="637" y="0"/>
                    </a:moveTo>
                    <a:cubicBezTo>
                      <a:pt x="454" y="0"/>
                      <a:pt x="361" y="-5"/>
                      <a:pt x="263" y="262"/>
                    </a:cubicBezTo>
                    <a:cubicBezTo>
                      <a:pt x="155" y="601"/>
                      <a:pt x="71" y="1339"/>
                      <a:pt x="31" y="2269"/>
                    </a:cubicBezTo>
                    <a:cubicBezTo>
                      <a:pt x="0" y="3118"/>
                      <a:pt x="0" y="3913"/>
                      <a:pt x="0" y="5488"/>
                    </a:cubicBezTo>
                    <a:lnTo>
                      <a:pt x="0" y="21593"/>
                    </a:lnTo>
                    <a:lnTo>
                      <a:pt x="21600" y="21593"/>
                    </a:lnTo>
                    <a:lnTo>
                      <a:pt x="21600" y="5518"/>
                    </a:lnTo>
                    <a:cubicBezTo>
                      <a:pt x="21600" y="3919"/>
                      <a:pt x="21600" y="3118"/>
                      <a:pt x="21569" y="2269"/>
                    </a:cubicBezTo>
                    <a:cubicBezTo>
                      <a:pt x="21529" y="1339"/>
                      <a:pt x="21445" y="601"/>
                      <a:pt x="21337" y="262"/>
                    </a:cubicBezTo>
                    <a:cubicBezTo>
                      <a:pt x="21238" y="-7"/>
                      <a:pt x="21145" y="0"/>
                      <a:pt x="20962" y="0"/>
                    </a:cubicBezTo>
                    <a:lnTo>
                      <a:pt x="640" y="0"/>
                    </a:lnTo>
                    <a:lnTo>
                      <a:pt x="637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168" name="Rectangle 111"/>
              <p:cNvSpPr txBox="1"/>
              <p:nvPr/>
            </p:nvSpPr>
            <p:spPr>
              <a:xfrm>
                <a:off x="2599435" y="190024"/>
                <a:ext cx="4669031" cy="7645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10000"/>
                  </a:lnSpc>
                  <a:defRPr sz="4400"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/>
                  <a:t>Août</a:t>
                </a:r>
                <a:r>
                  <a:t> </a:t>
                </a:r>
                <a:r>
                  <a:rPr dirty="0"/>
                  <a:t>2020</a:t>
                </a:r>
              </a:p>
            </p:txBody>
          </p:sp>
        </p:grpSp>
        <p:grpSp>
          <p:nvGrpSpPr>
            <p:cNvPr id="1175" name="Группа"/>
            <p:cNvGrpSpPr/>
            <p:nvPr/>
          </p:nvGrpSpPr>
          <p:grpSpPr>
            <a:xfrm>
              <a:off x="35544" y="1786190"/>
              <a:ext cx="9867901" cy="8957674"/>
              <a:chOff x="0" y="-1"/>
              <a:chExt cx="9867900" cy="8957672"/>
            </a:xfrm>
          </p:grpSpPr>
          <p:sp>
            <p:nvSpPr>
              <p:cNvPr id="1170" name="Закругленный прямоугольник"/>
              <p:cNvSpPr/>
              <p:nvPr/>
            </p:nvSpPr>
            <p:spPr>
              <a:xfrm>
                <a:off x="1296" y="678861"/>
                <a:ext cx="9865309" cy="8278810"/>
              </a:xfrm>
              <a:prstGeom prst="roundRect">
                <a:avLst>
                  <a:gd name="adj" fmla="val 2301"/>
                </a:avLst>
              </a:prstGeom>
              <a:solidFill>
                <a:srgbClr val="F2F0F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171" name="Прямоугольник"/>
              <p:cNvSpPr/>
              <p:nvPr/>
            </p:nvSpPr>
            <p:spPr>
              <a:xfrm>
                <a:off x="0" y="1138455"/>
                <a:ext cx="9867900" cy="1022916"/>
              </a:xfrm>
              <a:prstGeom prst="rect">
                <a:avLst/>
              </a:prstGeom>
              <a:solidFill>
                <a:srgbClr val="DBD9D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graphicFrame>
            <p:nvGraphicFramePr>
              <p:cNvPr id="1172" name="Таблица"/>
              <p:cNvGraphicFramePr/>
              <p:nvPr>
                <p:extLst>
                  <p:ext uri="{D42A27DB-BD31-4B8C-83A1-F6EECF244321}">
                    <p14:modId xmlns:p14="http://schemas.microsoft.com/office/powerpoint/2010/main" val="613815412"/>
                  </p:ext>
                </p:extLst>
              </p:nvPr>
            </p:nvGraphicFramePr>
            <p:xfrm>
              <a:off x="195195" y="1093543"/>
              <a:ext cx="9495869" cy="7717476"/>
            </p:xfrm>
            <a:graphic>
              <a:graphicData uri="http://schemas.openxmlformats.org/drawingml/2006/table">
                <a:tbl>
                  <a:tblPr>
                    <a:tableStyleId>{2708684C-4D16-4618-839F-0558EEFCDFE6}</a:tableStyleId>
                  </a:tblPr>
                  <a:tblGrid>
                    <a:gridCol w="135655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356553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56553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356553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356553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356553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1356553">
                      <a:extLst>
                        <a:ext uri="{9D8B030D-6E8A-4147-A177-3AD203B41FA5}">
                          <a16:colId xmlns:a16="http://schemas.microsoft.com/office/drawing/2014/main" val="1489893766"/>
                        </a:ext>
                      </a:extLst>
                    </a:gridCol>
                  </a:tblGrid>
                  <a:tr h="1102497"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LUN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noFill/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MAR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MER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JEU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VEN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SAM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noFill/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DIM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noFill/>
                          <a:miter lim="400000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endParaRPr sz="2100" dirty="0">
                            <a:solidFill>
                              <a:srgbClr val="A7A7A7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>
                          <a:miter lim="400000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  <p:sp>
            <p:nvSpPr>
              <p:cNvPr id="1173" name="Фигура"/>
              <p:cNvSpPr/>
              <p:nvPr/>
            </p:nvSpPr>
            <p:spPr>
              <a:xfrm>
                <a:off x="1389" y="-1"/>
                <a:ext cx="9865122" cy="11445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3" extrusionOk="0">
                    <a:moveTo>
                      <a:pt x="637" y="0"/>
                    </a:moveTo>
                    <a:cubicBezTo>
                      <a:pt x="454" y="0"/>
                      <a:pt x="361" y="-5"/>
                      <a:pt x="263" y="262"/>
                    </a:cubicBezTo>
                    <a:cubicBezTo>
                      <a:pt x="155" y="601"/>
                      <a:pt x="71" y="1339"/>
                      <a:pt x="31" y="2269"/>
                    </a:cubicBezTo>
                    <a:cubicBezTo>
                      <a:pt x="0" y="3118"/>
                      <a:pt x="0" y="3913"/>
                      <a:pt x="0" y="5488"/>
                    </a:cubicBezTo>
                    <a:lnTo>
                      <a:pt x="0" y="21593"/>
                    </a:lnTo>
                    <a:lnTo>
                      <a:pt x="21600" y="21593"/>
                    </a:lnTo>
                    <a:lnTo>
                      <a:pt x="21600" y="5518"/>
                    </a:lnTo>
                    <a:cubicBezTo>
                      <a:pt x="21600" y="3919"/>
                      <a:pt x="21600" y="3118"/>
                      <a:pt x="21569" y="2269"/>
                    </a:cubicBezTo>
                    <a:cubicBezTo>
                      <a:pt x="21529" y="1339"/>
                      <a:pt x="21445" y="601"/>
                      <a:pt x="21337" y="262"/>
                    </a:cubicBezTo>
                    <a:cubicBezTo>
                      <a:pt x="21238" y="-7"/>
                      <a:pt x="21145" y="0"/>
                      <a:pt x="20962" y="0"/>
                    </a:cubicBezTo>
                    <a:lnTo>
                      <a:pt x="640" y="0"/>
                    </a:lnTo>
                    <a:lnTo>
                      <a:pt x="637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174" name="Rectangle 111"/>
              <p:cNvSpPr txBox="1"/>
              <p:nvPr/>
            </p:nvSpPr>
            <p:spPr>
              <a:xfrm>
                <a:off x="2599435" y="190024"/>
                <a:ext cx="4669031" cy="7645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10000"/>
                  </a:lnSpc>
                  <a:defRPr sz="4400"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/>
                  <a:t>Juillet</a:t>
                </a:r>
                <a:r>
                  <a:t> </a:t>
                </a:r>
                <a:r>
                  <a:rPr dirty="0"/>
                  <a:t>2020</a:t>
                </a:r>
              </a:p>
            </p:txBody>
          </p:sp>
        </p:grpSp>
      </p:grp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4" name="Группа"/>
          <p:cNvGrpSpPr/>
          <p:nvPr/>
        </p:nvGrpSpPr>
        <p:grpSpPr>
          <a:xfrm>
            <a:off x="1627187" y="1280460"/>
            <a:ext cx="21122015" cy="10743865"/>
            <a:chOff x="0" y="0"/>
            <a:chExt cx="21122013" cy="10743864"/>
          </a:xfrm>
        </p:grpSpPr>
        <p:grpSp>
          <p:nvGrpSpPr>
            <p:cNvPr id="1181" name="Группа"/>
            <p:cNvGrpSpPr/>
            <p:nvPr/>
          </p:nvGrpSpPr>
          <p:grpSpPr>
            <a:xfrm>
              <a:off x="0" y="0"/>
              <a:ext cx="21122013" cy="1615827"/>
              <a:chOff x="0" y="0"/>
              <a:chExt cx="21122012" cy="1615827"/>
            </a:xfrm>
          </p:grpSpPr>
          <p:sp>
            <p:nvSpPr>
              <p:cNvPr id="1178" name="Text Box 3"/>
              <p:cNvSpPr txBox="1"/>
              <p:nvPr/>
            </p:nvSpPr>
            <p:spPr>
              <a:xfrm>
                <a:off x="0" y="0"/>
                <a:ext cx="3996894" cy="161582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38100" tIns="38100" rIns="38100" bIns="38100" numCol="1" anchor="t">
                <a:spAutoFit/>
              </a:bodyPr>
              <a:lstStyle>
                <a:lvl1pPr algn="l">
                  <a:defRPr sz="5000" b="0">
                    <a:solidFill>
                      <a:srgbClr val="252D30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Calendrier</a:t>
                </a:r>
                <a:r>
                  <a:rPr dirty="0"/>
                  <a:t> 2020</a:t>
                </a:r>
              </a:p>
            </p:txBody>
          </p:sp>
          <p:sp>
            <p:nvSpPr>
              <p:cNvPr id="1179" name="Линия"/>
              <p:cNvSpPr/>
              <p:nvPr/>
            </p:nvSpPr>
            <p:spPr>
              <a:xfrm flipV="1">
                <a:off x="3950247" y="653710"/>
                <a:ext cx="17129780" cy="1"/>
              </a:xfrm>
              <a:prstGeom prst="line">
                <a:avLst/>
              </a:prstGeom>
              <a:noFill/>
              <a:ln w="12700" cap="flat">
                <a:solidFill>
                  <a:srgbClr val="A7A7A7"/>
                </a:solidFill>
                <a:prstDash val="solid"/>
                <a:miter lim="8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l">
                  <a:defRPr sz="2000" b="0">
                    <a:solidFill>
                      <a:srgbClr val="FEFC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1180" name="TextBox 1"/>
              <p:cNvSpPr txBox="1"/>
              <p:nvPr/>
            </p:nvSpPr>
            <p:spPr>
              <a:xfrm>
                <a:off x="15061348" y="147233"/>
                <a:ext cx="6060664" cy="43088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 algn="r">
                  <a:defRPr sz="220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lang="fr-FR" dirty="0"/>
                  <a:t>ThemePowerpoint.fr</a:t>
                </a:r>
                <a:endParaRPr dirty="0"/>
              </a:p>
            </p:txBody>
          </p:sp>
        </p:grpSp>
        <p:grpSp>
          <p:nvGrpSpPr>
            <p:cNvPr id="1187" name="Группа"/>
            <p:cNvGrpSpPr/>
            <p:nvPr/>
          </p:nvGrpSpPr>
          <p:grpSpPr>
            <a:xfrm>
              <a:off x="11201275" y="1786190"/>
              <a:ext cx="9867901" cy="8957674"/>
              <a:chOff x="0" y="-1"/>
              <a:chExt cx="9867900" cy="8957672"/>
            </a:xfrm>
          </p:grpSpPr>
          <p:sp>
            <p:nvSpPr>
              <p:cNvPr id="1182" name="Закругленный прямоугольник"/>
              <p:cNvSpPr/>
              <p:nvPr/>
            </p:nvSpPr>
            <p:spPr>
              <a:xfrm>
                <a:off x="1296" y="678861"/>
                <a:ext cx="9865309" cy="8278810"/>
              </a:xfrm>
              <a:prstGeom prst="roundRect">
                <a:avLst>
                  <a:gd name="adj" fmla="val 2301"/>
                </a:avLst>
              </a:prstGeom>
              <a:solidFill>
                <a:srgbClr val="F2F0F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183" name="Прямоугольник"/>
              <p:cNvSpPr/>
              <p:nvPr/>
            </p:nvSpPr>
            <p:spPr>
              <a:xfrm>
                <a:off x="0" y="1138455"/>
                <a:ext cx="9867900" cy="1022916"/>
              </a:xfrm>
              <a:prstGeom prst="rect">
                <a:avLst/>
              </a:prstGeom>
              <a:solidFill>
                <a:srgbClr val="DBD9D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graphicFrame>
            <p:nvGraphicFramePr>
              <p:cNvPr id="1184" name="Таблица"/>
              <p:cNvGraphicFramePr/>
              <p:nvPr>
                <p:extLst>
                  <p:ext uri="{D42A27DB-BD31-4B8C-83A1-F6EECF244321}">
                    <p14:modId xmlns:p14="http://schemas.microsoft.com/office/powerpoint/2010/main" val="581239117"/>
                  </p:ext>
                </p:extLst>
              </p:nvPr>
            </p:nvGraphicFramePr>
            <p:xfrm>
              <a:off x="195195" y="1093543"/>
              <a:ext cx="9502414" cy="7717476"/>
            </p:xfrm>
            <a:graphic>
              <a:graphicData uri="http://schemas.openxmlformats.org/drawingml/2006/table">
                <a:tbl>
                  <a:tblPr>
                    <a:tableStyleId>{2708684C-4D16-4618-839F-0558EEFCDFE6}</a:tableStyleId>
                  </a:tblPr>
                  <a:tblGrid>
                    <a:gridCol w="13574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3574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5748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35748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357488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357488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1357488">
                      <a:extLst>
                        <a:ext uri="{9D8B030D-6E8A-4147-A177-3AD203B41FA5}">
                          <a16:colId xmlns:a16="http://schemas.microsoft.com/office/drawing/2014/main" val="4215075416"/>
                        </a:ext>
                      </a:extLst>
                    </a:gridCol>
                  </a:tblGrid>
                  <a:tr h="1102497"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LUN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noFill/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MAR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MER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JEU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VEN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SAM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noFill/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DIM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noFill/>
                          <a:miter lim="400000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endParaRPr sz="2100" dirty="0">
                            <a:solidFill>
                              <a:srgbClr val="A7A7A7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>
                          <a:miter lim="400000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  <p:sp>
            <p:nvSpPr>
              <p:cNvPr id="1185" name="Фигура"/>
              <p:cNvSpPr/>
              <p:nvPr/>
            </p:nvSpPr>
            <p:spPr>
              <a:xfrm>
                <a:off x="1389" y="-1"/>
                <a:ext cx="9865122" cy="11445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3" extrusionOk="0">
                    <a:moveTo>
                      <a:pt x="637" y="0"/>
                    </a:moveTo>
                    <a:cubicBezTo>
                      <a:pt x="454" y="0"/>
                      <a:pt x="361" y="-5"/>
                      <a:pt x="263" y="262"/>
                    </a:cubicBezTo>
                    <a:cubicBezTo>
                      <a:pt x="155" y="601"/>
                      <a:pt x="71" y="1339"/>
                      <a:pt x="31" y="2269"/>
                    </a:cubicBezTo>
                    <a:cubicBezTo>
                      <a:pt x="0" y="3118"/>
                      <a:pt x="0" y="3913"/>
                      <a:pt x="0" y="5488"/>
                    </a:cubicBezTo>
                    <a:lnTo>
                      <a:pt x="0" y="21593"/>
                    </a:lnTo>
                    <a:lnTo>
                      <a:pt x="21600" y="21593"/>
                    </a:lnTo>
                    <a:lnTo>
                      <a:pt x="21600" y="5518"/>
                    </a:lnTo>
                    <a:cubicBezTo>
                      <a:pt x="21600" y="3919"/>
                      <a:pt x="21600" y="3118"/>
                      <a:pt x="21569" y="2269"/>
                    </a:cubicBezTo>
                    <a:cubicBezTo>
                      <a:pt x="21529" y="1339"/>
                      <a:pt x="21445" y="601"/>
                      <a:pt x="21337" y="262"/>
                    </a:cubicBezTo>
                    <a:cubicBezTo>
                      <a:pt x="21238" y="-7"/>
                      <a:pt x="21145" y="0"/>
                      <a:pt x="20962" y="0"/>
                    </a:cubicBezTo>
                    <a:lnTo>
                      <a:pt x="640" y="0"/>
                    </a:lnTo>
                    <a:lnTo>
                      <a:pt x="637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186" name="Rectangle 111"/>
              <p:cNvSpPr txBox="1"/>
              <p:nvPr/>
            </p:nvSpPr>
            <p:spPr>
              <a:xfrm>
                <a:off x="2599435" y="190024"/>
                <a:ext cx="4669031" cy="7645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10000"/>
                  </a:lnSpc>
                  <a:defRPr sz="4400"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/>
                  <a:t>Octobre</a:t>
                </a:r>
                <a:r>
                  <a:t> </a:t>
                </a:r>
                <a:r>
                  <a:rPr dirty="0"/>
                  <a:t>2020</a:t>
                </a:r>
              </a:p>
            </p:txBody>
          </p:sp>
        </p:grpSp>
        <p:grpSp>
          <p:nvGrpSpPr>
            <p:cNvPr id="1193" name="Группа"/>
            <p:cNvGrpSpPr/>
            <p:nvPr/>
          </p:nvGrpSpPr>
          <p:grpSpPr>
            <a:xfrm>
              <a:off x="35544" y="1786190"/>
              <a:ext cx="9867901" cy="8957674"/>
              <a:chOff x="0" y="-1"/>
              <a:chExt cx="9867900" cy="8957672"/>
            </a:xfrm>
          </p:grpSpPr>
          <p:sp>
            <p:nvSpPr>
              <p:cNvPr id="1188" name="Закругленный прямоугольник"/>
              <p:cNvSpPr/>
              <p:nvPr/>
            </p:nvSpPr>
            <p:spPr>
              <a:xfrm>
                <a:off x="1296" y="678861"/>
                <a:ext cx="9865309" cy="8278810"/>
              </a:xfrm>
              <a:prstGeom prst="roundRect">
                <a:avLst>
                  <a:gd name="adj" fmla="val 2301"/>
                </a:avLst>
              </a:prstGeom>
              <a:solidFill>
                <a:srgbClr val="F2F0F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189" name="Прямоугольник"/>
              <p:cNvSpPr/>
              <p:nvPr/>
            </p:nvSpPr>
            <p:spPr>
              <a:xfrm>
                <a:off x="0" y="1138455"/>
                <a:ext cx="9867900" cy="1022916"/>
              </a:xfrm>
              <a:prstGeom prst="rect">
                <a:avLst/>
              </a:prstGeom>
              <a:solidFill>
                <a:srgbClr val="DBD9D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graphicFrame>
            <p:nvGraphicFramePr>
              <p:cNvPr id="1190" name="Таблица"/>
              <p:cNvGraphicFramePr/>
              <p:nvPr>
                <p:extLst>
                  <p:ext uri="{D42A27DB-BD31-4B8C-83A1-F6EECF244321}">
                    <p14:modId xmlns:p14="http://schemas.microsoft.com/office/powerpoint/2010/main" val="1686894650"/>
                  </p:ext>
                </p:extLst>
              </p:nvPr>
            </p:nvGraphicFramePr>
            <p:xfrm>
              <a:off x="195195" y="1093543"/>
              <a:ext cx="9457775" cy="7717476"/>
            </p:xfrm>
            <a:graphic>
              <a:graphicData uri="http://schemas.openxmlformats.org/drawingml/2006/table">
                <a:tbl>
                  <a:tblPr>
                    <a:tableStyleId>{2708684C-4D16-4618-839F-0558EEFCDFE6}</a:tableStyleId>
                  </a:tblPr>
                  <a:tblGrid>
                    <a:gridCol w="1351111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351111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51111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351111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351111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351111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1351111">
                      <a:extLst>
                        <a:ext uri="{9D8B030D-6E8A-4147-A177-3AD203B41FA5}">
                          <a16:colId xmlns:a16="http://schemas.microsoft.com/office/drawing/2014/main" val="2218823001"/>
                        </a:ext>
                      </a:extLst>
                    </a:gridCol>
                  </a:tblGrid>
                  <a:tr h="1102497"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LUN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noFill/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MAR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MER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JEU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VEN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SAM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noFill/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DIM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noFill/>
                          <a:miter lim="400000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endParaRPr sz="2100" dirty="0">
                            <a:solidFill>
                              <a:srgbClr val="A7A7A7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>
                          <a:miter lim="400000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  <p:sp>
            <p:nvSpPr>
              <p:cNvPr id="1191" name="Фигура"/>
              <p:cNvSpPr/>
              <p:nvPr/>
            </p:nvSpPr>
            <p:spPr>
              <a:xfrm>
                <a:off x="1389" y="-1"/>
                <a:ext cx="9865122" cy="11445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3" extrusionOk="0">
                    <a:moveTo>
                      <a:pt x="637" y="0"/>
                    </a:moveTo>
                    <a:cubicBezTo>
                      <a:pt x="454" y="0"/>
                      <a:pt x="361" y="-5"/>
                      <a:pt x="263" y="262"/>
                    </a:cubicBezTo>
                    <a:cubicBezTo>
                      <a:pt x="155" y="601"/>
                      <a:pt x="71" y="1339"/>
                      <a:pt x="31" y="2269"/>
                    </a:cubicBezTo>
                    <a:cubicBezTo>
                      <a:pt x="0" y="3118"/>
                      <a:pt x="0" y="3913"/>
                      <a:pt x="0" y="5488"/>
                    </a:cubicBezTo>
                    <a:lnTo>
                      <a:pt x="0" y="21593"/>
                    </a:lnTo>
                    <a:lnTo>
                      <a:pt x="21600" y="21593"/>
                    </a:lnTo>
                    <a:lnTo>
                      <a:pt x="21600" y="5518"/>
                    </a:lnTo>
                    <a:cubicBezTo>
                      <a:pt x="21600" y="3919"/>
                      <a:pt x="21600" y="3118"/>
                      <a:pt x="21569" y="2269"/>
                    </a:cubicBezTo>
                    <a:cubicBezTo>
                      <a:pt x="21529" y="1339"/>
                      <a:pt x="21445" y="601"/>
                      <a:pt x="21337" y="262"/>
                    </a:cubicBezTo>
                    <a:cubicBezTo>
                      <a:pt x="21238" y="-7"/>
                      <a:pt x="21145" y="0"/>
                      <a:pt x="20962" y="0"/>
                    </a:cubicBezTo>
                    <a:lnTo>
                      <a:pt x="640" y="0"/>
                    </a:lnTo>
                    <a:lnTo>
                      <a:pt x="637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192" name="Rectangle 111"/>
              <p:cNvSpPr txBox="1"/>
              <p:nvPr/>
            </p:nvSpPr>
            <p:spPr>
              <a:xfrm>
                <a:off x="2599435" y="190024"/>
                <a:ext cx="4669031" cy="7645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10000"/>
                  </a:lnSpc>
                  <a:defRPr sz="4400"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/>
                  <a:t>Septembre</a:t>
                </a:r>
                <a:r>
                  <a:t> </a:t>
                </a:r>
                <a:r>
                  <a:rPr dirty="0"/>
                  <a:t>2020</a:t>
                </a:r>
              </a:p>
            </p:txBody>
          </p:sp>
        </p:grpSp>
      </p:grp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2" name="Группа"/>
          <p:cNvGrpSpPr/>
          <p:nvPr/>
        </p:nvGrpSpPr>
        <p:grpSpPr>
          <a:xfrm>
            <a:off x="1627187" y="1280460"/>
            <a:ext cx="21122015" cy="10743865"/>
            <a:chOff x="0" y="0"/>
            <a:chExt cx="21122013" cy="10743864"/>
          </a:xfrm>
        </p:grpSpPr>
        <p:grpSp>
          <p:nvGrpSpPr>
            <p:cNvPr id="1199" name="Группа"/>
            <p:cNvGrpSpPr/>
            <p:nvPr/>
          </p:nvGrpSpPr>
          <p:grpSpPr>
            <a:xfrm>
              <a:off x="0" y="0"/>
              <a:ext cx="21122013" cy="1615827"/>
              <a:chOff x="0" y="0"/>
              <a:chExt cx="21122012" cy="1615827"/>
            </a:xfrm>
          </p:grpSpPr>
          <p:sp>
            <p:nvSpPr>
              <p:cNvPr id="1196" name="Text Box 3"/>
              <p:cNvSpPr txBox="1"/>
              <p:nvPr/>
            </p:nvSpPr>
            <p:spPr>
              <a:xfrm>
                <a:off x="0" y="0"/>
                <a:ext cx="3996894" cy="161582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38100" tIns="38100" rIns="38100" bIns="38100" numCol="1" anchor="t">
                <a:spAutoFit/>
              </a:bodyPr>
              <a:lstStyle>
                <a:lvl1pPr algn="l">
                  <a:defRPr sz="5000" b="0">
                    <a:solidFill>
                      <a:srgbClr val="252D30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Calendrier</a:t>
                </a:r>
                <a:r>
                  <a:rPr dirty="0"/>
                  <a:t> 2020</a:t>
                </a:r>
              </a:p>
            </p:txBody>
          </p:sp>
          <p:sp>
            <p:nvSpPr>
              <p:cNvPr id="1197" name="Линия"/>
              <p:cNvSpPr/>
              <p:nvPr/>
            </p:nvSpPr>
            <p:spPr>
              <a:xfrm flipV="1">
                <a:off x="3950247" y="653710"/>
                <a:ext cx="17129780" cy="1"/>
              </a:xfrm>
              <a:prstGeom prst="line">
                <a:avLst/>
              </a:prstGeom>
              <a:noFill/>
              <a:ln w="12700" cap="flat">
                <a:solidFill>
                  <a:srgbClr val="A7A7A7"/>
                </a:solidFill>
                <a:prstDash val="solid"/>
                <a:miter lim="8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l">
                  <a:defRPr sz="2000" b="0">
                    <a:solidFill>
                      <a:srgbClr val="FEFC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1198" name="TextBox 1"/>
              <p:cNvSpPr txBox="1"/>
              <p:nvPr/>
            </p:nvSpPr>
            <p:spPr>
              <a:xfrm>
                <a:off x="15061348" y="147233"/>
                <a:ext cx="6060664" cy="43088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 algn="r">
                  <a:defRPr sz="220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lang="fr-FR" dirty="0"/>
                  <a:t>ThemePowerpoint.fr</a:t>
                </a:r>
                <a:endParaRPr dirty="0"/>
              </a:p>
            </p:txBody>
          </p:sp>
        </p:grpSp>
        <p:grpSp>
          <p:nvGrpSpPr>
            <p:cNvPr id="1205" name="Группа"/>
            <p:cNvGrpSpPr/>
            <p:nvPr/>
          </p:nvGrpSpPr>
          <p:grpSpPr>
            <a:xfrm>
              <a:off x="11201275" y="1786190"/>
              <a:ext cx="9867901" cy="8957674"/>
              <a:chOff x="0" y="-1"/>
              <a:chExt cx="9867900" cy="8957672"/>
            </a:xfrm>
          </p:grpSpPr>
          <p:sp>
            <p:nvSpPr>
              <p:cNvPr id="1200" name="Закругленный прямоугольник"/>
              <p:cNvSpPr/>
              <p:nvPr/>
            </p:nvSpPr>
            <p:spPr>
              <a:xfrm>
                <a:off x="1296" y="678861"/>
                <a:ext cx="9865309" cy="8278810"/>
              </a:xfrm>
              <a:prstGeom prst="roundRect">
                <a:avLst>
                  <a:gd name="adj" fmla="val 2301"/>
                </a:avLst>
              </a:prstGeom>
              <a:solidFill>
                <a:srgbClr val="F2F0F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201" name="Прямоугольник"/>
              <p:cNvSpPr/>
              <p:nvPr/>
            </p:nvSpPr>
            <p:spPr>
              <a:xfrm>
                <a:off x="0" y="1138455"/>
                <a:ext cx="9867900" cy="1022916"/>
              </a:xfrm>
              <a:prstGeom prst="rect">
                <a:avLst/>
              </a:prstGeom>
              <a:solidFill>
                <a:srgbClr val="DBD9D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graphicFrame>
            <p:nvGraphicFramePr>
              <p:cNvPr id="1202" name="Таблица"/>
              <p:cNvGraphicFramePr/>
              <p:nvPr>
                <p:extLst>
                  <p:ext uri="{D42A27DB-BD31-4B8C-83A1-F6EECF244321}">
                    <p14:modId xmlns:p14="http://schemas.microsoft.com/office/powerpoint/2010/main" val="2114399583"/>
                  </p:ext>
                </p:extLst>
              </p:nvPr>
            </p:nvGraphicFramePr>
            <p:xfrm>
              <a:off x="195195" y="1093543"/>
              <a:ext cx="9502414" cy="7717476"/>
            </p:xfrm>
            <a:graphic>
              <a:graphicData uri="http://schemas.openxmlformats.org/drawingml/2006/table">
                <a:tbl>
                  <a:tblPr>
                    <a:tableStyleId>{2708684C-4D16-4618-839F-0558EEFCDFE6}</a:tableStyleId>
                  </a:tblPr>
                  <a:tblGrid>
                    <a:gridCol w="13574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3574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5748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35748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357488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357488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1357488">
                      <a:extLst>
                        <a:ext uri="{9D8B030D-6E8A-4147-A177-3AD203B41FA5}">
                          <a16:colId xmlns:a16="http://schemas.microsoft.com/office/drawing/2014/main" val="3183027037"/>
                        </a:ext>
                      </a:extLst>
                    </a:gridCol>
                  </a:tblGrid>
                  <a:tr h="1102497"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LUN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noFill/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MAR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MER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JEU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VEN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SAM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noFill/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DIM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noFill/>
                          <a:miter lim="400000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endParaRPr sz="2100" dirty="0">
                            <a:solidFill>
                              <a:srgbClr val="A7A7A7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>
                          <a:miter lim="400000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  <p:sp>
            <p:nvSpPr>
              <p:cNvPr id="1203" name="Фигура"/>
              <p:cNvSpPr/>
              <p:nvPr/>
            </p:nvSpPr>
            <p:spPr>
              <a:xfrm>
                <a:off x="1389" y="-1"/>
                <a:ext cx="9865122" cy="11445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3" extrusionOk="0">
                    <a:moveTo>
                      <a:pt x="637" y="0"/>
                    </a:moveTo>
                    <a:cubicBezTo>
                      <a:pt x="454" y="0"/>
                      <a:pt x="361" y="-5"/>
                      <a:pt x="263" y="262"/>
                    </a:cubicBezTo>
                    <a:cubicBezTo>
                      <a:pt x="155" y="601"/>
                      <a:pt x="71" y="1339"/>
                      <a:pt x="31" y="2269"/>
                    </a:cubicBezTo>
                    <a:cubicBezTo>
                      <a:pt x="0" y="3118"/>
                      <a:pt x="0" y="3913"/>
                      <a:pt x="0" y="5488"/>
                    </a:cubicBezTo>
                    <a:lnTo>
                      <a:pt x="0" y="21593"/>
                    </a:lnTo>
                    <a:lnTo>
                      <a:pt x="21600" y="21593"/>
                    </a:lnTo>
                    <a:lnTo>
                      <a:pt x="21600" y="5518"/>
                    </a:lnTo>
                    <a:cubicBezTo>
                      <a:pt x="21600" y="3919"/>
                      <a:pt x="21600" y="3118"/>
                      <a:pt x="21569" y="2269"/>
                    </a:cubicBezTo>
                    <a:cubicBezTo>
                      <a:pt x="21529" y="1339"/>
                      <a:pt x="21445" y="601"/>
                      <a:pt x="21337" y="262"/>
                    </a:cubicBezTo>
                    <a:cubicBezTo>
                      <a:pt x="21238" y="-7"/>
                      <a:pt x="21145" y="0"/>
                      <a:pt x="20962" y="0"/>
                    </a:cubicBezTo>
                    <a:lnTo>
                      <a:pt x="640" y="0"/>
                    </a:lnTo>
                    <a:lnTo>
                      <a:pt x="637" y="0"/>
                    </a:lnTo>
                    <a:close/>
                  </a:path>
                </a:pathLst>
              </a:custGeom>
              <a:solidFill>
                <a:schemeClr val="tx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204" name="Rectangle 111"/>
              <p:cNvSpPr txBox="1"/>
              <p:nvPr/>
            </p:nvSpPr>
            <p:spPr>
              <a:xfrm>
                <a:off x="2599435" y="190024"/>
                <a:ext cx="4669031" cy="7645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10000"/>
                  </a:lnSpc>
                  <a:defRPr sz="4400"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Décembre</a:t>
                </a:r>
                <a:r>
                  <a:rPr dirty="0"/>
                  <a:t> 2020</a:t>
                </a:r>
              </a:p>
            </p:txBody>
          </p:sp>
        </p:grpSp>
        <p:grpSp>
          <p:nvGrpSpPr>
            <p:cNvPr id="1211" name="Группа"/>
            <p:cNvGrpSpPr/>
            <p:nvPr/>
          </p:nvGrpSpPr>
          <p:grpSpPr>
            <a:xfrm>
              <a:off x="35544" y="1786190"/>
              <a:ext cx="9867901" cy="8957674"/>
              <a:chOff x="0" y="-1"/>
              <a:chExt cx="9867900" cy="8957672"/>
            </a:xfrm>
          </p:grpSpPr>
          <p:sp>
            <p:nvSpPr>
              <p:cNvPr id="1206" name="Закругленный прямоугольник"/>
              <p:cNvSpPr/>
              <p:nvPr/>
            </p:nvSpPr>
            <p:spPr>
              <a:xfrm>
                <a:off x="1296" y="678861"/>
                <a:ext cx="9865309" cy="8278810"/>
              </a:xfrm>
              <a:prstGeom prst="roundRect">
                <a:avLst>
                  <a:gd name="adj" fmla="val 2301"/>
                </a:avLst>
              </a:prstGeom>
              <a:solidFill>
                <a:srgbClr val="F2F0F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207" name="Прямоугольник"/>
              <p:cNvSpPr/>
              <p:nvPr/>
            </p:nvSpPr>
            <p:spPr>
              <a:xfrm>
                <a:off x="0" y="1138455"/>
                <a:ext cx="9867900" cy="1022916"/>
              </a:xfrm>
              <a:prstGeom prst="rect">
                <a:avLst/>
              </a:prstGeom>
              <a:solidFill>
                <a:srgbClr val="DBD9D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graphicFrame>
            <p:nvGraphicFramePr>
              <p:cNvPr id="1208" name="Таблица"/>
              <p:cNvGraphicFramePr/>
              <p:nvPr>
                <p:extLst>
                  <p:ext uri="{D42A27DB-BD31-4B8C-83A1-F6EECF244321}">
                    <p14:modId xmlns:p14="http://schemas.microsoft.com/office/powerpoint/2010/main" val="3866305143"/>
                  </p:ext>
                </p:extLst>
              </p:nvPr>
            </p:nvGraphicFramePr>
            <p:xfrm>
              <a:off x="195195" y="1093543"/>
              <a:ext cx="9476822" cy="7717476"/>
            </p:xfrm>
            <a:graphic>
              <a:graphicData uri="http://schemas.openxmlformats.org/drawingml/2006/table">
                <a:tbl>
                  <a:tblPr>
                    <a:tableStyleId>{2708684C-4D16-4618-839F-0558EEFCDFE6}</a:tableStyleId>
                  </a:tblPr>
                  <a:tblGrid>
                    <a:gridCol w="13538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35383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5383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35383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353832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353832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1353832">
                      <a:extLst>
                        <a:ext uri="{9D8B030D-6E8A-4147-A177-3AD203B41FA5}">
                          <a16:colId xmlns:a16="http://schemas.microsoft.com/office/drawing/2014/main" val="2535982805"/>
                        </a:ext>
                      </a:extLst>
                    </a:gridCol>
                  </a:tblGrid>
                  <a:tr h="1102497"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LUN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noFill/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MAR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MER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JEU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VEN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SAM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noFill/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DIM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noFill/>
                          <a:miter lim="400000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endParaRPr sz="2100" dirty="0">
                            <a:solidFill>
                              <a:srgbClr val="252D3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endParaRPr sz="2100" dirty="0">
                            <a:solidFill>
                              <a:srgbClr val="252D3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endParaRPr sz="2100" dirty="0">
                            <a:solidFill>
                              <a:srgbClr val="252D3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endParaRPr sz="2100">
                            <a:solidFill>
                              <a:srgbClr val="252D3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endParaRPr sz="2100">
                            <a:solidFill>
                              <a:srgbClr val="252D3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endParaRPr sz="2100">
                            <a:solidFill>
                              <a:srgbClr val="252D3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8</a:t>
                          </a:r>
                        </a:p>
                      </a:txBody>
                      <a:tcPr marL="50800" marR="50800" marT="50800" marB="50800" anchor="b" horzOverflow="overflow">
                        <a:lnL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15</a:t>
                          </a:r>
                        </a:p>
                      </a:txBody>
                      <a:tcPr marL="50800" marR="50800" marT="50800" marB="50800" anchor="b" horzOverflow="overflow">
                        <a:lnL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22</a:t>
                          </a:r>
                        </a:p>
                      </a:txBody>
                      <a:tcPr marL="50800" marR="50800" marT="50800" marB="50800" anchor="b" horzOverflow="overflow">
                        <a:lnL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29</a:t>
                          </a:r>
                        </a:p>
                      </a:txBody>
                      <a:tcPr marL="50800" marR="50800" marT="50800" marB="50800" anchor="b" horzOverflow="overflow">
                        <a:lnL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>
                          <a:miter lim="400000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  <p:sp>
            <p:nvSpPr>
              <p:cNvPr id="1209" name="Фигура"/>
              <p:cNvSpPr/>
              <p:nvPr/>
            </p:nvSpPr>
            <p:spPr>
              <a:xfrm>
                <a:off x="1389" y="-1"/>
                <a:ext cx="9865122" cy="11445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3" extrusionOk="0">
                    <a:moveTo>
                      <a:pt x="637" y="0"/>
                    </a:moveTo>
                    <a:cubicBezTo>
                      <a:pt x="454" y="0"/>
                      <a:pt x="361" y="-5"/>
                      <a:pt x="263" y="262"/>
                    </a:cubicBezTo>
                    <a:cubicBezTo>
                      <a:pt x="155" y="601"/>
                      <a:pt x="71" y="1339"/>
                      <a:pt x="31" y="2269"/>
                    </a:cubicBezTo>
                    <a:cubicBezTo>
                      <a:pt x="0" y="3118"/>
                      <a:pt x="0" y="3913"/>
                      <a:pt x="0" y="5488"/>
                    </a:cubicBezTo>
                    <a:lnTo>
                      <a:pt x="0" y="21593"/>
                    </a:lnTo>
                    <a:lnTo>
                      <a:pt x="21600" y="21593"/>
                    </a:lnTo>
                    <a:lnTo>
                      <a:pt x="21600" y="5518"/>
                    </a:lnTo>
                    <a:cubicBezTo>
                      <a:pt x="21600" y="3919"/>
                      <a:pt x="21600" y="3118"/>
                      <a:pt x="21569" y="2269"/>
                    </a:cubicBezTo>
                    <a:cubicBezTo>
                      <a:pt x="21529" y="1339"/>
                      <a:pt x="21445" y="601"/>
                      <a:pt x="21337" y="262"/>
                    </a:cubicBezTo>
                    <a:cubicBezTo>
                      <a:pt x="21238" y="-7"/>
                      <a:pt x="21145" y="0"/>
                      <a:pt x="20962" y="0"/>
                    </a:cubicBezTo>
                    <a:lnTo>
                      <a:pt x="640" y="0"/>
                    </a:lnTo>
                    <a:lnTo>
                      <a:pt x="637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210" name="Rectangle 111"/>
              <p:cNvSpPr txBox="1"/>
              <p:nvPr/>
            </p:nvSpPr>
            <p:spPr>
              <a:xfrm>
                <a:off x="2599435" y="190024"/>
                <a:ext cx="4669031" cy="7645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10000"/>
                  </a:lnSpc>
                  <a:defRPr sz="4400"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Novembre</a:t>
                </a:r>
                <a:r>
                  <a:rPr dirty="0"/>
                  <a:t> 2020</a:t>
                </a:r>
              </a:p>
            </p:txBody>
          </p:sp>
        </p:grpSp>
      </p:grp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4" name="Группа"/>
          <p:cNvGrpSpPr/>
          <p:nvPr/>
        </p:nvGrpSpPr>
        <p:grpSpPr>
          <a:xfrm>
            <a:off x="1627187" y="1280460"/>
            <a:ext cx="21122015" cy="10743865"/>
            <a:chOff x="0" y="0"/>
            <a:chExt cx="21122013" cy="10743864"/>
          </a:xfrm>
        </p:grpSpPr>
        <p:grpSp>
          <p:nvGrpSpPr>
            <p:cNvPr id="1217" name="Группа"/>
            <p:cNvGrpSpPr/>
            <p:nvPr/>
          </p:nvGrpSpPr>
          <p:grpSpPr>
            <a:xfrm>
              <a:off x="0" y="0"/>
              <a:ext cx="21122013" cy="1615827"/>
              <a:chOff x="0" y="0"/>
              <a:chExt cx="21122012" cy="1615827"/>
            </a:xfrm>
          </p:grpSpPr>
          <p:sp>
            <p:nvSpPr>
              <p:cNvPr id="1214" name="Text Box 3"/>
              <p:cNvSpPr txBox="1"/>
              <p:nvPr/>
            </p:nvSpPr>
            <p:spPr>
              <a:xfrm>
                <a:off x="0" y="0"/>
                <a:ext cx="3996894" cy="161582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38100" tIns="38100" rIns="38100" bIns="38100" numCol="1" anchor="t">
                <a:spAutoFit/>
              </a:bodyPr>
              <a:lstStyle>
                <a:lvl1pPr algn="l">
                  <a:defRPr sz="5000" b="0">
                    <a:solidFill>
                      <a:srgbClr val="252D30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Calendrier</a:t>
                </a:r>
                <a:r>
                  <a:rPr dirty="0"/>
                  <a:t> 2020</a:t>
                </a:r>
              </a:p>
            </p:txBody>
          </p:sp>
          <p:sp>
            <p:nvSpPr>
              <p:cNvPr id="1215" name="Линия"/>
              <p:cNvSpPr/>
              <p:nvPr/>
            </p:nvSpPr>
            <p:spPr>
              <a:xfrm flipV="1">
                <a:off x="3950247" y="653710"/>
                <a:ext cx="17129780" cy="1"/>
              </a:xfrm>
              <a:prstGeom prst="line">
                <a:avLst/>
              </a:prstGeom>
              <a:noFill/>
              <a:ln w="12700" cap="flat">
                <a:solidFill>
                  <a:srgbClr val="A7A7A7"/>
                </a:solidFill>
                <a:prstDash val="solid"/>
                <a:miter lim="8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l">
                  <a:defRPr sz="2000" b="0">
                    <a:solidFill>
                      <a:srgbClr val="FEFC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1216" name="TextBox 1"/>
              <p:cNvSpPr txBox="1"/>
              <p:nvPr/>
            </p:nvSpPr>
            <p:spPr>
              <a:xfrm>
                <a:off x="15061348" y="147233"/>
                <a:ext cx="6060664" cy="43088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 algn="r">
                  <a:defRPr sz="220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lang="fr-FR" dirty="0"/>
                  <a:t>ThemePowerpoint.fr</a:t>
                </a:r>
                <a:endParaRPr dirty="0"/>
              </a:p>
            </p:txBody>
          </p:sp>
        </p:grpSp>
        <p:grpSp>
          <p:nvGrpSpPr>
            <p:cNvPr id="1223" name="Группа"/>
            <p:cNvGrpSpPr/>
            <p:nvPr/>
          </p:nvGrpSpPr>
          <p:grpSpPr>
            <a:xfrm>
              <a:off x="36238" y="1786190"/>
              <a:ext cx="21003025" cy="8957674"/>
              <a:chOff x="694" y="-1"/>
              <a:chExt cx="21003023" cy="8957672"/>
            </a:xfrm>
          </p:grpSpPr>
          <p:sp>
            <p:nvSpPr>
              <p:cNvPr id="1218" name="Закругленный прямоугольник"/>
              <p:cNvSpPr/>
              <p:nvPr/>
            </p:nvSpPr>
            <p:spPr>
              <a:xfrm>
                <a:off x="3573" y="678861"/>
                <a:ext cx="20997265" cy="8278810"/>
              </a:xfrm>
              <a:prstGeom prst="roundRect">
                <a:avLst>
                  <a:gd name="adj" fmla="val 2301"/>
                </a:avLst>
              </a:prstGeom>
              <a:solidFill>
                <a:srgbClr val="F2F0F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219" name="Прямоугольник"/>
              <p:cNvSpPr/>
              <p:nvPr/>
            </p:nvSpPr>
            <p:spPr>
              <a:xfrm>
                <a:off x="5655" y="1138455"/>
                <a:ext cx="20993101" cy="1022916"/>
              </a:xfrm>
              <a:prstGeom prst="rect">
                <a:avLst/>
              </a:prstGeom>
              <a:solidFill>
                <a:srgbClr val="DBD9D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graphicFrame>
            <p:nvGraphicFramePr>
              <p:cNvPr id="1220" name="Таблица"/>
              <p:cNvGraphicFramePr/>
              <p:nvPr>
                <p:extLst>
                  <p:ext uri="{D42A27DB-BD31-4B8C-83A1-F6EECF244321}">
                    <p14:modId xmlns:p14="http://schemas.microsoft.com/office/powerpoint/2010/main" val="3456742521"/>
                  </p:ext>
                </p:extLst>
              </p:nvPr>
            </p:nvGraphicFramePr>
            <p:xfrm>
              <a:off x="195195" y="1093543"/>
              <a:ext cx="20582971" cy="7717476"/>
            </p:xfrm>
            <a:graphic>
              <a:graphicData uri="http://schemas.openxmlformats.org/drawingml/2006/table">
                <a:tbl>
                  <a:tblPr>
                    <a:tableStyleId>{2708684C-4D16-4618-839F-0558EEFCDFE6}</a:tableStyleId>
                  </a:tblPr>
                  <a:tblGrid>
                    <a:gridCol w="294042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940425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940425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940425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2940425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2940425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2940425">
                      <a:extLst>
                        <a:ext uri="{9D8B030D-6E8A-4147-A177-3AD203B41FA5}">
                          <a16:colId xmlns:a16="http://schemas.microsoft.com/office/drawing/2014/main" val="141363536"/>
                        </a:ext>
                      </a:extLst>
                    </a:gridCol>
                  </a:tblGrid>
                  <a:tr h="1102497"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LUN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noFill/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MAR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MER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JEU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VEN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SAM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noFill/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DIM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noFill/>
                          <a:miter lim="400000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endParaRPr sz="2100" dirty="0">
                            <a:solidFill>
                              <a:srgbClr val="A7A7A7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>
                          <a:miter lim="400000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  <p:sp>
            <p:nvSpPr>
              <p:cNvPr id="1221" name="Фигура"/>
              <p:cNvSpPr/>
              <p:nvPr/>
            </p:nvSpPr>
            <p:spPr>
              <a:xfrm>
                <a:off x="694" y="-1"/>
                <a:ext cx="21003023" cy="11445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8" extrusionOk="0">
                    <a:moveTo>
                      <a:pt x="299" y="0"/>
                    </a:moveTo>
                    <a:cubicBezTo>
                      <a:pt x="256" y="0"/>
                      <a:pt x="224" y="-1"/>
                      <a:pt x="196" y="31"/>
                    </a:cubicBezTo>
                    <a:cubicBezTo>
                      <a:pt x="169" y="63"/>
                      <a:pt x="147" y="128"/>
                      <a:pt x="124" y="262"/>
                    </a:cubicBezTo>
                    <a:cubicBezTo>
                      <a:pt x="98" y="431"/>
                      <a:pt x="76" y="700"/>
                      <a:pt x="57" y="1044"/>
                    </a:cubicBezTo>
                    <a:cubicBezTo>
                      <a:pt x="38" y="1387"/>
                      <a:pt x="24" y="1804"/>
                      <a:pt x="15" y="2269"/>
                    </a:cubicBezTo>
                    <a:cubicBezTo>
                      <a:pt x="7" y="2694"/>
                      <a:pt x="4" y="3105"/>
                      <a:pt x="2" y="3607"/>
                    </a:cubicBezTo>
                    <a:cubicBezTo>
                      <a:pt x="0" y="4109"/>
                      <a:pt x="0" y="4701"/>
                      <a:pt x="0" y="5489"/>
                    </a:cubicBezTo>
                    <a:lnTo>
                      <a:pt x="0" y="21598"/>
                    </a:lnTo>
                    <a:lnTo>
                      <a:pt x="21600" y="21598"/>
                    </a:lnTo>
                    <a:lnTo>
                      <a:pt x="21600" y="5519"/>
                    </a:lnTo>
                    <a:cubicBezTo>
                      <a:pt x="21600" y="4719"/>
                      <a:pt x="21600" y="4119"/>
                      <a:pt x="21598" y="3613"/>
                    </a:cubicBezTo>
                    <a:cubicBezTo>
                      <a:pt x="21596" y="3106"/>
                      <a:pt x="21593" y="2694"/>
                      <a:pt x="21585" y="2269"/>
                    </a:cubicBezTo>
                    <a:cubicBezTo>
                      <a:pt x="21576" y="1804"/>
                      <a:pt x="21562" y="1387"/>
                      <a:pt x="21543" y="1044"/>
                    </a:cubicBezTo>
                    <a:cubicBezTo>
                      <a:pt x="21524" y="700"/>
                      <a:pt x="21502" y="431"/>
                      <a:pt x="21476" y="262"/>
                    </a:cubicBezTo>
                    <a:cubicBezTo>
                      <a:pt x="21453" y="127"/>
                      <a:pt x="21431" y="62"/>
                      <a:pt x="21403" y="30"/>
                    </a:cubicBezTo>
                    <a:cubicBezTo>
                      <a:pt x="21376" y="-2"/>
                      <a:pt x="21343" y="0"/>
                      <a:pt x="21300" y="0"/>
                    </a:cubicBezTo>
                    <a:lnTo>
                      <a:pt x="301" y="0"/>
                    </a:lnTo>
                    <a:lnTo>
                      <a:pt x="299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222" name="Rectangle 111"/>
              <p:cNvSpPr txBox="1"/>
              <p:nvPr/>
            </p:nvSpPr>
            <p:spPr>
              <a:xfrm>
                <a:off x="8060733" y="190024"/>
                <a:ext cx="4669030" cy="7645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10000"/>
                  </a:lnSpc>
                  <a:defRPr sz="4400"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Janvier</a:t>
                </a:r>
                <a:r>
                  <a:rPr dirty="0"/>
                  <a:t> 2020</a:t>
                </a:r>
              </a:p>
            </p:txBody>
          </p:sp>
        </p:grpSp>
      </p:grp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6" name="Группа"/>
          <p:cNvGrpSpPr/>
          <p:nvPr/>
        </p:nvGrpSpPr>
        <p:grpSpPr>
          <a:xfrm>
            <a:off x="1627187" y="1280460"/>
            <a:ext cx="21122015" cy="10743865"/>
            <a:chOff x="0" y="0"/>
            <a:chExt cx="21122013" cy="10743864"/>
          </a:xfrm>
        </p:grpSpPr>
        <p:grpSp>
          <p:nvGrpSpPr>
            <p:cNvPr id="1229" name="Группа"/>
            <p:cNvGrpSpPr/>
            <p:nvPr/>
          </p:nvGrpSpPr>
          <p:grpSpPr>
            <a:xfrm>
              <a:off x="0" y="0"/>
              <a:ext cx="21122013" cy="1615827"/>
              <a:chOff x="0" y="0"/>
              <a:chExt cx="21122012" cy="1615827"/>
            </a:xfrm>
          </p:grpSpPr>
          <p:sp>
            <p:nvSpPr>
              <p:cNvPr id="1226" name="Text Box 3"/>
              <p:cNvSpPr txBox="1"/>
              <p:nvPr/>
            </p:nvSpPr>
            <p:spPr>
              <a:xfrm>
                <a:off x="0" y="0"/>
                <a:ext cx="3996894" cy="161582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38100" tIns="38100" rIns="38100" bIns="38100" numCol="1" anchor="t">
                <a:spAutoFit/>
              </a:bodyPr>
              <a:lstStyle>
                <a:lvl1pPr algn="l">
                  <a:defRPr sz="5000" b="0">
                    <a:solidFill>
                      <a:srgbClr val="252D30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Calendrier</a:t>
                </a:r>
                <a:r>
                  <a:rPr dirty="0"/>
                  <a:t> 2020</a:t>
                </a:r>
              </a:p>
            </p:txBody>
          </p:sp>
          <p:sp>
            <p:nvSpPr>
              <p:cNvPr id="1227" name="Линия"/>
              <p:cNvSpPr/>
              <p:nvPr/>
            </p:nvSpPr>
            <p:spPr>
              <a:xfrm flipV="1">
                <a:off x="3950247" y="653710"/>
                <a:ext cx="17129780" cy="1"/>
              </a:xfrm>
              <a:prstGeom prst="line">
                <a:avLst/>
              </a:prstGeom>
              <a:noFill/>
              <a:ln w="12700" cap="flat">
                <a:solidFill>
                  <a:srgbClr val="A7A7A7"/>
                </a:solidFill>
                <a:prstDash val="solid"/>
                <a:miter lim="8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l">
                  <a:defRPr sz="2000" b="0">
                    <a:solidFill>
                      <a:srgbClr val="FEFC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1228" name="TextBox 1"/>
              <p:cNvSpPr txBox="1"/>
              <p:nvPr/>
            </p:nvSpPr>
            <p:spPr>
              <a:xfrm>
                <a:off x="15061348" y="147233"/>
                <a:ext cx="6060664" cy="43088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 algn="r">
                  <a:defRPr sz="2200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lang="fr-FR" dirty="0"/>
                  <a:t>ThemePowerpoint.fr</a:t>
                </a:r>
                <a:endParaRPr dirty="0"/>
              </a:p>
            </p:txBody>
          </p:sp>
        </p:grpSp>
        <p:grpSp>
          <p:nvGrpSpPr>
            <p:cNvPr id="1235" name="Группа"/>
            <p:cNvGrpSpPr/>
            <p:nvPr/>
          </p:nvGrpSpPr>
          <p:grpSpPr>
            <a:xfrm>
              <a:off x="36238" y="1786190"/>
              <a:ext cx="21003025" cy="8957674"/>
              <a:chOff x="694" y="-1"/>
              <a:chExt cx="21003023" cy="8957672"/>
            </a:xfrm>
          </p:grpSpPr>
          <p:sp>
            <p:nvSpPr>
              <p:cNvPr id="1230" name="Закругленный прямоугольник"/>
              <p:cNvSpPr/>
              <p:nvPr/>
            </p:nvSpPr>
            <p:spPr>
              <a:xfrm>
                <a:off x="3573" y="678861"/>
                <a:ext cx="20997265" cy="8278810"/>
              </a:xfrm>
              <a:prstGeom prst="roundRect">
                <a:avLst>
                  <a:gd name="adj" fmla="val 2301"/>
                </a:avLst>
              </a:prstGeom>
              <a:solidFill>
                <a:srgbClr val="F2F0F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231" name="Прямоугольник"/>
              <p:cNvSpPr/>
              <p:nvPr/>
            </p:nvSpPr>
            <p:spPr>
              <a:xfrm>
                <a:off x="5655" y="1138455"/>
                <a:ext cx="20993101" cy="1022916"/>
              </a:xfrm>
              <a:prstGeom prst="rect">
                <a:avLst/>
              </a:prstGeom>
              <a:solidFill>
                <a:srgbClr val="DBD9D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graphicFrame>
            <p:nvGraphicFramePr>
              <p:cNvPr id="1232" name="Таблица"/>
              <p:cNvGraphicFramePr/>
              <p:nvPr>
                <p:extLst>
                  <p:ext uri="{D42A27DB-BD31-4B8C-83A1-F6EECF244321}">
                    <p14:modId xmlns:p14="http://schemas.microsoft.com/office/powerpoint/2010/main" val="550879124"/>
                  </p:ext>
                </p:extLst>
              </p:nvPr>
            </p:nvGraphicFramePr>
            <p:xfrm>
              <a:off x="195195" y="1093543"/>
              <a:ext cx="20621072" cy="7717476"/>
            </p:xfrm>
            <a:graphic>
              <a:graphicData uri="http://schemas.openxmlformats.org/drawingml/2006/table">
                <a:tbl>
                  <a:tblPr>
                    <a:tableStyleId>{2708684C-4D16-4618-839F-0558EEFCDFE6}</a:tableStyleId>
                  </a:tblPr>
                  <a:tblGrid>
                    <a:gridCol w="294586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94586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94586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94586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2945868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2945868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2945868">
                      <a:extLst>
                        <a:ext uri="{9D8B030D-6E8A-4147-A177-3AD203B41FA5}">
                          <a16:colId xmlns:a16="http://schemas.microsoft.com/office/drawing/2014/main" val="595510135"/>
                        </a:ext>
                      </a:extLst>
                    </a:gridCol>
                  </a:tblGrid>
                  <a:tr h="1102497"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LUN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noFill/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MAR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MER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JEU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VEN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SAM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noFill/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lang="fr-FR" sz="2600" dirty="0">
                              <a:solidFill>
                                <a:srgbClr val="252D30"/>
                              </a:solidFill>
                              <a:latin typeface="Impact"/>
                              <a:ea typeface="Impact"/>
                              <a:cs typeface="Impact"/>
                              <a:sym typeface="Impact"/>
                            </a:rPr>
                            <a:t>DIM</a:t>
                          </a:r>
                          <a:endParaRPr sz="2600" dirty="0">
                            <a:solidFill>
                              <a:srgbClr val="252D30"/>
                            </a:solidFill>
                            <a:latin typeface="Impact"/>
                            <a:ea typeface="Impact"/>
                            <a:cs typeface="Impact"/>
                            <a:sym typeface="Impact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noFill/>
                          <a:miter lim="400000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0">
                          <a:noFill/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0">
                          <a:noFill/>
                          <a:miter lim="400000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20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21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22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 dirty="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23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24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25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26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27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28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1800"/>
                          </a:pPr>
                          <a:r>
                            <a: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29</a:t>
                          </a:r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1102497"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252D30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R>
                        <a:lnT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T>
                        <a:lnB w="12700">
                          <a:miter lim="400000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 defTabSz="914400">
                            <a:defRPr sz="2100">
                              <a:solidFill>
                                <a:srgbClr val="A7A7A7"/>
                              </a:solidFill>
                              <a:latin typeface="Arial"/>
                              <a:ea typeface="Arial"/>
                              <a:cs typeface="Arial"/>
                              <a:sym typeface="Arial"/>
                            </a:defRPr>
                          </a:pPr>
                          <a:endParaRPr dirty="0"/>
                        </a:p>
                      </a:txBody>
                      <a:tcPr marL="50800" marR="50800" marT="50800" marB="50800" anchor="b" horzOverflow="overflow">
                        <a:lnL w="12700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</a:lnL>
                        <a:lnR w="12700">
                          <a:miter lim="400000"/>
                        </a:lnR>
                        <a:lnT w="12700" cap="flat" cmpd="sng" algn="ctr">
                          <a:solidFill>
                            <a:srgbClr val="A6A7A7"/>
                          </a:solidFill>
                          <a:custDash>
                            <a:ds d="200000" sp="200000"/>
                          </a:custDash>
                          <a:miter lim="400000"/>
                          <a:headEnd type="none" w="med" len="med"/>
                          <a:tailEnd type="none" w="med" len="med"/>
                        </a:lnT>
                        <a:lnB w="12700">
                          <a:miter lim="400000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  <p:sp>
            <p:nvSpPr>
              <p:cNvPr id="1233" name="Фигура"/>
              <p:cNvSpPr/>
              <p:nvPr/>
            </p:nvSpPr>
            <p:spPr>
              <a:xfrm>
                <a:off x="694" y="-1"/>
                <a:ext cx="21003023" cy="11445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8" extrusionOk="0">
                    <a:moveTo>
                      <a:pt x="299" y="0"/>
                    </a:moveTo>
                    <a:cubicBezTo>
                      <a:pt x="256" y="0"/>
                      <a:pt x="224" y="-1"/>
                      <a:pt x="196" y="31"/>
                    </a:cubicBezTo>
                    <a:cubicBezTo>
                      <a:pt x="169" y="63"/>
                      <a:pt x="147" y="128"/>
                      <a:pt x="124" y="262"/>
                    </a:cubicBezTo>
                    <a:cubicBezTo>
                      <a:pt x="98" y="431"/>
                      <a:pt x="76" y="700"/>
                      <a:pt x="57" y="1044"/>
                    </a:cubicBezTo>
                    <a:cubicBezTo>
                      <a:pt x="38" y="1387"/>
                      <a:pt x="24" y="1804"/>
                      <a:pt x="15" y="2269"/>
                    </a:cubicBezTo>
                    <a:cubicBezTo>
                      <a:pt x="7" y="2694"/>
                      <a:pt x="4" y="3105"/>
                      <a:pt x="2" y="3607"/>
                    </a:cubicBezTo>
                    <a:cubicBezTo>
                      <a:pt x="0" y="4109"/>
                      <a:pt x="0" y="4701"/>
                      <a:pt x="0" y="5489"/>
                    </a:cubicBezTo>
                    <a:lnTo>
                      <a:pt x="0" y="21598"/>
                    </a:lnTo>
                    <a:lnTo>
                      <a:pt x="21600" y="21598"/>
                    </a:lnTo>
                    <a:lnTo>
                      <a:pt x="21600" y="5519"/>
                    </a:lnTo>
                    <a:cubicBezTo>
                      <a:pt x="21600" y="4719"/>
                      <a:pt x="21600" y="4119"/>
                      <a:pt x="21598" y="3613"/>
                    </a:cubicBezTo>
                    <a:cubicBezTo>
                      <a:pt x="21596" y="3106"/>
                      <a:pt x="21593" y="2694"/>
                      <a:pt x="21585" y="2269"/>
                    </a:cubicBezTo>
                    <a:cubicBezTo>
                      <a:pt x="21576" y="1804"/>
                      <a:pt x="21562" y="1387"/>
                      <a:pt x="21543" y="1044"/>
                    </a:cubicBezTo>
                    <a:cubicBezTo>
                      <a:pt x="21524" y="700"/>
                      <a:pt x="21502" y="431"/>
                      <a:pt x="21476" y="262"/>
                    </a:cubicBezTo>
                    <a:cubicBezTo>
                      <a:pt x="21453" y="127"/>
                      <a:pt x="21431" y="62"/>
                      <a:pt x="21403" y="30"/>
                    </a:cubicBezTo>
                    <a:cubicBezTo>
                      <a:pt x="21376" y="-2"/>
                      <a:pt x="21343" y="0"/>
                      <a:pt x="21300" y="0"/>
                    </a:cubicBezTo>
                    <a:lnTo>
                      <a:pt x="301" y="0"/>
                    </a:lnTo>
                    <a:lnTo>
                      <a:pt x="29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234" name="Rectangle 111"/>
              <p:cNvSpPr txBox="1"/>
              <p:nvPr/>
            </p:nvSpPr>
            <p:spPr>
              <a:xfrm>
                <a:off x="8060733" y="190024"/>
                <a:ext cx="4669030" cy="7645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10000"/>
                  </a:lnSpc>
                  <a:defRPr sz="4400" b="0">
                    <a:solidFill>
                      <a:srgbClr val="FFFFFF"/>
                    </a:solidFill>
                    <a:latin typeface="Impact"/>
                    <a:ea typeface="Impact"/>
                    <a:cs typeface="Impact"/>
                    <a:sym typeface="Impact"/>
                  </a:defRPr>
                </a:lvl1pPr>
              </a:lstStyle>
              <a:p>
                <a:r>
                  <a:rPr lang="fr-FR" dirty="0"/>
                  <a:t>Février</a:t>
                </a:r>
                <a:r>
                  <a:rPr dirty="0"/>
                  <a:t> 2020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Elements - Base Color Theme">
      <a:dk1>
        <a:srgbClr val="252D30"/>
      </a:dk1>
      <a:lt1>
        <a:srgbClr val="FFFFFF"/>
      </a:lt1>
      <a:dk2>
        <a:srgbClr val="9B999C"/>
      </a:dk2>
      <a:lt2>
        <a:srgbClr val="DFDCE1"/>
      </a:lt2>
      <a:accent1>
        <a:srgbClr val="F86261"/>
      </a:accent1>
      <a:accent2>
        <a:srgbClr val="F09E55"/>
      </a:accent2>
      <a:accent3>
        <a:srgbClr val="B3DA4D"/>
      </a:accent3>
      <a:accent4>
        <a:srgbClr val="4FDAB3"/>
      </a:accent4>
      <a:accent5>
        <a:srgbClr val="30C2EB"/>
      </a:accent5>
      <a:accent6>
        <a:srgbClr val="F86261"/>
      </a:accent6>
      <a:hlink>
        <a:srgbClr val="30C2EB"/>
      </a:hlink>
      <a:folHlink>
        <a:srgbClr val="4FDAB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2050</Words>
  <Application>Microsoft Office PowerPoint</Application>
  <PresentationFormat>Personnalisé</PresentationFormat>
  <Paragraphs>1948</Paragraphs>
  <Slides>31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31</vt:i4>
      </vt:variant>
    </vt:vector>
  </HeadingPairs>
  <TitlesOfParts>
    <vt:vector size="38" baseType="lpstr">
      <vt:lpstr>Arial</vt:lpstr>
      <vt:lpstr>Gill Sans</vt:lpstr>
      <vt:lpstr>Helvetica Neue</vt:lpstr>
      <vt:lpstr>Helvetica Neue Light</vt:lpstr>
      <vt:lpstr>Helvetica Neue Medium</vt:lpstr>
      <vt:lpstr>Impact</vt:lpstr>
      <vt:lpstr>White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Flo</dc:creator>
  <cp:lastModifiedBy>Flo</cp:lastModifiedBy>
  <cp:revision>12</cp:revision>
  <dcterms:modified xsi:type="dcterms:W3CDTF">2020-01-19T15:29:41Z</dcterms:modified>
</cp:coreProperties>
</file>